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76" r:id="rId3"/>
    <p:sldId id="278" r:id="rId4"/>
    <p:sldId id="277" r:id="rId5"/>
    <p:sldId id="280" r:id="rId6"/>
    <p:sldId id="281" r:id="rId7"/>
    <p:sldId id="283" r:id="rId8"/>
    <p:sldId id="284" r:id="rId9"/>
    <p:sldId id="282" r:id="rId10"/>
    <p:sldId id="285" r:id="rId11"/>
    <p:sldId id="286" r:id="rId12"/>
    <p:sldId id="27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61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0:0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 2801,'0'-3'29966,"0"32"-29966,1-12 0,-2 1 0,1-1 0,-2 1 0,-7 33 0,5-33 0,2 0 0,0 0 0,0 29 0,-1 17 0,-6 142 0,4-64 0,-9 189 0,-8-126 0,-1 66 0,21-228 0,-8 47 0,-2 22 0,9 109 0,-10 146 0,4-269 0,-26 210 0,15-57 0,10-94 0,0 188 0,8-121 0,3-26 0,2-128 0,-2 1 0,-4-1 0,-13 73 0,7-82 0,6-37 0,0 0 0,-8 24 0,3-16 0,-6 48 0,6-29 0,-5 49 0,5 1 0,7 120 0,1-131 0,8 301 0,-7-288 0,4 47 0,16 47 0,-20-177 0,9 127 0,-4-125 0,-3-15 0,-1 0 0,0 0 0,0 0 0,-1 0 0,0 1 0,0-1 0,-1 11 0,1-3 0,1 86-11,-2-101-50,150 2-644,158-4 807,-245-2-88,198-6 9,620 10-105,-830-3 97,62-10 0,-61 6-14,64-2 0,117 2 47,576 5 45,-574 13-76,-64 0-47,43 5-15,-27-1 18,92-7 53,304-2 53,-338-8-48,72-10 1,10 5-83,204 4 299,-531-22-125,10-112 31,-5 89-164,3-51 10,-4-13 0,-2 26 0,10-620 0,-13 495 0,0 195 0,-1 1 0,-1 0 0,0 0 0,-7-20 0,-1-3 0,-29-112 0,29 94 0,4-1 0,1-1 0,5-109 0,2 92 0,0 40 0,7-36 0,-3 36 0,0-37 0,0-265 0,-5-133 0,13 290 0,-10-654 0,-8 693 0,5 105 0,-6-174 0,5 201 3,-14-234-6,7 106 3,7 110 0,-9-46 1,6 46-6,-2-46 1,0-74-498,5 120 492,-2 1-1,-7-36 1,4 36-29,2-1-1,-1-37 1,-1-260-169,6-26-128,0 349 306,-11 3-6223,-4 4 3447,0 1-404,-40 12-8644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44 7796,'0'0'24734,"1"0"-24542,1 0-147,1 0-45,60-1 0,118-18 0,-113 9 0,114-4 0,-212 41 0,12-13 0,0 1 0,1 0 0,1 1 0,1 1 0,0 1 0,1 0 0,-17 30 0,15-19 0,9-17 0,0 0 0,1 0 0,0 1 0,1 0 0,0 0 0,1 1 0,1-1 0,-3 18 0,-2 240 0,8-227 0,1-29 2,0 0-1,1 0 1,0 0 0,1-1-1,1 1 1,1-1 0,0 0 0,0 0-1,1 0 1,1-1 0,14 20-1,-11-19-26,0 0 0,2 0 0,0-2-1,0 1 1,1-2 0,0 1 0,1-2-1,1 0 1,24 13 0,-25-17-58,1 0 0,-1-2-1,1 0 1,0 0 0,0-2 0,1 0 0,-1 0 0,0-2 0,0 0-1,1 0 1,17-4 0,-27 3 20,-1-1 1,1 0-1,-1-1 0,0 1 1,1-1-1,-1 0 0,-1 0 1,1 0-1,5-6 0,17-9-252,-27 18 328,0 0-1,0 0 1,0 0-1,0 0 0,0 0 1,0 0-1,0 0 1,0 0-1,0 0 1,0 0-1,0 1 0,0-1 1,0 0-1,0 0 1,0 0-1,0 0 0,0 0 1,0 0-1,0 0 1,0 0-1,0 0 1,0 0-1,0 0 0,0 1 1,0-1-1,0 0 1,0 0-1,0 0 0,1 0 1,-1 0-1,0 0 1,0 0-1,0 0 1,0 0-1,0 0 0,0 0 1,0 0-1,0 0 1,0 0-1,0 0 0,0 0 1,0 0-1,1 0 1,-1 0-1,0 0 1,0 0-1,0 0 0,0 0 1,0 0-1,0 0 1,0 0-1,0 0 0,0 0 1,1 0-1,-9 14 176,-13 14-186,-6 7-1,3 0 0,1 2 0,1 1 0,-16 41 0,33-61-17,1 1 0,0 0-1,1 0 1,1 0 0,1 0 0,1 0-1,3 28 1,-1 8 45,-2-15 7,2 1 1,1-1 0,13 55-1,28 146 29,9 34 15,-1 16-46,-51-281-34,26 294 30,-25-240 27,-3 0 1,-15 111 0,-25 105-37,33-212 49,-3 0-1,-32 104 0,34-148-27,-1 0-1,-2 0 0,0-1 0,-1 0 0,-2-1 0,-24 30 1,31-40-48,-1 1 1,2 0 0,0 0 0,-8 23-1,7-18-6,-18 34 0,16-40 37,0-1 0,0 0 0,-1 0 0,0-1 0,-1 0 0,0-1 0,0 0 0,-1-1 1,-15 7-1,6-7-29,0 0 1,0-1-1,0-2 1,-1 0-1,-44 3 1,65-8 5,-31 5 112,-37 3-374,64-8-72,1 0-1,0 0 1,-1-1 0,1 1-1,-1-1 1,1-1 0,0 1-1,0-1 1,0 0 0,-7-3-1,-22-23-4992,-4-11-3228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9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5507,'0'0'9815,"10"27"-7670,4 9-1512,2 8 383,34 65 0,-48-105-958,19 36 921,36 53 1,-57-93-977,0 1-1,0-1 1,0 0 0,0 1 0,1-1 0,-1 1 0,0-1-1,0 1 1,0-1 0,1 0 0,-1 1 0,0-1-1,1 0 1,-1 1 0,0-1 0,1 0 0,-1 1 0,1-1-1,-1 0 1,0 0 0,1 1 0,-1-1 0,1 0-1,-1 0 1,1 0 0,-1 0 0,1 1 0,-1-1 0,1 0-1,-1 0 1,0 0 0,1 0 0,-1 0 0,1 0 0,-1 0-1,1-1 1,-1 1 0,1 0 0,-1 0 0,1 0-1,-1 0 1,1-1 0,-1 1 0,0 0 0,1 0 0,-1-1-1,1 1 1,-1 0 0,0-1 0,1 1 0,-1 0-1,0-1 1,0 1 0,1 0 0,-1-1 0,0 1 0,0-1-1,1 1 1,-1-1 0,0 1 0,0 0 0,0-1-1,0 1 1,0-1 0,0 1 0,0-1 0,0 1 0,0-1-1,0 0 1,6-46-78,-5 36 92,3-12-73,1 0 0,1 0 1,1 1-1,1 0 1,15-30-1,-23 51 53,0 0 0,1 0 0,-1 0 0,0 0 0,1 0 0,-1 0 1,1 0-1,-1 0 0,1 0 0,0 0 0,-1 0 0,1 0 0,0 1 0,0-1 0,-1 0 0,1 0 0,0 1 0,0-1 0,0 1 1,0-1-1,0 1 0,0-1 0,0 1 0,0-1 0,0 1 0,0 0 0,0 0 0,0-1 0,0 1 0,1 0 0,-1 0 0,0 0 1,0 0-1,0 1 0,0-1 0,0 0 0,0 0 0,0 0 0,0 1 0,0-1 0,0 1 0,0-1 0,0 1 0,0-1 0,0 1 0,2 1 1,3 4 76,0 0 1,0 0-1,-1 0 1,1 1-1,4 8 1,-3-4 133,40 56 873,-23-31-460,40 46 0,-52-73-1234,-6-15-3021,-9-24-3326,-9-1-1378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5218,'0'0'17512,"41"-8"-17079,-11 8-97,12-8-288,-1 0-48,-5 0-512,0 8-1665,5 0-673,-5 0-1232,0 0-528,-1 0-1408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2353,'0'0'18040,"-23"177"-16391,23-89 208,0-16-608,0-8-129,0-16-384,0-24-672,0-8-64,0-8-112,0-40-11317,0 0 5106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3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6867,'0'0'14215,"214"-24"-12727,-149 16-255,-5 0-833,-13 8-400,-5 0-80,-19 0-2049,-11 0-560,-6 0-1761,-6 8-625,0 0-639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4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8324,'0'0'3943,"0"24"-133,0 161 2211,-1-130-3937,-1-33-1645,1 0-1,1 0 1,1 0 0,1 0-1,1 0 1,8 29-1,-10-48-747,1 0 0,0 0-1,0-1 1,0 1 0,0 0-1,1-1 1,-1 1 0,0-1-1,1 1 1,0-1 0,0 0-1,0 0 1,0-1-1,0 1 1,0-1 0,0 1-1,0-1 1,0 0 0,1 0-1,-1 0 1,1-1 0,3 1-1,-2 0-510,1 0-1,0-1 1,0 0-1,0 0 1,0-1-1,11-2 1,12-9-240,-22 7 1015,-1 0 0,-1-1 0,1 0 0,-1 0 0,0 0 0,0-1-1,-1 0 1,0 0 0,0 0 0,4-12 0,1-4 103,-1-1 0,6-27-1,-7 13 33,9-29 3830,-16 72-1650,0 174 5571,1-175-7837,0-1 0,0 1-1,1-1 1,-1 1 0,1-1 0,-1 0-1,1 0 1,0 1 0,0-1-1,1-1 1,-1 1 0,1 0-1,-1 0 1,5 2 0,-1 1-36,1 0 0,0-1 0,0 0 0,0 0 0,12 5 0,-13-8-61,0 0-1,-1 0 1,1 0-1,0-1 0,0 0 1,0 0-1,0-1 0,-1 0 1,1 0-1,0 0 1,0 0-1,0-1 0,0 0 1,0 0-1,0-1 1,10-4-1,-8 2-79,0 0-1,-1-1 1,1 0 0,-1-1 0,0 1-1,0-1 1,-1-1 0,0 1-1,0-1 1,8-12 0,13-24-1373,-1-3 1,21-49-1,-44 85 1141,-3 9 346,0-1 0,1 1 0,-1-1 0,1 1 0,0-1 0,-1 1 0,1-1 0,0 1 0,0 0 0,0-1 0,0 1 0,0 0 0,0 0 0,1-1 0,-1 1 0,0 0 0,1 1 0,-1-1 0,2-1 0,6 18 1764,0 4-705,-1 0-97,0-1-1,2 0 1,0 0-1,1-1 1,1 0-1,20 23 1,-29-38-866,3 3-6,0 0 0,0-1 0,15 10 0,-20-13-42,1-1 0,0 0 0,0 0 0,0-1 0,1 1 0,-1 0-1,0 0 1,0-1 0,0 0 0,0 1 0,1-1 0,-1 0 0,0 0 0,0 0 0,1 0 0,-1-1-1,0 1 1,0 0 0,0-1 0,4-1 0,-5 1 2,0 1 0,-1 0 0,1-1 0,0 1 0,-1-1 0,1 0 0,0 1 1,-1-1-1,1 1 0,-1-1 0,1 0 0,-1 1 0,0-1 0,1 0 0,-1 0 0,0 1 0,1-1 0,-1 0 0,0-1 0,14-43-713,11-78 0,-20 87-3505,0-48 0,-5 62-1188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9620,'0'0'18169,"6"0"-17769,-6 8-3874,0 17-1472,0 7-4962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4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10645,'0'0'12438,"35"-40"-12438,-29 16-2818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6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2449,'0'0'13502,"0"36"-10335,0 226 2022,-1-205-3972,-1-28-554,2-1 1,5 52-1,-4-78-638,-1 0 0,1 0 0,0 0 0,-1 1 0,1-1 0,0 0 0,0 0 0,0 0 0,1-1 0,0 3 0,-1-3-27,-1-1 0,1 0 0,-1 0 0,0 1 0,1-1 0,-1 0 0,1 0 0,-1 1 0,1-1 0,-1 0 0,1 0 1,-1 0-1,1 0 0,-1 0 0,1 0 0,-1 0 0,1 0 0,-1 0 0,0 0 0,1 0 0,-1 0 0,1 0 0,-1 0 0,1-1 0,-1 1 0,1 0 0,-1 0 0,1 0 0,-1-1 0,0 1 0,1 0 0,-1 0 0,1-1 0,-1 1 1,0-1-1,1 1 0,-1 0 0,0-1 0,0 1 0,1 0 0,-1-1 0,0 1 0,0-1 0,0 1 0,1-1 0,-1 1 0,0-1 0,0 1 0,0-1 0,0 1 0,0-1 0,34-78-1076,33-109-1,-16 38-2465,-51 149 3550,0 1-1,0 0 1,0 0-1,1 0 1,-1-1-1,0 1 1,0 0 0,0 0-1,1 0 1,-1-1-1,0 1 1,1 0-1,-1 0 1,0 0 0,0 0-1,1 0 1,-1 0-1,0 0 1,1-1-1,-1 1 1,0 0-1,0 0 1,1 0 0,-1 0-1,0 0 1,1 0-1,-1 1 1,0-1-1,1 0 1,-1 0-1,0 0 1,0 0 0,1 0-1,-1 0 1,0 0-1,0 1 1,1-1-1,-1 0 1,0 0 0,0 0-1,1 1 1,-1-1-1,0 0 1,0 0-1,0 0 1,1 1-1,-1-1 1,0 0 0,0 1-1,0-1 1,0 0-1,0 0 1,0 1-1,0-1 1,0 0 0,0 1-1,1-1 1,-1 1-1,13 45 859,9 23 1804,20 121 0,-37-169-2360,-3-16-241,-1 0 0,0 0 0,0 0 0,0 0 0,-1 0 0,1 8 0,-1-12-350,-18-1-14286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6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7171,'0'0'17560,"172"8"-16103,-100-8-465,-1-8-463,6-8-449,-11 0 32,-7-8-112,-17 8 0,-1 0-705,-11 0-847,-12 8-1410,-6 0-1680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6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7059,'0'0'14236,"22"4"-12953,7 1-813,33 11-1,-58-14-392,0 0-1,1 0 1,-1 0-1,-1 0 1,1 1-1,0-1 0,0 1 1,-1 0-1,0 0 1,1 1-1,-1-1 1,0 1-1,-1-1 0,1 1 1,-1 0-1,3 6 1,-1 0 144,0 0 0,0 1 0,-2-1 0,3 17 0,-2-12-59,-1-1 111,0-1-1,-1 1 1,0 15 0,1 15 207,-2-43-470,0 1 0,0-1 0,0 0 0,0 0 0,1 1 0,-1-1 0,0 0-1,1 0 1,-1 0 0,1 1 0,-1-1 0,1 0 0,-1 0 0,1 0 0,0 0 0,-1 0-1,1 0 1,0 0 0,0 0 0,0 0 0,0 0 0,0-1 0,0 1 0,2 1 0,-2-2-20,1 0 1,0 0 0,-1 0 0,1 0 0,-1 0 0,1 0 0,0 0-1,-1 0 1,1-1 0,-1 1 0,1-1 0,-1 1 0,1-1 0,-1 0-1,1 1 1,1-3 0,6-2-17,-1-2-1,0 1 1,0-1 0,10-12-1,95-117-117,-99 115-1653,-1 1 0,17-39-1,-11 16-4354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312 0 2673,'0'0'19289,"-4"4"-17032,-95 83 1281,1-3-3293,60-50-232,29-28-14,1 1 0,0 0 0,0 1 0,1-1 0,0 1 0,-8 12-1,5 2-98,11-14 25,0-5 8,0-2 55,-1 1 1,0-1-1,1 0 1,0 1-1,-1-1 1,1 0-1,-1 0 1,1 0-1,0 0 1,0 0-1,0 0 1,0 0-1,0 0 1,0 0-1,0 0 1,0 0-1,2 1 1,25 14-20,-22-13 37,19 11 7,1-2 1,0 0 0,1-2 0,0-1 0,40 8-1,-58-16-565,17 4-1003,-16-1-1998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10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1 556 4882,'0'0'6705,"6"-24"-5033,2-7-1241,-1 7-176,-1 0 1,-2 0-1,0-1 0,0-26 1,-2 20-41,0 9 27,-1 0-1,-1 0 1,-5-40 0,-7 47 1490,12 15-1661,0-1 1,-1 1-1,1 0 1,0 0-1,0 0 1,0-1-1,-1 1 1,1 0-1,0 0 1,-1 0 0,1 0-1,0 0 1,0 0-1,-1-1 1,1 1-1,0 0 1,-1 0-1,1 0 1,0 0-1,0 0 1,-1 0-1,1 0 1,0 0-1,-1 0 1,1 0 0,0 1-1,-1-1 1,1 0-1,0 0 1,0 0-1,-1 0 1,1 0-1,0 0 1,0 1-1,-1-1 1,1 0-1,0 0 1,0 0-1,-1 1 1,1-1 0,0 0-1,0 0 1,0 1-1,0-1 1,-1 0-1,1 0 1,0 1-1,0-1 1,0 0-1,0 0 1,0 1-1,0-1 1,0 0-1,0 1 1,0-1 0,0 0-1,0 1 1,0-1-1,0 0 1,0 0-1,0 1 1,0-1-1,0 0 1,0 1-1,-1 197 1491,2-149-1213,-1-49-347,1 24 259,0 0 0,1-1 0,8 38 0,-8-54-190,0-1-1,1 1 1,-1-1 0,1 1 0,0-1-1,1 0 1,6 9 0,-7-12-51,-1 0 0,1-1 0,0 1 0,0-1 1,0 1-1,0-1 0,0 0 0,1 0 0,-1-1 0,0 1 0,1-1 0,-1 1 0,1-1 1,0 0-1,4 0 0,0 0-17,0 1 0,1-2 0,-1 1 1,0-1-1,1-1 0,-1 0 0,0 0 1,0 0-1,1-1 0,-1 0 0,10-5 1,-13 5-23,0-1 0,0 0 0,-1 0-1,1-1 1,-1 0 0,1 1 0,-1-1 0,0-1 0,-1 1 0,1 0 0,-1-1 0,0 0 0,0 0 0,0 0 0,-1 0 0,0 0 0,3-10 0,2-17-506,-1 0 1,-1-1 0,-2 1 0,-2-51 0,1-2-574,1 32 377,3 59 2066,16 26-648,1-2 0,28 30-1,-39-47-490,2-1-1,-1 0 0,2 0 0,-1-2 0,1 0 1,27 13-1,-42-23-203,1 0 1,-1 0-1,1 0 1,-1 0-1,1 0 1,-1 0-1,0-1 0,1 1 1,-1 0-1,1 0 1,-1 0-1,0-1 1,1 1-1,-1 0 1,0-1-1,1 1 1,-1 0-1,0-1 1,0 1-1,1 0 0,-1-1 1,0 1-1,0-1 1,1 1-1,-1-1 1,0 1-1,0 0 1,0-1-1,0 1 1,0-1-1,0 1 0,0-1 1,0 1-1,0-1 1,0 1-1,0 0 1,0-1-1,0 1 1,0-1-1,-1 0 1,2-30 82,-2 24-44,-13-292-583,13 274-442,0-11-1357,-6 18-2002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1:03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24 6771,'0'0'15589,"-9"0"-12671,62 8-1482,-40-5-1325,0-1 0,25 1 0,-23-3-950,-1 0 0,0-1-1,27-6 1,-34 5-421,0 0-1,-1-1 1,1 0-1,-1 0 1,11-6-1,-3-1-5774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1:03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4338,'0'0'14044,"-1"32"-11424,-1 14-1733,0 139 2006,18-1-238,-16-182-2629,0 4 2,0-1 0,0 0-1,1 1 1,-1-1 0,1 1 0,0-1-1,1 0 1,-1 0 0,1 0 0,0 0-1,0 0 1,1 0 0,-1 0 0,7 8-1,-8-13-39,0 1-1,0-1 1,-1 1-1,1-1 1,0 1-1,0-1 0,0 0 1,0 1-1,0-1 1,0 0-1,0 0 0,0 0 1,0 0-1,0 0 1,0 0-1,0 0 1,0 0-1,0 0 0,0 0 1,0 0-1,0-1 1,0 1-1,0 0 1,0-1-1,0 1 0,0-1 1,0 1-1,0-1 1,-1 1-1,1-1 0,0 0 1,1 0-1,25-29-395,-22 24 407,27-31-599,28-34-2703,-4-4-5090,-31 35 917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1:04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0 6195,'0'0'14903,"-8"14"-13391,4-8-1325,-4 7 140,0 0 0,0 0 1,-1-1-1,-1-1 0,-18 18 1,-67 53 640,85-75-974,-1 1 0,2 1-1,-1 0 1,1 0 0,0 1 0,1 0 0,0 1-1,-11 19 1,18-28 6,0 1 0,0 0-1,0 0 1,1 0 0,-1 0 0,1 0-1,0 0 1,0 0 0,0 0 0,0 0-1,0 0 1,1 0 0,-1 0 0,1 0 0,0 0-1,0 0 1,0 0 0,0-1 0,0 1-1,0 0 1,1-1 0,0 1 0,-1-1-1,1 1 1,0-1 0,0 0 0,0 0-1,1 0 1,2 2 0,4 4 114,1-1 0,0-1 0,0 0 0,0 0 1,21 7-1,112 42 633,-134-53-580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1:08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7 320,'0'0'26866,"4"-6"-22232,3 5-4469,34 24 49,42 16-11,1 1 39,-77-38-212,0 1-18,-1 0-1,2-1 1,-1 0-1,0 0 1,0-1 0,1 0-1,7 0 1,-15-1-12,0 0-1,0 0 1,-1 0-1,1 0 1,0 0-1,0 0 1,0 0-1,0 0 1,0 0-1,0 0 1,0 0 0,-1 0-1,1 0 1,0 0-1,0 0 1,0 0-1,0 0 1,0 0-1,0 0 1,0 0-1,-1 0 1,1 0 0,0-1-1,0 1 1,0 0-1,0 0 1,0 0-1,0 0 1,0 0-1,0 0 1,0 0-1,0 0 1,0 0 0,0-1-1,0 1 1,0 0-1,-1 0 1,1 0-1,0 0 1,0 0-1,0 0 1,0 0-1,0-1 1,0 1 0,0 0-1,0 0 1,0 0-1,1 0 1,-1 0-1,0 0 1,0-1-1,0 1 1,0 0-1,0 0 1,0 0 0,0 0-1,0 0 1,0 0-1,0 0 1,0 0-1,0 0 1,0-1-1,0 1 1,1 0-1,-1 0 1,0 0 0,0 0-1,0 0 1,0 0-1,-12-9-394,7 6-72,-17-11-1504,18 12 829,0 0-1,0 0 1,0-1-1,1 1 0,-1-1 1,1 0-1,-6-6 1,-4-14-8159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1:08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4034,'0'0'15004,"7"20"-12939,59 209 4189,-30-71-3848,-32-147-2269,1 0 0,0 0 0,1 0 0,0-1 0,13 17 0,-16-31-142,0 0 1,-1 0 0,1 0 0,-1-1 0,0 1 0,2-6-1,60-119-251,-54 111 205,2 0 0,0 1 1,2 0-1,25-26 1,-31 36 0,-7 5 40,1 0 0,-1 1 0,0 0 1,1-1-1,-1 1 0,1 0 1,0-1-1,0 1 0,-1 0 0,1 0 1,0 1-1,0-1 0,0 0 1,0 0-1,0 1 0,0-1 0,0 1 1,4 0-1,16 33 226,-12-19-3,-2-1 0,0 2 0,-1-1-1,0 1 1,6 21 0,18 82 611,-24-86-625,-1 4-19,-3-19-93,0-1-1,8 26 1,-5-29-87,-5-13-71,-1 0 0,0 0 1,1-1-1,-1 1 0,0 0 0,0 0 0,1-1 1,-1 1-1,0 0 0,0 0 0,1-1 0,-1 1 1,0 0-1,0-1 0,0 1 0,1 0 0,-1-1 1,0 1-1,0 0 0,0-1 0,0 1 0,0 0 1,0-1-1,0 1 0,0-1 0,0 1 0,0 0 1,0-1-1,0 1 0,0 0 0,0-1 1,0 1-1,0 0 0,0-1 0,0 1 0,-1-1 1,1-19-4167,-10-9-3073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3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6723,'0'0'19740,"-2"3"-18302,2-3-1365,0 1 0,-1-1 1,1 0-1,0 1 0,0-1 0,0 0 1,0 1-1,0-1 0,0 0 0,0 1 1,0-1-1,0 0 0,0 1 0,0-1 1,0 0-1,0 0 0,0 1 0,0-1 1,1 0-1,-1 1 0,0-1 0,0 0 1,0 1-1,0-1 0,1 0 0,-1 0 1,0 1-1,0-1 0,0 0 0,1 0 1,-1 0-1,0 1 0,1-1 0,-1 0 1,0 0-1,0 0 0,1 0 0,-1 0 1,0 1-1,1-1 0,25 9 901,42 6-1094,-52-12 489,32 3-244,1-2-1,96-5 1,-56 0-51,-88 0-223,0 1 0,-1-1 0,1 1 0,-1-1 0,1 1 0,0-1 0,-1 1 0,0-1 0,1 1 0,-1-1 0,1 1 0,-1-1 0,0 0 0,1 1 0,-1-1 0,0 0 0,1 1-1,-1-1 1,0 0 0,0 0 0,0 1 0,0-1 0,0 0 0,0 0 0,0 1 0,0-1 0,0 0 0,0 0 0,0 1 0,0-1 0,-1 0 0,1-1 0,-1-1-1085,1 2 793,-3-10-4731,-8 8-1976,-10 3-6514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3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0 512,'0'0'21167,"4"0"-19635,178 8 3850,4 0-5407,-157-12-267,-3 0-4461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4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6787,'0'0'15429,"23"4"-14437,7 2-694,14 2 241,54 4 1,-53-9-270,113 13 52,-155-15-253,-1-1-1,0 0 1,1 1 0,-1 0-1,0 0 1,0 0 0,0 0-1,0 0 1,0 0-1,0 0 1,0 1 0,0-1-1,0 1 1,0-1 0,-1 1-1,1 0 1,0-1 0,-1 1-1,0 0 1,1 0 0,-1 0-1,0 0 1,0 1 0,0-1-1,-1 0 1,1 0 0,1 4-1,-1 6 505,0-1-1,0 0 0,-1 1 1,-2 19-1,0-7-426,-1 7 269,-1 0 0,-2 0 0,-11 36 0,-36 91 379,13-46-588,28-70-206,8-25 0,-1-1 0,0 0 0,-1 0 0,-1 0 0,-13 23 0,18-34 0,-3-3 0,-31-2-5307,24 0 180,0 0-4112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7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6451,'0'0'13163,"0"27"-11506,0 179 1825,3-139-1877,15 86 1,-8-86-1069,-1 2-268,6 44 147,-11-58-3422,-4-157-5974,0 24-232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7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6243,'0'0'15559,"119"0"-15063,-65 0-480,-7 0-16,1-16-1504,-1 8-1282,-11 8-1344,-6 0-2769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9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1745,'0'0'11973,"2"-2"-10453,6 7-1226,6 13 301,-2 1-1,0 0 0,-1 1 0,0 0 0,11 36 0,-16-43-285,68 181 1796,70 151 483,-139-335-2522,-1-1-34,1 0 0,-1-1 0,1 1 0,1-1 0,0-1 1,0 1-1,11 10 0,-17-18-60,0 0 0,0 0 0,0 0 0,0 0 0,1 0 0,-1 1 0,0-1 0,0 0 0,0 0 0,0 0 0,1 0 0,-1 0 0,0 0 0,0 0 0,0 0 0,1 0 0,-1 0 0,0 0 0,0 0 0,0 0 0,0 0 1,1 0-1,-1 0 0,0 0 0,0 0 0,0 0 0,1 0 0,-1 0 0,0 0 0,0 0 0,0 0 0,0 0 0,1-1 0,-1 1 0,0 0 0,0 0 0,0 0 0,0 0 0,0 0 0,0 0 0,1-1 0,-1 1 0,0 0 0,0 0 0,0 0 0,0 0 0,0-1 0,0 1 0,0 0 0,0 0 0,0 0 0,0-1 0,0 1 0,0 0 1,0 0-1,1-20-1093,-6-22-1029,-33-98-7783,16 59 1369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7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7908,'0'0'14838,"30"168"-13029,-18-127-432,-6-1-721,6-16-544,-6 0-112,0-16-32,5 0-1585,-5-8-1792,6 0-2354,0 0-2288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7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8004,'0'0'11490,"3"23"-9062,11 73-694,-13-88-1570,0-1 0,1 0 0,0 1-1,1-1 1,-1 0 0,1 0 0,0 0 0,1 0 0,8 11-1,-10-16-202,-1-1 0,0 0 0,1 1 0,-1-1 0,0 0 0,1 0 0,0 0 0,-1 0 0,1 0 0,0 0 0,-1-1-1,1 1 1,0-1 0,0 1 0,-1-1 0,1 0 0,0 1 0,0-1 0,0 0 0,0 0 0,0 0 0,-1 0 0,1-1-1,0 1 1,0-1 0,0 1 0,0-1 0,-1 1 0,1-1 0,0 0 0,-1 0 0,1 0 0,-1 0 0,1 0-1,-1 0 1,3-2 0,4-5-227,0 0 0,0 0-1,-1-1 1,-1 0 0,1 0-1,-1 0 1,-1-1 0,5-11 0,-3 8-111,-1 1 1,2-1-1,0 1 0,16-18 1,-24 29 384,1 0 0,-1 1-1,0-1 1,1 1 0,-1-1 0,1 1-1,-1-1 1,1 1 0,-1-1 0,1 1 0,-1 0-1,1-1 1,-1 1 0,1 0 0,0-1-1,-1 1 1,1 0 0,0 0 0,-1 0 0,1 0-1,0-1 1,-1 1 0,1 0 0,0 0-1,-1 0 1,1 0 0,0 0 0,-1 1 0,1-1-1,0 0 1,-1 0 0,1 0 0,0 1-1,-1-1 1,1 0 0,-1 0 0,1 1 0,0-1-1,-1 1 1,1-1 0,-1 0 0,1 2-1,14 27 1568,-11-17-1027,71 134 4297,-73-140-4956,-1-1 0,1 1 0,-1 0 0,0 0 0,0 0 0,0 6-1,3 19-3806,-4-31 3753,0 0 0,0 1-1,0-1 1,0 1-1,0-1 1,0 1-1,1-1 1,-1 0-1,0 1 1,0-1-1,1 1 1,-1-1-1,0 0 1,0 1 0,1-1-1,-1 0 1,0 0-1,1 1 1,-1-1-1,1 0 1,-1 0-1,0 1 1,1-1-1,-1 0 1,1 0-1,-1 0 1,1 0-1,-1 0 1,0 1 0,1-1-1,-1 0 1,1 0-1,-1 0 1,1 0-1,-1 0 1,1-1-1,-1 1 1,0 0-1,1 0 1,-1 0-1,1 0 1,-1 0-1,1-1 1,-1 1 0,0 0-1,1-1 1,11-12-5974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8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7812,'0'0'8537,"4"27"-5405,1 5-2311,-1 4 358,3 0-1,15 51 1,27 119 2572,-50-205-3752,1-1 0,0 0 1,0 1-1,0-1 1,0 0-1,0 1 0,0-1 1,0 0-1,0 1 1,0-1-1,0 0 1,0 1-1,1-1 0,-1 0 1,0 1-1,0-1 1,0 0-1,0 1 0,0-1 1,1 0-1,-1 1 1,0-1-1,0 0 0,1 0 1,-1 1-1,0-1 1,0 0-1,1 0 0,-1 0 1,0 1-1,1-1 1,-1 0-1,0 0 0,1 0 1,-1 0-1,0 0 1,1 1-1,-1-1 0,0 0 1,1 0-1,-1 0 1,0 0-1,1 0 1,-1 0-1,0 0 0,1 0 1,-1 0-1,0-1 1,1 1-1,-1 0 0,0 0 1,1 0-1,-1 0 1,5-1-2,0 0 1,0 0 0,-1 0 0,1-1 0,-1 1 0,1-1-1,-1 0 1,1-1 0,-1 1 0,0-1 0,0 1 0,0-1-1,-1-1 1,1 1 0,3-4 0,23-18 44,-3 8-26,-19 14-27,-1-1 0,-1 0 0,1 0 0,-1-1 0,1 0 0,-1 0 0,-1-1 0,1 1-1,-1-1 1,8-12 0,-2-6-2587,14-48 0,-18 49-994,0-2-3666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1473,'0'0'22026,"119"136"-21338,-83-119-624,-7-1-64,-5 0-400,-12-8-2113,0 0-1409,6 0-3201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9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3025,'0'0'13647,"0"8"-12180,0 15-375,1 0 1,1 0-1,7 31 1,44 199 2239,-51-247-3302,0 2-6,0-1 0,0 1 0,1-1 0,0 0 0,4 7 0,-6-12-29,-1-1 1,1 0-1,0 0 0,0 0 0,0 0 0,0 0 0,0 0 1,0 0-1,0 0 0,0 0 0,0 0 0,1-1 1,-1 1-1,0 0 0,0-1 0,1 1 0,-1-1 0,0 1 1,1-1-1,-1 0 0,0 0 0,1 0 0,-1 1 1,1-1-1,-1 0 0,0-1 0,1 1 0,-1 0 0,1 0 1,-1-1-1,0 1 0,1 0 0,-1-1 0,2-1 1,1 0-28,-1 0 0,0 0 1,-1-1-1,1 0 1,0 1-1,-1-1 1,0 0-1,1 0 1,-1-1-1,0 1 1,-1 0-1,1-1 0,0 1 1,1-6-1,3-6-52,13-24-159,54-108-2625,-62 136 2319,-3 17 703,-2 24 605,-5-25-779,1 7 110,-1-4 194,0 1 0,1 0 0,0-1 0,4 12 0,-5-19-253,0 1 0,0 0 1,0-1-1,-1 1 0,2 0 0,-1-1 0,0 1 0,0-1 0,0 1 0,1-1 1,-1 0-1,0 0 0,1 0 0,0 1 0,-1-1 0,1-1 0,-1 1 1,1 0-1,0 0 0,0-1 0,0 1 0,-1 0 0,1-1 0,0 0 0,0 0 1,2 1-1,2-1-40,0 0 1,0 0-1,0 0 1,-1-1-1,1 1 1,0-2-1,0 1 1,-1 0-1,1-1 1,-1 0 0,0-1-1,1 1 1,-1-1-1,0 0 1,0 0-1,5-5 1,-5 4-123,0 0 0,-1 0 1,0 0-1,0 0 1,0-1-1,0 0 1,4-8-1,-7 11 152,0 0 0,0 0 0,-1 0 0,1 0-1,-1 0 1,0 0 0,0 0 0,1 0 0,-1 0 0,-1 0 0,1-1 0,0 1 0,0 0 0,-1 0 0,1 0-1,-1 0 1,0 0 0,1 0 0,-1 1 0,0-1 0,0 0 0,0 0 0,-1 0 0,1 1 0,0-1 0,-3-2-1,-1-2 105,0 0 0,-1 0 0,0 0 0,0 1 0,-1 0 0,1 0-1,-1 1 1,0 0 0,0 0 0,0 0 0,-1 1 0,0 0-1,-7-2 1,5 3-887,-1 0-1,1 1 1,-15 0 0,13 1-7557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9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1601,'0'0'16903,"12"169"-14117,0-113-721,-1-8-593,1 0-991,-6-16-401,6-16-80,0-8-481,-6-8-1968,0 0-1665,0-16-2225,0-16-2721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3:59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5683,'0'0'9332,"24"161"-5586,-18-105-1025,0-8-960,6-16-1041,-6 0-512,5-16-208,-11-8-272,6-8-1905,6 0-1745,0 0-2561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0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0 6835,'0'0'16213,"-20"20"-15578,-59 62-430,77-80-203,0 0 0,0 0-1,0 1 1,0-1-1,0 0 1,0 1 0,1-1-1,-1 1 1,1 0 0,-2 4-1,3-7-2,0 1 0,0-1 0,0 0 0,0 1 1,1-1-1,-1 1 0,0-1 0,0 0 0,0 1 0,0-1 0,0 1 0,1-1 0,-1 0 0,0 1 0,0-1 0,1 0 0,-1 1 1,0-1-1,0 0 0,1 0 0,-1 1 0,0-1 0,1 0 0,-1 0 0,0 1 0,1-1 0,-1 0 0,1 0 0,3 3-3,59 42-165,-51-38 118,0 1 1,-1 0-1,1 0 0,-1 1 1,-1 1-1,0 0 1,0 0-1,12 19 1,-21-27 79,0-1 0,0 0 0,0 1 0,0 0 0,-1-1 0,1 1 0,-1-1-1,1 1 1,-1 0 0,1-1 0,-1 1 0,0 0 0,0 0 0,0-1 0,0 1 0,0 0 0,0-1 0,-1 1 0,1 0 0,0 0 0,-1-1 0,0 1 0,1-1 0,-1 1 0,0 0 0,0-1 0,1 0 0,-1 1 0,-1-1 0,1 1 0,0-1 0,0 0 0,0 0 0,-1 0 0,-1 2 0,-5 2 65,0-1 0,0 0-1,-1 0 1,1-1 0,-14 4 0,9-3-382,11-3 389,-1 0-481,1 0 0,-1 0-1,0 0 1,1 0 0,-1-1 0,0 1 0,0-1 0,0 0 0,-3 0 0,5 0 62,0-1 0,1 1 0,-1-1 1,0 1-1,0-1 0,1 0 0,-1 1 0,0-1 0,1 0 0,-1 0 1,1 0-1,-1 1 0,1-1 0,0 0 0,-1 0 0,1 0 0,0 0 1,-1 0-1,1 0 0,0 0 0,0 0 0,0 0 0,0 0 0,0 0 0,0 0 1,0 1-1,0-1 0,0 0 0,1-1 0,-1-36-8854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0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4994,'0'0'9893,"208"0"-7892,-119 0-577,-6 0-1119,-11-16-305,-1 0-993,-24-8-2240,-11 8-1682,-12-17-4561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0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5138,'0'0'15784,"-30"177"-13976,30-129-559,0-8-625,0-8-624,0 0-112,6-8-1985,24 0-1568,5-24-2722,7 0-4162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9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0 163 7716,'0'0'8262,"15"-15"-7926,-2 0-236,-5 5-77,0 1 1,1 0-1,0 0 0,1 1 1,0 0-1,0 1 0,1 0 1,-1 1-1,13-6 1,-4 4-8,1 0 0,-1 1 0,1 1 0,1 0 0,-1 2 0,1 0 0,33 0 0,-53 4 52,-1 1 0,1 0 0,-1 0 1,1 0-1,-1 0 0,0 0 0,1 0 0,-1 0 1,0 0-1,0 0 0,1 0 0,-1 0 0,0 0 1,0 0-1,0 0 0,0 0 0,0 0 0,0 0 1,-1 2-1,1 1 238,0 52 1118,-2 0-1,-11 69 1,-45 162 65,58-286-1463,0-25-18671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0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2673,'0'0'15703,"-27"28"-12827,-83 89-872,100-107-1637,1 0-1,0 1 1,-10 16 0,18-24-305,0-1-1,0 1 1,0 0 0,0 0 0,1 0 0,-1 0 0,1 0 0,0 0 0,0 0 0,0 5 0,0-1-46,0-7-25,0 1 1,0-1 0,0 1 0,1-1 0,-1 1 0,0-1-1,0 1 1,0-1 0,1 1 0,-1-1 0,0 0 0,0 1-1,1-1 1,-1 0 0,0 1 0,1-1 0,-1 0 0,0 1-1,1-1 1,-1 0 0,1 1 0,-1-1 0,0 0-1,1 0 1,-1 0 0,1 1 0,-1-1 0,1 0 0,-1 0-1,1 0 1,-1 0 0,1 0 0,0 0 0,21 0-289,-12-1 149,3 0-106,-1-1 0,1-1 1,0 0-1,-1-1 0,1 0 0,-1 0 1,0-2-1,-1 0 0,15-9 1,-5 4-694,39-16 0,-52 25 869,-1 0 0,1 0 1,-1 0-1,1 1 0,-1 0 1,1 1-1,0-1 0,0 1 1,12 2-1,-14 0 415,0 0 0,0 0 0,0 1 0,0 0 0,0 0-1,0 0 1,-1 1 0,1 0 0,-1 0 0,0 0 0,0 0 0,-1 1 0,6 6 0,-9-10-516,-1-25-15524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1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2097,'0'0'19161,"0"152"-17769,12-128-831,0 1-481,-1-9-80,1 0-609,6-8-1824,0-8-2465,0 0-2465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1.1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1697,'0'0'18280,"0"160"-15286,12-119-1106,0-17-1103,-6 8-641,0-8-144,6-8-624,-6 0-3026,11-8-2641,1-8-7844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1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2657,'0'0'13497,"-5"27"-9210,-16 88-1384,17-90-1989,1 1 0,1-1 0,1 31 1,1-26-768,1-30-193,0 0 0,-1 0-1,1 1 1,0-1-1,-1 0 1,1 0-1,0 0 1,-1 0 0,1 0-1,0 0 1,-1 0-1,1 0 1,0-1 0,-1 1-1,1 0 1,0 0-1,-1 0 1,1-1-1,0 1 1,7-5-217,-1-1-1,0 1 1,0-1 0,0-1 0,-1 1-1,0-1 1,0 0 0,7-13-1,5-4-431,-3 5-65,-12 15 548,0-1 0,0 0 0,1 1-1,0 0 1,0 0 0,0 0 0,0 0 0,1 1-1,7-5 1,-11 8 359,0 0-1,0 1 1,1-1 0,-1 0-1,0 1 1,0-1-1,0 0 1,0 1-1,0 0 1,1-1-1,-1 1 1,0 0 0,0-1-1,0 1 1,-1 0-1,1 0 1,0 0-1,0 0 1,0 0 0,-1 0-1,1 0 1,0 0-1,-1 0 1,1 0-1,-1 0 1,1 2 0,12 15 940,-7-13-1058,1 0 0,-1-1 0,1 0 0,0 0 0,0 0 0,0-1-1,12 4 1,-8-4-1243,-1 0-1,1-1 0,-1 0 1,1-1-1,11 0 1,20-1-5651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1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84 232 6099,'0'0'9004,"-14"28"-4287,-41 89-1769,40-73-1749,16-20-178,0-21-883,0-1-102,-1-1 0,1 1 0,0-1 0,0 1 0,0-1 0,0 1 0,0-1 0,0 0 0,0 0 0,1 1-1,-1-1 1,0 0 0,1 0 0,-1 0 0,1 0 0,-1-1 0,1 1 0,0 0 0,-1-1 0,1 1 0,-1-1 0,1 1 0,0-1 0,0 0 0,-1 0 0,4 0-1,1 1-18,-1-1 0,1 0 0,-1 0 0,0-1 0,1 1 0,-1-1 0,0 0 0,8-3 0,-4-1-46,0 0-1,-1-1 1,0 0-1,0 0 0,0-1 1,-1 0-1,0 0 1,0-1-1,-1 0 0,0 0 1,6-10-1,8-15-657,23-54 1,-32 64 293,-1 0 1,-2-1 0,0 0 0,-1 0 0,-2 0-1,0-1 1,-2 0 0,1-39 0,-6 159 2657,0-44-1223,2 0 1,2-1-1,12 68 1,-12-105-898,1 0 1,10 23-1,-12-33-174,1 1 0,0-1 1,-1 0-1,1 0 0,0 0 1,1 0-1,-1 0 0,1-1 0,-1 1 1,1-1-1,0 1 0,-1-1 1,1 0-1,6 3 0,-8-5-173,-1 0-1,1 1 1,0-1 0,0 0-1,-1 0 1,1 0 0,0 1-1,0-1 1,-1 0-1,1 0 1,0 0 0,0 0-1,-1 0 1,1-1-1,0 1 1,-1 0 0,1 0-1,0 0 1,0-1 0,-1 1-1,1 0 1,0-1-1,-1 1 1,1 0 0,-1-1-1,1 1 1,0-1-1,-1 1 1,1-1 0,0 0-1,12-23-4271,-10 18 3043,19-46-8314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2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6659,'0'0'17064,"89"40"-17048,-59-40-16,0 0-1697,-6 0-1328,-7 0-5347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2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2593,'101'193'7972,"-101"-177"-3746,0 0 416,0 0-2561,0 8-1473,0-8-608,0 0-624,18 0-2145,18-16-3586,11 0-5459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2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119 201 8836,'0'0'2929,"-16"24"1748,-51 77-742,56-84-3267,8-12-325,-1 0 0,1 0 0,0 0 0,1 0 0,-1 1 0,1-1 0,-2 8 1,4-13-342,0 0 0,-1 1 1,1-1-1,0 0 1,0 0-1,0 1 1,0-1-1,0 0 1,0 0-1,0 1 0,0-1 1,0 0-1,0 1 1,0-1-1,0 0 1,0 0-1,0 1 1,0-1-1,0 0 0,1 0 1,-1 1-1,0-1 1,0 0-1,0 0 1,0 1-1,1-1 0,-1 0 1,0 0-1,0 1 1,0-1-1,1 0 1,-1 0-1,0 0 1,0 0-1,0 0 0,1 1 1,-1-1-1,0 0 1,0 0-1,1 0 1,-1 0-1,0 0 1,1 0-1,-1 0 0,0 0 1,0 0-1,1 0 1,-1 0-1,0 0 1,1 0-1,10-2-183,-10 1 174,5-2-68,1 0 0,-1-1 0,0 0 0,0 0 0,0 0 0,-1-1 0,1 0 0,-1 0 0,6-8 0,1 1-53,9-10-491,-1-1 1,-1-1 0,-2 0-1,0-1 1,-1-1-1,-2-1 1,0 0-1,-2-1 1,12-40 0,-21 38 462,-3 18 2091,0 16 231,-2 143 2446,0-17-2855,19 189 1,-10-271-1720,2 12-69,-2 1 0,-3 0 0,-3 70 0,-2-127 31,1 0-1,-1 0 0,0 0 0,0-1 0,0 1 0,0 0 1,-1-1-1,1 1 0,-1-1 0,0 1 0,0-1 0,0 0 1,0 0-1,-1 0 0,-5 5 0,3-3-4,-1-2 0,1 1 0,-1 0 0,0-1 1,0 0-1,0-1 0,0 1 0,-11 2 0,-7 0 34,-1-2 1,1 0-1,-47-1 0,66-2-11,-41 0 558,44 0-232,1-6-325,2 0 0,-1 0 1,1 1-1,0-1 0,0 0 0,1 0 0,-1 1 0,1-1 0,0 1 0,4-7 0,34-50-57,-24 40 56,55-74-45,25-38-2277,-81 110-2231,21-49 1,-23 40-3483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4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1 313 1088,'0'0'15189,"20"-21"-13588,155-157-89,-170 173-1306,1 0 0,-1 0-1,0-1 1,0 0 0,-1 0 0,0 0 0,0-1-1,0 1 1,-1-1 0,0 0 0,0 0-1,-1 0 1,0 0 0,0-1 0,1-10 1211,-35 19-118,28 0-1277,0 1-1,0 0 1,-1 0 0,1 1-1,0-1 1,1 1 0,-1 0-1,0 0 1,1 0 0,0 0-1,0 1 1,0-1 0,0 1-1,-3 4 1,2-2 25,1 0-1,-1 0 1,1 1 0,0-1 0,0 1-1,1 0 1,0 0 0,0 0 0,-1 8-1,3-13-34,-1 12 200,0 1 0,2 27 0,0-38-173,-1 0-1,1 0 1,0 0-1,0-1 1,0 1-1,1 0 0,-1-1 1,1 1-1,0-1 1,0 0-1,0 1 1,0-1-1,1 0 1,-1 0-1,1-1 1,3 4-1,1-1 13,0-1 0,0 1-1,0-1 1,0-1 0,1 0-1,0 0 1,0 0 0,0-1-1,15 3 1,2-2 1,47-2 0,-49-1-97,-12 0-206,-1-1 0,1 0-1,-1-1 1,1 0 0,-1 0 0,0-1 0,0-1 0,0 0 0,0 0 0,-1-1 0,0 0-1,0 0 1,0-1 0,12-11 0,-11 8-1320,0-1 0,0 0 0,-1-1 0,-1 0 0,0 0 0,9-17 0,2-13-8317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4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2545,'0'0'10226,"-1"25"-5445,-3 82-1241,4-96-2765,-1 0 0,2 0 0,0 1 0,3 16 0,-3-23-529,1 0-1,0-1 1,1 1 0,-1 0-1,1-1 1,0 1 0,4 4-1,-6-8-263,0 0 0,0 0-1,0 0 1,0 0 0,0 0-1,0 0 1,0-1-1,1 1 1,-1 0 0,0-1-1,0 1 1,1-1 0,-1 1-1,0-1 1,1 0 0,-1 1-1,1-1 1,-1 0-1,0 0 1,1 0 0,-1 0-1,1 0 1,-1 0 0,0 0-1,1-1 1,-1 1 0,1 0-1,-1-1 1,0 1-1,0-1 1,1 0 0,1-1-1,2-1-161,0 0-1,0 0 1,0-1-1,-1 1 0,1-1 1,6-9-1,37-52-972,-30 38-186,39-43 0,-56 69 1324,0 0-1,0 0 1,-1 0-1,1 0 1,0 0-1,1 0 1,-1 0-1,0 0 1,0 0 0,0 0-1,0 1 1,1-1-1,-1 0 1,0 1-1,1-1 1,-1 1-1,1-1 1,-1 1-1,0 0 1,1 0 0,-1-1-1,1 1 1,-1 0-1,1 1 1,1-1-1,-1 1 129,0 1-1,-1-1 0,1 1 1,0 0-1,-1-1 0,1 1 1,-1 0-1,1 0 0,-1 0 1,0 0-1,0 0 0,0 0 1,0 0-1,0 3 0,41 95 3850,-26-74-4018,-15-24-207,1 0 0,-1-1 0,0 1 1,0 0-1,0 0 0,1 0 0,-2 0 0,1 0 0,0 0 0,0 0 0,-1 0 1,1 0-1,-1 1 0,1 2 0,-1 19-6295,0-16 1556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9.9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58 203 5090,'0'0'7124,"22"9"-5729,67 24-488,-86-32-819,1 0 1,-1 0-1,1 0 0,-1 0 1,1-1-1,-1 1 0,1-1 1,0 0-1,-1 0 0,1 0 1,7-2-1,-10 2-51,0-1-1,1 1 1,-1-1-1,1 0 1,-1 0-1,0 0 1,0 1-1,1-1 1,-1 0-1,0 0 1,0-1-1,0 1 1,0 0-1,0 0 1,0 0-1,0-1 1,-1 1-1,1-1 1,0-1-1,1-3 88,-1-1-1,0 0 1,0 0-1,-1 0 1,1 0-1,-2 0 1,1 0-1,-2-9 1,1 9 26,0 0-54,-1 1 0,1-1 0,-1 1 0,0-1-1,-1 1 1,0 0 0,0 0 0,0 0 0,0 1 0,-1-1 0,-7-7 0,2 3 274,0 0 0,-1 1 0,0 1 0,-21-15 0,30 23-250,0-1 0,0 0 0,-1 0 0,1 0 0,-1 1-1,1-1 1,0 1 0,-1-1 0,1 1 0,-1-1-1,1 1 1,-1 0 0,1 0 0,-1 0 0,1 0 0,-1 0-1,1 0 1,-1 0 0,1 0 0,-1 1 0,1-1 0,-1 0-1,1 1 1,-1 0 0,1-1 0,0 1 0,-1 0-1,1-1 1,0 1 0,-1 0 0,1 0 0,0 0 0,-2 2-1,-2 4-49,1-1-1,-1 1 0,1 0 0,0 0 0,-3 10 0,0-3-22,5-10-65,-6 10-66,1 1 0,1 0 0,0 0 1,0 0-1,2 1 0,0 0 0,-3 26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5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0 4802,'0'0'7038,"-3"23"-4498,-18 290 4562,21-23-2041,1-277-5928,1-22-3545,0-16-753,-1 11 4532,-1-37-4455,0-24-2473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6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9284,'0'0'9399,"32"0"-8809,110 0 82,-124 0-510,2-1-18,-1 1 0,0 1-1,0 1 1,0 0-1,25 7 1,-40-8-54,0 1 1,-1 0-1,1 0 0,0 0 0,-1 0 0,1 0 1,-1 1-1,0-1 0,0 1 0,0 0 1,0 0-1,0 0 0,-1 1 0,1-1 1,-1 1-1,0-1 0,0 1 0,0 0 1,-1-1-1,1 1 0,-1 0 0,0 0 0,0 0 1,0 0-1,-1 1 0,1 6 0,0 2 95,0 0-1,0-1 0,-1 1 0,0-1 1,-2 1-1,1 0 0,-1-1 0,-1 0 1,0 1-1,-1-1 0,0-1 0,-1 1 1,-1 0-1,1-1 0,-11 14 0,-21 21-89,27-36-91,1 1 1,1 0-1,-14 22 0,20-25-22,2-7-68,25-2-221,0-2-1,42-9 0,16-2 274,-77 13 17,9-1-39,0 1 1,0 1 0,0 0-1,21 4 1,-35-4 54,0 0 0,0 0 0,0 1 0,0-1 0,0 1 0,-1-1 0,1 1 0,0-1 0,0 1 0,0 0 0,-1-1 0,1 1 0,0 0 0,-1 0 0,1-1 0,-1 1 0,1 0 0,-1 0 0,1 0 0,-1 0 0,1 1 0,5 30 115,-11 33 464,3-56-482,-1 0 0,0 0 1,0 0-1,-1 0 1,0-1-1,0 1 0,-1-1 1,0 0-1,-1 0 0,0-1 1,0 0-1,-10 10 0,-12 8 440,-52 39 0,74-60-546,-1 0 0,1 0 1,0-1-1,-1 0 1,0 0-1,0 0 0,0-1 1,0 0-1,0 0 0,0-1 1,-1 0-1,1 0 1,-1-1-1,-8 0 0,15 0-103,0 0-1,0-1 0,1 1 0,-1-1 0,0 1 1,0-1-1,1 1 0,-1-1 0,0 1 1,1-1-1,-1 1 0,1-1 0,-1 0 0,0 1 1,1-1-1,0 0 0,-1 0 0,1 1 0,-1-1 1,1 0-1,0 0 0,0 0 0,-1 1 0,1-1 1,0 0-1,0 0 0,0-1 0,-4-29-2233,4 29 2062,-1-52-4195,1-8-1976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6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8980,'0'0'14375,"184"32"-14023,-149-32-336,-11 0-16,6-8-1793,-6 0-1633,-13 8-3201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6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6403,'0'0'14743,"-6"168"-11926,6-111-1104,-6-25-961,6 0-688,0-16-64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6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7235,'0'0'12913,"1"29"-10443,4 213 1404,-5-241-3884,0-1 0,0 0 0,0 1 0,0-1 0,0 1 0,0-1 0,0 0 0,0 1 0,0-1 0,0 0 1,0 1-1,0-1 0,0 0 0,1 1 0,-1-1 0,0 0 0,0 1 0,0-1 0,0 0 0,1 1 0,-1-1 0,0 0 0,0 0 0,1 1 0,-1-1 0,0 0 0,0 0 0,1 1 0,-1-1 0,0 0 0,1 0 0,-1 0 0,0 0 0,1 0 0,-1 1 0,0-1 0,1 0 0,-1 0 1,0 0-1,1 0 0,-1 0 0,19-8-950,15-19-36,0-11 517,-18 19-253,2 0 1,25-21-1,-41 39 692,0-1 0,0 1 0,0 0 0,1 0 0,-1 0 0,0 0 0,1 0 0,-1 0 0,1 1 0,-1-1 0,1 1 0,4-1 0,-6 1 65,0 0 0,0 0 0,0 0 0,0 0 1,0 0-1,0 1 0,0-1 0,0 0 0,-1 0 0,1 1 0,0-1 0,0 1 0,0-1 0,0 0 1,0 1-1,-1 0 0,1-1 0,0 1 0,0-1 0,-1 1 0,1 0 0,0 0 0,-1-1 0,1 1 1,-1 0-1,1 0 0,-1 0 0,1 0 0,-1-1 0,0 1 0,1 1 0,4 24 816,-2 0-1,2 41 0,-5-65-1427,0 12-9113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7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92 2097,'0'0'13945,"0"-13"-11848,0-42-406,0 54-1604,0 0-1,0 1 0,0-1 0,0 0 0,0 0 0,0 0 0,0 0 1,-1 0-1,1 0 0,0 1 0,0-1 0,-1 0 0,1 0 0,-1 0 1,1 1-1,0-1 0,-1 0 0,0 0 0,1 1 0,-1-1 0,1 0 1,-1 1-1,0-1 0,1 1 0,-1-1 0,0 1 0,0-1 0,1 1 1,-1 0-1,0-1 0,0 1 0,0 0 0,0-1 0,1 1 0,-1 0 1,0 0-1,0 0 0,0 0 0,0 0 0,0 0 0,0 0 0,1 0 1,-1 0-1,0 0 0,0 1 0,0-1 0,0 0 0,0 1 0,-3 0 88,0 0-1,0 1 0,0-1 1,0 1-1,1 0 1,-1 0-1,1 0 0,-6 5 1,-5 10-2,1 0-1,0 1 1,1 0 0,1 1 0,1 0 0,1 1-1,0 0 1,2 0 0,-9 39 0,15-55-117,0 0 0,0-1 0,1 1 0,0 0 0,-1 0 0,1-1 0,2 9 0,-2-12-55,0 1 1,1 0-1,-1 0 1,1 0-1,-1-1 1,1 1 0,0 0-1,-1 0 1,1-1-1,0 1 1,-1 0-1,1-1 1,0 1-1,0-1 1,-1 1-1,1-1 1,0 1-1,0-1 1,0 0-1,0 1 1,0-1-1,0 0 1,0 0-1,-1 0 1,1 0-1,0 0 1,0 0-1,0 0 1,0 0 0,1 0-1,6 0-66,-1 0 0,0-1 0,1 1 0,-1-2 0,0 1 0,0-1 0,0 0 0,0 0 0,0-1 0,0 0 0,0 0 0,-1-1 0,0 0 0,0 0 0,0 0 0,0-1 0,0 0 0,6-8 0,3-1-628,1 1 1,18-13-1,-32 25 331,-2 4 468,0 0 0,0 1 0,0-1 0,0 1 0,1-1 0,-1 0 0,3 7 0,-1 3 435,4 20 441,-6-32-1698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8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8996,'0'0'15175,"24"153"-14166,-18-129-577,0 0-352,-6-8-80,6 0-609,-1 0-2624,1-8-2498,6-8-2064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8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4978,'0'0'16184,"35"120"-16120,-29-96-64,-6 16-1217,0-8-3105,0 0-3313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0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4018,'0'0'13868,"0"26"-11166,0-22-2589,7 204 4574,-7-202-4497,0-4-150,0 0 0,0 0 0,0 0 0,0 0 0,0-1 0,1 1 0,-1 0-1,1 0 1,-1-1 0,1 1 0,0 0 0,-1-1 0,3 4 0,6-4 32,-6-1-90,0-1 0,1 1 0,-1-1 0,0 0 0,1 0 0,-1 0-1,0 0 1,0 0 0,0-1 0,0 0 0,0 1 0,0-1 0,0 0 0,0-1-1,-1 1 1,3-3 0,4-4 10,-1-1 0,12-20 0,-15 23-20,53-85-775,-57 90 643,-1 1 118,0 1 0,1-1 0,-1 1 0,0-1 1,0 1-1,0 0 0,1-1 0,-1 1 0,0-1 0,0 1 0,1 0 0,-1-1 1,0 1-1,1 0 0,-1 0 0,0-1 0,1 1 0,-1 0 0,0 0 0,1-1 1,-1 1-1,1 0 0,-1 0 0,1 0 0,-1 0 0,0-1 0,1 1 0,-1 0 1,1 0-1,-1 0 0,1 0 0,0 0 0,-1-1-41,0-4 22,0 3 24,3 0-442,-1 0 40,1 0 0,-1-1 1,0 1-1,1-1 0,-1 0 0,0 0 0,-1 0 1,1 0-1,0 0 0,-1 0 0,0 0 1,0 0-1,2-5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0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2561,'0'0'12625,"3"17"-10347,10 79-143,1 111 0,-13 120 2856,-2-172-4135,2-149-851,-1-5-11,0-1 0,0 0 0,1 0 0,-1 0 0,0 1 0,0-1 0,0 0 0,1 0 0,-1 0 0,0 0 0,0 0 0,1 0 0,-1 0 0,0 1 1,0-1-1,1 0 0,-1 0 0,0 0 0,1 0 0,-1 0 0,0 0 0,0 0 0,1 0 0,-1 0 0,0-1 0,0 1 0,1 0 0,-1 0 0,0 0 0,0 0 0,1 0 0,-1 0 0,0-1 0,0 1 0,1 0 0,-1 0 0,0 0 0,0 0 0,0-1 0,1 1 0,-1 0 1,0 0-1,0-1 0,0 1 0,0 0 0,0 0 0,0-1 0,1 1 0,27-67-796,-16 37 180,20-37-1,-27 58 405,1 1 0,-1 0-1,2 0 1,-1 0 0,1 0-1,0 1 1,0 0 0,13-8 0,-17 13 157,0 0 0,0 1 0,0 0 0,1-1 1,-1 1-1,0 0 0,0 1 0,1-1 0,-1 0 1,7 1-1,-8 0 63,-1 0 1,1 0 0,-1 0-1,1 0 1,-1 0 0,0 0-1,1 1 1,-1-1 0,1 1-1,-1-1 1,0 1-1,1-1 1,-1 1 0,0 0-1,1 0 1,-1-1 0,0 1-1,0 0 1,0 0 0,0 0-1,0 0 1,0 1-1,0-1 1,0 0 0,0 0-1,0 3 1,6 19 446,-1 1-1,-1 0 1,-2 0-1,0 1 1,-1-1 0,-3 30-1,1-48-376,0 0 0,-1 0 0,0 1-1,0-1 1,0 0 0,-1 0 0,0 0 0,0 0-1,0-1 1,-1 1 0,0-1 0,0 1 0,-5 6-1,5-9-6,0 0 0,0 1 0,0-1 0,-1 0 0,1-1 0,-1 1-1,0 0 1,0-1 0,0 0 0,0 0 0,0 0 0,0-1 0,-1 1-1,1-1 1,0 0 0,-1 0 0,1-1 0,-1 1 0,-5-1 0,7-1-109,-1-1 0,0 0 1,1 0-1,0 0 0,-1 0 1,1-1-1,0 1 0,0-1 1,0 0-1,0 0 1,-4-6-1,6 7-392,-1 0-1,0 0 1,1 0-1,-1 0 1,1-1 0,-1 1-1,1-1 1,0 1 0,0-1-1,0 1 1,0-4 0,3-33-6885,8 15 1814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0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1 195 4770,'0'0'11301,"130"-86"-10932,-95 57-209,-2-1-160,-3 8-96,-7 6-897,-11 5-223,-4 11-1234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1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0 6979,'0'0'14468,"-16"15"-13507,2-2-738,4-6-77,2 1-1,-1 0 0,1 1 0,0 0 0,1 0 0,0 1 1,0 0-1,1 0 0,-8 18 0,7-11 126,1 0 1,1 0-1,0 0 1,1 0-1,1 1 1,1 0-1,0 28 1,2-45-278,1 0 0,0 0 0,0 0 1,0 0-1,0 0 0,0 0 0,0-1 1,0 1-1,0 0 0,0-1 0,0 1 1,0-1-1,0 1 0,0-1 0,1 0 1,-1 1-1,0-1 0,0 0 0,0 0 0,1 0 1,-1 0-1,0 0 0,0 0 0,0 0 1,3-1-1,37-3-359,-26-1 91,0-1 0,0-1-1,18-11 1,13-6-844,-34 23 956,0 31 1829,-1-14-899,-10-14-784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1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6739,'0'0'13606,"0"137"-11637,0-105-1088,11-8-689,-5-8-192,-6 0-32,6-8-1681,0-8-2001,6 0-3009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1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8932,'0'0'10533,"30"177"-8484,-24-137-721,0-8-815,0 0-513,-6-16-80,0 0-1697,0 0-1969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2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6467,'0'0'12878,"0"17"-11325,-1 20-777,-1 11 1170,6 67 0,-4-114-1932,1 1-1,-1 0 0,0-1 0,1 1 0,-1 0 0,1-1 1,-1 1-1,1-1 0,0 1 0,-1 0 0,1-1 0,0 0 0,0 1 1,0-1-1,0 0 0,1 1 0,-1-1 0,0 0 0,0 0 1,1 0-1,-1 0 0,3 1 0,0 0-76,0-1 0,0 0 0,0 0 0,0 0 0,0-1 0,1 1 0,-1-1 0,5 0 0,-7 0 22,-1-1 1,1 1-1,0 0 0,0-1 0,0 1 1,0-1-1,-1 0 0,1 0 0,0 0 0,-1 0 1,1 0-1,-1 0 0,1 0 0,-1 0 1,1 0-1,-1-1 0,0 1 0,1 0 0,-1-1 1,2-2-1,5-6-223,16-16-927,-1-1-1,21-33 1,-17 23 104,-24 39 3563,-1 10-1546,-1 11-284,-1 55 1305,0-35-7362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2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7924,'0'0'12082,"0"23"-9800,-1 3-1691,0 13 751,8 65 1,-7-101-1350,0 0 0,0-1 0,1 1 0,0-1 0,-1 1 0,1-1 0,0 1 0,0-1 0,0 0 0,1 1 0,-1-1 0,3 3 0,-4-5-36,1 1 1,-1-1-1,1 0 0,-1 1 1,0-1-1,1 0 1,-1 1-1,1-1 1,-1 0-1,1 0 0,0 0 1,-1 0-1,1 0 1,-1 1-1,1-1 1,-1 0-1,1 0 0,-1 0 1,1 0-1,-1 0 1,1-1-1,-1 1 1,1 0-1,0 0 0,1-1-84,-1 0-1,1 0 1,0 0-1,-1 0 1,1 0-1,-1-1 0,0 1 1,1 0-1,-1-1 1,2-2-1,99-134-2585,-99 132 2560,13-7 4,-14 37 1561,-2 174 2600,1-197-4127,1-1 0,-1 0 0,0 0 0,1 1 0,-1-1 0,0 0 0,1 0 0,-1-1 0,1 1 0,-1 0 0,0 0 0,1-1 0,-1 1 0,0 0 0,1-1 0,1 0 0,7-10-178,0 0 0,-1 0-1,0-1 1,0 0 0,-1 0 0,6-14 0,-5 9-93,2 0 0,17-23 0,-27 39 399,0 0-1,0 0 1,-1 0 0,1 1-1,0-1 1,0 0 0,0 0-1,0 1 1,0-1-1,0 0 1,0 1 0,0-1-1,0 1 1,0 0-1,1-1 1,-1 1 0,0 0-1,0-1 1,0 1-1,0 0 1,2 0 0,3 18 1910,9 21-86,-11-30-1656,-1 0 0,0 1 1,0-1-1,-1 1 0,0-1 1,0 1-1,0 13 0,-2-9-1507,0 8-5191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4:13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1 338 2097,'0'0'16066,"30"-27"-14423,93-89-837,-114 107-764,-1 1 0,0-1-1,-1-1 1,0 0 0,0 0 0,-1 0 0,0 0-1,5-16 1,-8 14 80,-1 1 0,0-1 0,0 0 0,-1 0 1,-1-20-1,0 32-118,-20-1 1204,14 2-1169,0 0-1,0 0 0,0 0 1,0 1-1,0 0 1,0 1-1,1-1 1,-1 1-1,1 0 1,0 0-1,0 1 0,0 0 1,0 0-1,0 0 1,1 0-1,0 1 1,0-1-1,-5 9 1,-4 4 218,1 2-1,1 0 1,-17 38 0,22-44 32,2 1 1,0-1-1,0 1 0,1 0 0,1 0 0,0 0 0,1 25 0,1-36-251,0 0 1,0 0-1,1 0 0,-1-1 0,1 1 0,0 0 0,0 0 0,0-1 0,0 1 0,0-1 0,1 1 0,-1-1 0,1 1 0,-1-1 0,1 0 1,0 0-1,0 0 0,0 0 0,0 0 0,1 0 0,-1 0 0,0-1 0,1 1 0,-1-1 0,1 0 0,-1 0 0,1 0 0,0 0 0,-1 0 0,1 0 1,0-1-1,0 1 0,0-1 0,3 0 0,0 1-101,0-1 0,0 0 1,1 0-1,-1 0 0,0-1 0,0 0 0,0 0 1,1-1-1,-1 0 0,-1 0 0,1 0 1,0-1-1,0 0 0,-1 0 0,6-4 1,13-15-1594,-2-2 0,0 0 0,31-45 1,-34 42-294,24-37-6215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8:17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0 512,'0'0'0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4338,'0'0'15236,"-12"1"-11677,5 5-3178,1 0 1,1 0-1,-1 1 0,1-1 0,0 1 0,-5 9 0,-13 17 211,-307 319 3450,324-347-4208,5-3 36,0 0 0,-1-1 1,0 1-1,1-1 0,-1 1 0,0-1 1,0 1-1,0-1 0,0 0 0,0 0 0,0 0 1,0 0-1,0 0 0,-4 0 0,-4-18-14703,8 2 3601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5026,'0'0'11771,"-1"23"-9509,1 3-1623,-11 127 2375,-4-69-1412,8-51-735,1 0 1,-1 57-1,7-90-861,0 0 0,0 1-1,0-1 1,0 0 0,0 1 0,1-1-1,-1 1 1,0-1 0,0 0-1,0 1 1,0-1 0,1 0-1,-1 1 1,0-1 0,0 0 0,1 0-1,-1 1 1,0-1 0,1 0-1,-1 0 1,0 1 0,1-1-1,-1 0 1,0 0 0,1 0 0,-1 0-1,0 1 1,1-1 0,-1 0-1,1 0 1,-1 0 0,0 0 0,1 0-1,19 0 57,-10 0-14,6-1 40,0-1 1,1 0-1,-1-1 0,0-1 0,23-8 0,80-38 167,-101 42-241,13-6 7,69-34 65,-98 47-154,0 0 0,0 0-1,1 0 1,-1 0 0,0 0 0,1 0 0,-1 1 0,1-1 0,-1 1-1,4-1 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1809,'0'0'19379,"1"3"-18191,41 130 3014,-24-73-2992,38 89-1,-46-127-1099,1 0-1,1-1 0,1-1 1,1 0-1,1 0 1,31 32-1,-37-46-101,-7-4-45,-2-29-2677,0 23 1944,0-1-1,0 1 0,-1 0 0,0-1 0,0 1 0,0 0 1,0 0-1,-1 0 0,1 0 0,-1 0 0,0 0 1,-5-6-1,-15-16-8994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0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5587,'0'0'12725,"100"135"-12068,-80-99-433,-5-6-128,-5-10-32,-2-9-64,-6-8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4098,'0'0'12822,"18"12"-10723,125 82 868,5 2-182,-120-81-2444,1-1 0,1-1 0,48 14 0,-76-26-238,1 0 0,-1 0 1,1 0-1,-1-1 0,1 1 0,-1-1 1,1 0-1,-1 0 0,1 0 1,-1 0-1,5-1 0,-5 0-35,-1 0 0,1-1 1,0 1-1,0-1 0,-1 0 0,1 0 0,-1 0 0,0 1 0,0-1 0,1 0 0,-1-1 0,0 1 1,0-3-1,68-127 1068,-64 121-1416,-1-1 0,0 0 0,0 0 0,-1 0 0,-1 0 0,0-1-1,-1 1 1,0-17 0,6-43-10509,4 26-2612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3201,'0'0'13836,"9"0"-11048,54 4-179,0 2 0,70 18 1,12 11-1431,-40-8-715,398 125 1379,-182-48-1485,-300-98-345,15 4 5,49 22-1,-79-31-4,-5-1 38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8740,'0'0'12443,"6"6"-11469,36 31 600,70 47 0,-108-81-1556,5 2-1,0 0 1,0 1-1,0 0 1,-1 0 0,0 1-1,-1 0 1,1 0-1,9 14 1,-16-18 43,0 0 0,0 0-1,0 0 1,-1 1 0,1-1 0,-1 0 0,0 1-1,0-1 1,0 0 0,0 1 0,0-1 0,-1 0 0,0 0-1,1 1 1,-1-1 0,-1 0 0,1 0 0,0 0-1,-1 0 1,1 0 0,-1 0 0,0-1 0,0 1-1,0 0 1,0-1 0,-1 0 0,1 1 0,-4 1-1,-317 226 3578,321-229-3605,-14 12 67,13-10-185,0 0 0,-1 0 0,1-1 0,-1 1 0,1-1 0,-1 0 0,0 0 0,0 0 0,0 0 0,0-1 0,-9 3 0,21-20-8292,8 0-1107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3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218 6163,'0'0'15023,"0"-9"-13897,0-61 1982,0 68-3004,-1 0 1,1 0-1,-1 0 1,1 0-1,-1 0 1,0 1 0,0-1-1,0 0 1,0 0-1,0 1 1,0-1-1,0 0 1,0 1-1,-1-1 1,1 1 0,-1 0-1,-1-2 1,-35-23 746,24 17-684,-2 0-127,0 0 0,0 0 0,-1 2 0,0 0 0,0 1 1,-1 0-1,0 2 0,-32-5 0,-7 5-67,-84 2 0,67 3-32,53 1 73,-1 1 0,1 1 0,0 1 0,0 0 0,0 2 0,1 0-1,-27 14 1,-20 7 64,40-18-74,0 2 0,-48 28 0,62-32-1,1 1-1,0 0 1,1 1-1,0 0 1,0 1-1,1 0 1,-14 19-1,10-9 24,2 0 1,0 0-1,1 1 0,1 1 0,-8 27 1,6 2-7,2-1 1,2 2 0,3-1 0,2 1 0,6 88 0,-1-129-9,0-1-1,1 0 1,0 0-1,1 0 1,0-1-1,0 1 1,1-1 0,1 0-1,-1-1 1,15 18-1,2 0 4,1-1-1,35 29 1,-42-42-10,1-1 1,18 11 0,13 8-7,-30-19 1,0-1 0,0-1 0,1 0 0,0-1 1,22 6-1,101 24 105,-87-31-54,1-1-1,0-3 0,95-6 0,-48 1-16,-36 2-9,-32 1 7,1-2 0,36-5-1,-54 1 10,-1-1-1,0-1 1,-1-1-1,0 0 1,0-1 0,0-1-1,-1-1 1,0 0-1,15-13 1,-17 11-13,-1-1 1,0 0-1,-1-1 1,13-19-1,11-13 9,-29 38-15,0 1 1,-1-1 0,1 0 0,-2-1 0,1 1 0,-1-1 0,0 0 0,-1 0 0,4-17 0,6-14-5,-7 24-4,-1 0 1,0 0-1,-2 0 0,0 0 1,2-29-1,-5-211-1,-1 254-2,1-1 0,-1 0 0,1 1 0,-1-1 0,0 0 0,0 1 0,0-1 0,0 1-1,-1 0 1,1-1 0,-1 1 0,1 0 0,-1 0 0,0 0 0,-4-4 0,-32-24 151,33 28-141,-9-8 10,0 1-1,0-2 1,1 0 0,0-1-1,-13-14 1,25 23-16,0 1 1,-1 0-1,1 0 0,-1 1 0,0-1 1,0 0-1,0 0 0,0 1 1,0-1-1,0 1 0,0 0 1,0-1-1,0 1 0,-3-1 0,-50-15-1642,-2 10-6427,26 7-273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50 5747,'0'0'13128,"-4"0"-11330,2 0-1618,1 0-1,-1 0 0,0 0 0,0 0 1,0-1-1,1 1 0,-1 0 0,0-1 0,1 1 1,-1-1-1,0 0 0,1 0 0,-1 0 0,1 0 1,-1 0-1,1 0 0,-1 0 0,1 0 1,0 0-1,-1-1 0,1 1 0,0 0 0,0-1 1,0 1-1,0-1 0,0 1 0,1-1 0,-1 0 1,0 1-1,1-1 0,-1 0 0,1 0 1,-1 1-1,1-1 0,0 0 0,0 0 0,0 1 1,0-1-1,1-3 0,-1 5-196,0 0 0,0 0-1,0 0 1,0 0 0,0 0 0,0 0 0,0 0-1,0 0 1,0 0 0,0 0 0,0 0 0,0 0-1,0 0 1,0 1 0,0-1 0,0 0-1,1 0 1,-1 0 0,0 0 0,0 0 0,0 0-1,0 0 1,0 0 0,0 0 0,0 0 0,0 0-1,0 0 1,0 0 0,0-1 0,0 1-1,0 0 1,1 0 0,-1 0 0,0 0 0,0 0-1,0 0 1,0 0 0,0 0 0,0 0 0,0 0-1,0 0 1,0 0 0,0 0 0,0 0 0,0 0-1,0 0 1,0 0 0,0 0 0,0 0-1,0 0 1,0-1 0,0 1 0,0 0 0,0 0-1,0 0 1,0 0 0,0 0 0,6 11-278,3 19 275,-9 18 2726,-4-51-2552,0-1 1,0 1-1,0 1 1,-1-1-1,-7-3 1,8 4-143,0 1 0,1-1-1,-1 0 1,1 0 0,-1-1 0,1 1 0,0-1 0,0 0 0,-3-3 0,6 6-40,-1-1 1,1 0 0,-1 0 0,1 0 0,-1 1 0,1-1 0,0 0 0,-1 0 0,1 0-1,0 0 1,0 0 0,0 0 0,0 0 0,0 1 0,0-1 0,0 0 0,0 0 0,0 0 0,0 0-1,0 0 1,1 0 0,-1 0 0,0 0 0,1 1 0,-1-1 0,0 0 0,1 0 0,-1 0 0,1 1-1,0-1 1,-1 0 0,1 0 0,1 0-17,-1-1-1,0 1 1,1 0 0,-1 0 0,1 0-1,-1 0 1,1 0 0,-1 1-1,1-1 1,-1 0 0,1 1-1,0-1 1,-1 1 0,1-1-1,3 1 1,-4 0 18,0 0-1,0 0 1,0-1-1,0 1 1,0 0-1,0 1 1,-1-1-1,1 0 0,0 0 1,0 0-1,0 1 1,0-1-1,0 0 1,0 1-1,0-1 1,0 1-1,-1-1 1,1 1-1,0-1 1,0 1-1,1 1 1,0 20-82,-2-10 196,0-8-63,0 0 0,0 0 0,0 0-1,-1-1 1,1 1 0,-1 0 0,0 0 0,-1 3 0,0-5 2,1 0 1,0 0 0,-1 0 0,0 0 0,1-1-1,-1 1 1,0-1 0,0 1 0,0-1 0,0 1-1,0-1 1,0 0 0,0 0 0,-3 1-1,4-2-6,0 1-1,0-1 0,0 0 0,0 1 0,0-1 1,0 0-1,0 0 0,0 1 0,0-1 0,0 0 0,0 0 1,0 0-1,0-1 0,0 1 0,0 0 0,0 0 0,0 0 1,0-1-1,0 1 0,0 0 0,0-1 0,0 1 0,1-1 1,-1 1-1,0-1 0,0 0 0,0 1 0,1-1 0,-1 0 1,0 1-1,1-1 0,-1 0 0,0 0 0,1 0 0,-1 0 1,0-1-1,-2-4-87,1 0 0,0 0 0,0-1 0,-2-9 0,2 7-118,2 8 151,-1 0 1,1-1-1,0 1 0,-1 0 0,1-1 0,0 1 0,0 0 0,0-1 1,0 1-1,0-1 0,0 1 0,0 0 0,0-1 0,1 1 0,-1 0 1,0-1-1,1 1 0,-1 0 0,1-1 0,0 1 0,0-2 0,0 3 14,0-1 0,0 1 0,0-1 0,0 1 0,0-1 0,0 1 0,0 0 0,0 0 0,0-1 0,0 1 0,0 0-1,0 0 1,0 0 0,0 0 0,0 0 0,0 0 0,0 0 0,0 0 0,0 1 0,0-1 0,1 1 0,3 0 18,-1 1 0,0-1 0,1 1 0,-1 1 0,0-1 0,0 0 0,0 1 0,-1 0 0,1 0 0,5 6 0,-7-7 47,1 1-1,-1 0 1,0 0 0,0 1 0,0-1 0,0 0-1,0 1 1,-1-1 0,1 1 0,-1-1 0,0 1 0,0 0-1,-1 0 1,1 5 0,-1-8 64,-3 4 223,3-5-324,0 1 1,0-1-1,0 0 1,0 0-1,-1 1 0,1-1 1,0 0-1,0 0 1,0 0-1,-1 1 1,1-1-1,0 0 0,0 0 1,0 0-1,-1 0 1,1 0-1,0 1 1,0-1-1,-1 0 0,1 0 1,0 0-1,-1 0 1,1 0-1,0 0 1,0 0-1,-1 0 0,1 0 1,0 0-1,0 0 1,-1 0-1,1 0 1,0 0-1,-1 0 1,1 0-1,0-1 0,-4 1 47,-2 1 43,0-1 0,0-1 0,1 1 0,-1-1-1,0 0 1,-10-3 0,14 3-107,1 1 0,-1-1-1,1 0 1,-1 0 0,1 0 0,0-1-1,-1 1 1,1 0 0,0 0 0,0-1-1,0 1 1,0-1 0,0 1-1,0-1 1,0 1 0,1-1 0,-1 0-1,1 1 1,-1-1 0,1 0-1,-1 1 1,1-1 0,0 0 0,0 0-1,0 1 1,0-1 0,0-2 0,0-7-200,0 9 154,0-1 0,0 1 0,0-1 0,0 1 0,0 0 0,0-1 0,1 1 0,-1 0 0,2-4 0,-1 5 26,0 0 1,0 0-1,0 0 0,0 0 0,0 1 0,0-1 0,0 0 0,0 1 1,0-1-1,0 1 0,0-1 0,0 1 0,0-1 0,0 1 0,1 0 1,-1 0-1,0 0 0,0-1 0,0 1 0,1 0 0,-1 1 0,2-1 1,14 18 268,-6-5 72,-9-12 624,-16-1-6328,-8 0-3033,-2 0-7454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2145,'0'-3'20843,"0"10"-19121,0-2-1644,-11 305 3571,-8-38-2216,19-487-15554,0 144 7256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1 1 2849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36 113 2849,'-30'-88'3645,"24"64"2261,16 24-2768,10 0-2573,21-1 615,58 8 1,-86-5-1038,1 1 0,-1 0 1,0 1-1,0 0 0,-1 1 0,1 0 1,-1 1-1,16 10 0,-25-14 44,-1-1 0,0 1-1,0-1 1,1 1 0,-1 0 0,0 0 0,-1 0-1,1 0 1,0 0 0,0 0 0,-1 0 0,0 1-1,1-1 1,-1 1 0,0-1 0,0 1 0,0-1-1,0 1 1,-1 0 0,1-1 0,-1 1 0,0 0-1,1-1 1,-1 1 0,0 0 0,-1-1 0,0 6 0,1 6 195,0-9-235,-1 0-1,0 0 1,0-1-1,0 1 1,0 0-1,-1-1 1,1 1-1,-1-1 0,0 0 1,-1 1-1,-2 3 1,-37 45 487,21-28-366,-3 3-171,0-1 0,-2-1 0,-1-1 0,-1-1 0,-43 27 0,69-49-399,14-34-22257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4290,'0'0'11381,"5"30"-9081,14 97-211,-15-93-808,-1 1 0,-3 46 0,-2-28-93,2-52-582,0-11 560,2-16-1110,1 0-1,0 1 1,2-1 0,1 1 0,1 1-1,1-1 1,1 1 0,25-44 0,-31 62-285,0 1 1,0 0-1,1 0 1,0 0 0,0 0-1,0 0 1,0 1-1,1 0 1,0 0 0,0 0-1,0 0 1,0 1-1,1 0 1,0 0 0,7-2-1,-5 2-1349,0 1-1,0 0 1,1 0 0,-1 1-1,1 0 1,9 0 0,2 1-6058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3458,'0'0'13755,"19"-1"-12469,-7 0-1075,-3 1-113,-1 0-1,0-1 1,1 0-1,-1 0 1,0-1 0,0 0-1,0 0 1,0-1-1,0 0 1,0 0-1,-1-1 1,0 0-1,11-8 1,-7 2-47,-1 1-1,0-2 1,0 1 0,-1-1 0,12-21-1,-16 25 227,-1-1 0,0 0 0,-1 0 0,1 0 0,-2 0 0,1 0 0,-1-1 0,0 0 0,-1 1 0,0-13 1843,-15 34-1083,10-8-897,-10 7-19,-1 2 96,-25 31 1,36-40-174,1 0 0,-1 0 0,1 0 0,0 1 0,1-1 1,-1 1-1,1 0 0,0 0 0,1 0 0,-1 0 0,1 6 1,-1 1 22,2 0 0,0 0 1,3 24-1,-3-32-58,1 0 0,1 0 1,-1 0-1,1-1 0,0 1 0,0-1 0,0 1 0,1-1 0,-1 0 1,1 0-1,0 0 0,0 0 0,6 5 0,5 3 2,1 0 1,1-1-1,0-1 0,0 0 0,0-1 1,2-1-1,-1 0 0,28 7 0,-19-12-1573,-13-6-3700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0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6611,'0'0'9599,"15"21"-8340,45 63-469,-29-48-224,-30-36-553,0 1 0,0-1 0,0 1 0,0-1 0,0 1 0,0-1 0,0 1-1,1-1 1,-1 0 0,0 0 0,0 0 0,0 0 0,0 0 0,1 0 0,1 0 0,5 0 1,-8 0-12,1-1-1,0 1 0,0 0 1,-1 0-1,1-1 1,0 1-1,-1 0 1,1-1-1,0 1 1,-1-1-1,1 1 1,-1-1-1,1 1 0,-1-1 1,1 1-1,-1-1 1,1 1-1,-1-1 1,1 0-1,-1 1 1,0-1-1,0 0 1,1 1-1,-1-2 1,7-22 58,-5 16-42,8-34-32,-9 31-12,1-1 0,1 1-1,0 0 1,1-1 0,0 2-1,1-1 1,8-15 0,-12 25 23,0 0 1,1 0 0,-1 0-1,0 0 1,1 0 0,-1 1-1,1-1 1,-1 0 0,1 1-1,-1-1 1,1 1 0,-1 0-1,1-1 1,0 1-1,-1 0 1,1 0 0,-1 0-1,1 0 1,0 0 0,-1 0-1,1 1 1,-1-1 0,1 1-1,-1-1 1,1 1 0,-1-1-1,2 2 1,44 21 567,-43-21-451,46 25 1305,41 26 332,-106-50-9886,14-3 7650,-22 0-6732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4322,'0'0'17867,"0"0"-17818,0 0 0,0 0 1,0 0-1,0 0 0,0 0 1,0 0-1,-1 0 0,1 0 1,0 1-1,0-1 0,0 0 1,0 0-1,0 0 0,0 0 1,0 0-1,0 0 0,0 0 0,0 0 1,-1 0-1,1 0 0,0 0 1,0 0-1,0 0 0,0 0 1,0 0-1,0 0 0,0 0 1,0 0-1,0 0 0,-1 0 1,1 0-1,0 0 0,0 0 0,0 0 1,0 0-1,0 0 0,0 0 1,0-1-1,0 1 0,0 0 1,0 0-1,0 0 0,-1 0 1,1 0-1,0 0 0,0 0 1,0 0-1,0 0 0,0 0 0,0 0 1,0 0-1,0-1 0,0 1 1,0 0-1,0 0 0,0 0 1,0 0-1,0 0 0,0 0 1,0 0-1,0-1 0,46-21 2312,-23 8-2096,46-20 0,-20 11-234,-30 14-38,34-11 1,-43 17-13,-8 2 11,1 1-1,-1 0 1,0-1 0,0 1 0,0 0 0,0 0 0,0 1 0,1-1 0,-1 0 0,0 1 0,0-1 0,0 1 0,0 0 0,0-1 0,0 1 0,0 0 0,0 0 0,0 0 0,-1 1 0,1-1 0,0 0 0,-1 1 0,3 2 0,4 5 133,0-1 0,-1 1 0,7 12 1,-5-7 14,-2-3-20,-1 0 1,-1 0-1,0 0 0,0 0 1,-1 1-1,-1 0 1,0-1-1,0 1 0,-2 1 1,1-1-1,-1 0 1,-1 0-1,0 1 1,-3 17-1,2-23-73,-1-1 0,0 0 0,0 1 0,0-1 0,-1 0 0,1 0 0,-2-1 0,1 1 0,-1 0 0,1-1 0,-1 0 0,-1 0 0,1 0 0,-1-1 0,-6 6 0,8-8-15,0-1 0,0 1 0,0-1 0,0 1-1,0-1 1,0 0 0,0-1 0,-1 1 0,1 0 0,0-1-1,-6 0 1,-43-1 258,26-1-207,-91 2-27,116 0-114,3 10-263,5-7 292,0 1 0,1-1 0,-1-1 0,9 3 0,-1-1 30,98 20 107,-63-16-56,-3 0-35,1-3 0,64 0 0,-86-5-202,-21 0-3172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2038 0 2561,'0'0'21389,"-24"2"-17209,17 1-4029,0 0 1,0 1-1,0 0 0,0 1 0,1 0 0,-12 10 0,-12 8 13,-44 32 134,-30 17-60,-6 2 189,-25 14 80,-136 73-341,57-33 31,183-109-124,0 2 1,-52 46-1,-46 60-27,-37 31 88,-14-5-57,171-144-13,0 1-1,-15 19 0,-34 29-44,-50 60 50,31-45 40,32-28-65,31-32-26,1 0 1,-16 19-1,20-24 6,7-7-11,2-11-8251,0-12 1499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381 162 5651,'0'0'12208,"-9"-18"-10421,-33-54-5,40 68-1617,-1 1 0,0-1 0,-1 1 0,1 0 0,-1 0 0,1 0 0,-1 0 0,0 1 0,0-1 0,0 1 0,0 0 0,-1 1 0,1-1 0,0 1 0,-6-2 0,-6-2 413,-9-2-127,0 1 0,-1 2-1,0 0 1,0 2 0,0 0 0,-27 3 0,48-1-448,4 0-4,-1 1 0,1-1 1,-1 1-1,1-1 1,0 1-1,-1-1 0,1 1 1,0 0-1,-1 0 0,1-1 1,0 1-1,0 0 0,0 0 1,0 0-1,0 0 0,0 1 1,0-1-1,0 0 1,0 0-1,0 1 0,0-1 1,1 0-1,-1 1 0,1-1 1,-1 1-1,0 1 0,0 3-3,-1 0 0,1 0 0,-1 1-1,2-1 1,-1 9 0,1 4 46,0 1 1,7 37-1,-5-48-9,1 1 1,0-1-1,1 0 0,0 0 1,0 0-1,1-1 0,0 1 1,6 7-1,17 18 43,1-2-1,42 36 1,36 38 28,-95-92-91,-1 1-1,0 0 1,-1 0-1,-1 1 1,0 0-1,7 21 1,-13-29 57,-1 0 0,0 1 1,-1-1-1,0 1 0,0-1 0,-1 1 1,0 0-1,-1 13 0,0-17-43,1-1 0,-1 1 0,0-1-1,0 1 1,-1-1 0,1 0 0,-1 0 0,0 1 0,0-1-1,0 0 1,0-1 0,-1 1 0,0 0 0,0-1 0,0 1-1,-6 4 1,5-6 10,-1-1 0,0 1 0,0-1 0,0-1 0,-1 1 0,1-1 0,0 0 0,0 0 0,0 0 0,-8-2 0,-8 1 165,16 1-190,-1 0 0,0-1 0,1 0 1,-1 0-1,1 0 0,-1-1 1,1 1-1,0-1 0,0-1 1,0 1-1,0-1 0,0 0 0,0 0 1,1 0-1,-1-1 0,1 1 1,0-1-1,0 0 0,0 0 0,1-1 1,-1 1-1,-3-7 0,0 1-1,0 0 1,0 0-1,1 0 0,0-1 0,0 0 0,2 0 0,-1 0 0,1-1 0,1 0 0,0 0 0,1 1 0,-2-25 0,5 29-17,0 0-1,0 0 0,0 0 0,1 1 0,0-1 0,0 1 0,1 0 0,0-1 0,0 1 0,1 0 1,-1 1-1,1-1 0,0 1 0,6-6 0,11-11-4,45-37 1,-33 30 57,-14 10-28,-15 15-13,-1 0 1,1 0-1,0 0 1,0 1-1,1 0 1,7-5-1,-10 6-6,0 0 0,1 0 0,-1 0 0,0 0 0,0-1 0,-1 1 0,1 0 0,2-5 0,1 0-11,0 0 189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314 4258,'0'0'14935,"0"-8"-13126,1-20 80,0 7-529,-1 1 0,-3-24 0,2 38-1288,1 0 0,-2 0 0,1 1 0,-1-1 0,0 0 0,0 1 0,0 0 0,-1-1-1,0 1 1,0 0 0,0 0 0,-7-7 0,-3 0 6,-1 0 0,1 1 0,-2 1 0,0 1-1,0 0 1,-1 0 0,1 2 0,-2 0 0,1 0 0,-23-4 0,9 6-35,1 1 0,0 2 0,-50 3 0,30-1-10,33 1-15,-1 0 0,1 1 0,0 1 1,0 1-1,0 0 0,1 1 0,-1 0 0,-24 13 0,-3 6-46,-60 44 1,54-34 31,38-25 3,-1 0 0,1 1 0,1 1 0,-1-1 0,2 2 0,0-1 0,0 2 0,-9 17-1,-6 15 2,-18 51 0,26-57 13,6-9 38,1 1-1,2 0 1,1 0 0,1 0 0,0 44 0,5-70-47,-2 140 281,3-81-202,1-51-65,0 0-1,1-1 0,1 1 1,0-1-1,1 1 0,0-1 1,12 19-1,-7-15 4,0 0 1,0-1-1,2 0 1,0 0-1,0-1 0,2-1 1,-1 0-1,2-1 0,0-1 1,0 0-1,1-1 0,0 0 1,1-1-1,0-1 0,0-1 1,1-1-1,-1 0 0,27 5 1,-30-9-1,9 3 21,-1-1 1,41 1 0,174 3 107,-206-9-138,1 0 1,0-2-1,-1-1 1,1-2-1,-2-1 1,1-2-1,-1 0 1,0-2-1,47-25 1,-11 3 37,-40 21-42,37-23 1,60-55-41,-117 85 27,-2 0 0,1 0 1,0-1-1,-1 0 0,0 0 0,-1 0 1,1 0-1,-1-1 0,4-11 0,9-16 7,-9 19-5,0 0 0,-1 0 0,0 0-1,-2 0 1,0-1 0,4-31 0,-2-100 39,-7 110-42,1 25 3,0 0-1,-1 1 0,0-1 0,-1 1 1,-1-1-1,0 1 0,0 0 1,-1 0-1,0 0 0,-1 0 0,0 1 1,-1 0-1,0 0 0,-1 0 0,0 1 1,0 0-1,-1 1 0,0-1 0,-19-13 1,-139-75 211,156 93-123,0 0 0,-1 0 0,1 1 1,-1 0-1,0 1 0,0 0 0,0 0 0,-14 1 1,-23 1-5506,23 0-1698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4482,'0'0'25793,"14"0"-26735,-1 0 872,-7-1 52,-1 1-1,1 0 1,0 0 0,0 0 0,-1 1 0,1 0 0,0 0-1,-1 0 1,1 1 0,-1 0 0,0 0 0,6 3 0,-8 8 347,-3-10 493,-1-9-439,1 4-397,0 0 1,-1 0-1,1 0 1,-1 0-1,1 0 0,-1 0 1,0 0-1,0 0 1,0 0-1,0 0 1,-2-1-1,-1-8-1233,4 10 1222,0 1 1,1-1 0,-1 1 0,1 0 0,-1-1 0,1 1-1,-1 0 1,1-1 0,-1 1 0,1 0 0,-1 0 0,1 0-1,-1-1 1,1 1 0,-1 0 0,1 0 0,0 0 0,-1 0-1,1 0 1,-1 0 0,1 0 0,-1 0 0,1 0 0,1 1 1205,-24-3-2365,23 1 1178,1 0 0,-1 0 1,1 0-1,-1 0 0,1 1 1,0-1-1,-1 0 0,1 1 0,0-1 1,0 1-1,0 0 0,-1-1 1,1 1-1,0 0 0,0 0 1,0 0-1,0 0 0,-1 1 0,1-1 1,0 0-1,2 2 0,-6 14 481,-1-14-420,0 1-1,0-1 1,0 0-1,-1 0 1,1 0-1,-1 0 1,1 0-1,-1-1 1,0 0-1,0 1 1,0-1 0,1-1-1,-1 1 1,0-1-1,-5 1 1,8-1-87,1-1-415,0 0 402,1 0 1,-1 0 0,1 0 0,-1 1-1,1-1 1,-1 0 0,1 0 0,-1 1 0,1-1-1,0 0 1,-1 1 0,1-1 0,0 1-1,-1-1 1,1 1 0,0-1 0,0 1 0,0-1-1,1 0 1,21-7-120,-20 7 136,2-1 9,0 0 0,1 1-1,-1 0 1,0 0 0,0 0-1,0 1 1,7 0 0,-11 25 1662,-1-21-1600,0-1 0,-1 1 0,1-1 0,-1 0 1,0 1-1,0-1 0,0 1 0,-1-1 0,1 0 0,-1 0 0,1 0 1,-1 0-1,0 0 0,0 0 0,-1 0 0,1-1 0,-6 5 0,-3-5 155,10-34-2391,1 29 1481,2-9-6559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2417,'0'-7'20460,"0"19"-19551,2-1 0,-1 0 0,2 0 0,-1 0 0,6 13 0,5 25 312,10 26-496,1 9-223,-24-82-481,0-1-13,0-1 0,0 1 0,0-1 0,0 1 0,0-1 0,0 1-1,0-1 1,0 1 0,1-1 0,-1 1 0,0 0 0,0-1 0,0 1 0,1-1 0,-1 1 0,0-1 0,1 0-1,-1 1 1,0-1 0,1 1 0,-1-1 0,0 1 0,1-1 0,-1 0 0,1 1 0,-1-1 0,1 0-1,-1 0 1,1 1 0,-1-1 0,1 0 0,-1 0 0,1 0 0,-1 0 0,1 1 0,-1-1 0,1 0 0,-1 0-1,1 0 1,-1 0 0,1 0 0,0 0 0,-1 0 0,1-1 0,-1 1 0,1 0 0,0 0 0,0 0 322,-1-2-882,1 1 99,-1-1 0,0 1-1,0 0 1,0-1 0,1 1-1,-1-1 1,-1 1-1,1-1 1,0 1 0,0-1-1,0 1 1,-1-1 0,1 1-1,-1-1 1,1 1-1,-1 0 1,0-2 0,-14-8-8155,-3 3-4029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7091,'0'0'16176,"5"0"-15387,243 22 2928,-226-18-3091,-4-1-1996,4 0-7990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6163,'0'0'13665,"0"21"-11816,0 110 1195,0-126-2831,1 0-1,-1 0 1,1-1 0,0 1 0,0 0 0,0-1 0,1 1 0,3 6-1,-5-10-199,1 0 0,-1 0 0,1 0 0,0 0-1,-1 0 1,1 0 0,0 0 0,0 0 0,0-1-1,0 1 1,0 0 0,-1-1 0,1 1 0,0 0-1,1-1 1,-1 1 0,0-1 0,0 0 0,0 1-1,0-1 1,0 0 0,0 0 0,0 0 0,1 0-1,-1 0 1,0 0 0,0 0 0,0 0 0,0 0-1,0 0 1,1-1 0,-1 1 0,0 0 0,0-1-1,0 1 1,0-1 0,0 1 0,0-1 0,0 0-1,0 1 1,0-1 0,0 0 0,-1 0 0,3-1-1,101-92 445,-82 75-443,-15 13-42,0 0 1,0 0 0,0 1 0,0 0-1,1 1 1,0-1 0,0 1-1,0 1 1,13-5 0,-20 8 34,0 0 0,0 0 0,-1-1 1,1 1-1,0 0 0,0 0 0,0 0 0,-1 0 1,1 0-1,0 0 0,0 0 0,0 0 0,-1 0 1,1 0-1,0 1 0,0-1 0,-1 0 0,1 0 1,0 1-1,0-1 0,-1 1 0,1-1 0,0 0 1,-1 1-1,1-1 0,-1 1 0,1 0 0,-1-1 1,1 1-1,-1-1 0,1 1 0,-1 0 0,1-1 1,-1 1-1,0 0 0,1 1 0,1 1 84,18 21 837,22 35 0,-11-15-420,-13-12-374,-17-30-81,-13-34-19022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0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1505,'1'-3'19864,"7"7"-18081,31 21 805,15 13-774,31 33-771,86 76-69,-6 15-232,-12 13-520,-97-107-30,92 87-1,53 39-36,-90-69-72,2-4-39,20 16-64,-119-123 18,-1-1 1,0 2-1,-2 0 1,1 0-1,-2 1 0,12 23 1,-14-26-767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0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25 2017,'0'0'12945,"3"-4"-10640,-2 3-1865,0 0-174,1 0 0,-1 0 0,0 0 0,0 0 0,0-1 0,0 1 0,0 0 0,0-1 0,0 1 0,0-1 0,0 1-1,0-3 1,-19 4 2370,14 0-2445,-10 0 385,0 0-1,-25 4 1,33-2-545,1-1 0,-1 1-1,1 0 1,0 1 0,0-1-1,-1 1 1,2 0 0,-1 0 0,-7 7-1,-10 8 187,1 2-1,1 0 0,1 2 1,-31 45-1,41-53-87,0 0 1,2 1-1,0 1 1,0-1 0,1 1-1,2 0 1,-1 1-1,2-1 1,-4 32-1,7-43-104,-1 13 51,0 0 0,2 0 1,3 24-1,-3-36-61,0 0 1,0-1-1,1 1 1,0-1 0,1 1-1,-1-1 1,1 1-1,0-1 1,0 0-1,0-1 1,1 1 0,0 0-1,0-1 1,7 6-1,-5-4-3,1-2-1,0 1 1,0-1-1,0 0 0,1 0 1,-1-1-1,1 0 1,16 5-1,-6-5-2,0-1-1,0 0 0,22-2 0,-21 1-35,-13 0-8,-1-1 1,0 0-1,1 0 1,-1 0-1,1 0 1,-1-1 0,0 0-1,1 0 1,-1 0-1,0-1 1,0 0-1,0 0 1,0 0-1,0-1 1,4-2-1,-2-1-31,-1 0 0,0 0 0,-1 0 0,1 0 0,-1-1-1,0 0 1,-1 0 0,0-1 0,0 1 0,5-16 0,-5 10 22,0-1 1,-1 0 0,-1 0 0,0 0-1,-1-25 1,-1 37 55,0 0 0,0-1 0,0 1-1,-1 0 1,1 0 0,-1-1 0,0 1-1,0 0 1,0 0 0,0 0 0,0 0 0,0 0-1,0 0 1,-1 0 0,1 0 0,-1 0-1,1 1 1,-1-1 0,0 1 0,0-1 0,0 1-1,0 0 1,1-1 0,-2 1 0,1 0-1,0 0 1,0 1 0,0-1 0,0 0 0,-1 1-1,-2-1 1,-9-2 57,0 2 1,0-1-1,0 2 0,-15 0 1,11 1-39,12-1-17,-14-1 21,1 1 0,0 1 0,0 0 0,0 2 0,0 0 0,0 1 0,-23 9 0,11-1-7,13-6-26,0 1-1,1 1 1,-22 14-1,23-9-1144,16-12 490,-1 1 1,0-1-1,1 1 0,-1-1 1,1 1-1,0-1 1,-1 1-1,1-1 0,0 1 1,0-1-1,0 1 1,0-1-1,0 3 0,0 0-176,3 4-5942,12-7-3263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1.1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0 310 7331,'0'0'8644,"11"-8"-7414,383-270 547,-394 278-1907,1 0 1,-1 0-1,0-1 0,1 1 0,-1 0 1,0-1-1,0 1 0,1 0 0,-1 0 1,0-1-1,0 1 0,1-1 0,-1 1 1,0 0-1,0-1 0,0 1 0,0 0 1,0-1-1,1 1 0,-1-1 0,0 1 1,0 0-1,0-1 0,0 1 0,0-1 1,0 1-1,0-1 0,-1 1 0,1 0 1,0-1-1,0 1 0,0 0 0,0-1 1,0 1-1,-1-1 0,1 1 0,0 0 1,0-1-1,-1 1 0,1-1 0,-13-7-4424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1067 92 2097,'0'0'10738,"-21"-11"-9225,-67-33-235,77 38-874,-1 2-1,1-1 1,-1 2 0,0-1-1,0 2 1,0-1 0,0 2 0,-20-1-1,-1 0 366,-3-1-387,-1 2 1,0 1 0,1 2-1,-1 2 1,1 1 0,0 2-1,0 2 1,0 1-1,2 1 1,-1 2 0,-32 18-1,54-23-303,1 0 0,0 2 0,0-1-1,1 1 1,0 1 0,1 0 0,-16 21-1,-4 4 146,0-1 11,1 2 0,-27 44 0,43-59-174,1 0 0,1 1-1,0 0 1,2 1 0,-9 38 0,14-33 94,1 0 0,1 0 0,1 0-1,5 41 1,-4-62-110,1 0 6,0 1 0,1 0 0,0 0 0,0-1 1,0 1-1,1-1 0,1 1 0,0-1 0,0 0 0,9 14 1,-4-11 18,0 0-1,1-1 1,0 0 0,0 0 0,1-1 0,16 11 0,-2-5 66,1-1 1,1 0-1,0-2 0,1-1 1,0-2-1,30 7 0,115 16 337,-106-22-406,122 36 1,-137-26-62,-35-13-2,-1-1 0,1 0 0,1-2 0,-1 1 1,0-2-1,36 2 0,102-5 194,-149 0-196,1-1 1,-1 0-1,1-1 1,-1 1 0,0-1-1,0-1 1,0 1 0,0-1-1,0 0 1,-1 0 0,1-1-1,-1 0 1,6-4 0,10-10-8,31-36 1,-42 43 5,12-12 1,0 0-29,-2 0 0,20-28 0,-34 41 21,0 0 0,-1-1 0,0 1 0,0-1 0,-1 0 0,-1 0 0,0 0 0,0-1 0,1-13 0,-1-26 30,-1-1 0,-7-58 0,4 102-8,-1 0 0,0 0 0,-1 0 0,1 0 0,-1 0 0,-1 0 0,0 1 0,0-1 0,0 1 0,-1 0 0,0 0 0,0 1 0,-1-1 0,-12-10 0,-2 1 81,-1-1-1,0 2 1,-32-16 0,-125-75-17,171 102-81,0-1 1,0 0-1,1-1 0,-1 0 0,1 0 1,-8-10-1,12 14-157,0 0 0,-1 0 0,1 0 0,-1 0 0,1 1 0,-1-1 0,0 1-1,1-1 1,-1 1 0,0 0 0,0 0 0,0 0 0,0 1 0,0-1 0,-4 1 0,-52-3-9189,50 3 7160,-30 0-6939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1142 9 2321,'-7'-8'26850,"4"8"-26757,1 0 0,-1 1 0,1-1 0,-1 1 0,1 0 0,-1 0 0,1-1 0,0 1 0,-1 1 0,1-1 0,0 0 0,0 1 0,0-1 0,-2 3 0,-29 31-87,13-11 151,-53 50 55,-189 183 598,86-79-377,60-55-360,-43 49-9,144-158-59,10-9-8,-1 0-1,1 0 0,0 1 1,-7 10-1,-20 25 104,-62 61 0,71-83-80,-2 2 48,24-19 47,-34-10-26407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4034,'0'0'15842,"0"0"-15759,0 0 0,0 0 0,0-1 0,0 1 0,0 0 0,0 0 0,0 0 0,-1-1 0,1 1 1,0 0-1,0 0 0,0 0 0,0-1 0,0 1 0,0 0 0,0 0 0,0 0 0,0-1 0,0 1 0,0 0 0,0 0 0,1 0 1,-1-1-1,0 1 0,0 0 0,0 0 0,0 0 0,0-1 0,0 1 0,0 0 0,1 0 0,-1 0 0,0 0 0,0-1 0,0 1 1,0 0-1,0 0 0,1 0 0,-1 0 0,0 0 0,0 0 0,0-1 0,1 1 0,-1 0 0,0 0 0,0 0 0,0 0 0,1 0 1,-1 0-1,221-8 2275,-199 8-2301,-4 1-32,0-1 0,1-1 0,-1-1 0,24-5 0,-10-1-4,-22 7-86,0-2 0,-1 1 0,1-1 0,0-1 0,10-5 0,1 1-1349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8308,'0'0'6336,"-9"23"-3959,0-1-1803,-5 12 443,2-1 0,-10 46 1,12-38 59,5-22-384,0 0 0,2 0 0,-3 36 1,6-54-588,14-1-549,17 0 501,1-1-1,-1-1 0,44-10 1,-57 8-48,1 1 0,0 1 0,-1 0-1,1 2 1,0 0 0,23 3 0,-38-1 13,0-1-1,0 0 0,0 1 1,0 0-1,0 0 1,-1 0-1,1 1 0,-1-1 1,0 1-1,0-1 0,0 1 1,0 0-1,0 1 1,0-1-1,-1 0 0,1 1 1,-1-1-1,0 1 0,0 0 1,1 5-1,-1-6 80,-1 0 0,0 1-1,1-1 1,-1 0 0,-1 1-1,1-1 1,0 1 0,-1-1-1,0 1 1,0-1 0,0 1-1,0 0 1,0-1 0,-1 1-1,0-1 1,1 1 0,-1-1 0,-1 0-1,1 1 1,0-1 0,-1 0-1,0 0 1,1 0 0,-5 5-1,-9 4 69,1-2 0,-2 0 0,1-1 0,-1 0 0,-1-1 0,0-1 0,0-1 0,0 0 0,-24 4 0,15-5-86,1-2 1,-1 0-1,0-2 1,0-1-1,-36-4 1,58 3-130,-1 0 0,0 0 1,1-1-1,-1 0 1,1 0-1,-1 0 0,1 0 1,0-1-1,0 0 1,0 1-1,-6-7 0,-21-25-3042,30 32 2465,0-1 0,0 1 0,0-1 1,0 0-1,0 1 0,1-1 0,-1 0 1,1 1-1,0-1 0,0 0 0,0 0 1,0-4-1,0-2-2135,0-14-3334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33 4066,'0'0'13291,"-22"-6"-11658,-72-15-222,81 19-1207,0 0-1,0 1 0,0 1 0,0 0 0,0 0 0,0 2 1,0-1-1,0 2 0,0 0 0,0 0 0,1 1 1,-1 1-1,-15 8 0,-28 9 309,31-13-233,1 2 0,0 0 0,0 2 0,1 1 0,-29 23 0,-95 92 176,114-95-38,-53 69 1,83-96-392,-1 0 0,1 0 1,0 1-1,1-1 1,0 1-1,0 0 1,1 0-1,0 0 0,0 0 1,0 0-1,1 0 1,1 0-1,1 9 1,-2 11 37,0-11-44,0 25 221,7 59-1,-5-87-185,1 1 0,1-1 0,0 1 1,1-1-1,0 0 0,1-1 0,14 24 0,0-7-6,1-1 0,1-1 0,1-1 0,2 0 0,1-2 0,0-2 0,52 36 0,-47-38-6,1-2-1,43 20 0,-60-32-29,1-1 1,0-1-1,0-1 0,0 0 0,1-1 0,-1-1 0,26 1 0,94-9 189,-119 4-165,-1 0-1,0-2 0,1 0 0,-1-1 0,30-14 0,-16 4 7,0-2 0,-2-2-1,0 0 1,-1-2 0,0-1-1,-2-1 1,-1-1 0,-1-1 0,-1-1-1,-1-1 1,22-38 0,-34 46-17,0-1 0,-1 1 0,-1-1 0,-1-1 0,-1 1 1,0-1-1,2-31 0,-5 1 1,-6-97 1,3 139-21,0-1 0,-1 1 0,-1 0 0,1-1 0,-2 1 0,1 0 0,-1 0 0,-6-10 0,-3-1 66,-1 0 0,-19-22 0,20 29-31,-1 0 0,-22-15 0,1-1 9,27 23-298,-1-1 1,0 1-1,0 1 1,-15-8-1,8 7 762,0 0 1,0 1-1,-1 1 0,-22-3 0,3 2-1058,-37 2 0,3 3-7202,35 0-303,55 0-438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3121,'0'0'14548,"0"-15"-7238,2 21-7096,0 0-1,1 0 1,-1-1-1,1 0 1,1 1-1,-1-1 0,1 0 1,0-1-1,0 1 1,6 5-1,-2-2 78,101 106 1294,-57-61-1165,87 112 0,-50-30-235,-53-76-114,3-1 0,2-1 0,69 71 1,-56-79-40,-45-35-3650,-12-21-1238,3-5-1613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41 4866,'0'0'16026,"-7"-7"-12811,25 6-2639,191-15 301,-69 1-759,-44 14-248,-96 1 129,1 0 1,-1 0 0,0 0-1,1 0 1,-1 0 0,0 0-1,0 0 1,1 0-1,-1 0 1,0 0 0,0 0-1,1 0 1,-1 0 0,0 0-1,0 0 1,1 0 0,-1 1-1,0-1 1,0 0-1,1 0 1,-1 0 0,0 0-1,0 0 1,0 1 0,1-1-1,-1 0 1,0 0 0,0 0-1,0 1 1,0-1-1,0 0 1,1 0 0,-1 1-1,0-1 1,0 0 0,0 0-1,0 1 1,0-1 0,0 0-1,0 0 1,0 1-1,0-1 1,0 0 0,0 1-1,0-1 1,0 0 0,0 0-1,0 1 1,0-1 0,0 0-1,-1 1 1,1 1 21,1 70 1309,1-34-773,-1 1 1,-2-1-1,-2 0 1,-2 0-1,-14 57 1,15-83-445,-3 9-7,1-1 1,0 1-1,2 1 1,0-1-1,0 29 1,4-49-158,-2-1-162,-1 0-107,1-7-6117,2 1 5144,-1 1 0,0 0-1,-1 0 1,1 0 0,-4-6 0,3 5 79,-15-40-7622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9220,'0'0'10933,"172"64"-9940,-118-56-81,-13 0-720,-5 8-96,0-8-96,-7 0-160,-5 0-912,0-8-1217,-6 0-2402,0 0-2688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1076 179 6787,'0'0'10613,"-29"-23"-9525,-97-71-207,116 87-675,-1 0 0,0 1-1,-18-8 1,-7 6 513,16 6-404,-19-5 243,-1 2 1,0 1 0,-1 2-1,-79 7 1,93 2-317,0 1 0,1 1 1,0 2-1,0 0 0,-39 26 0,31-19 100,23-10-276,1 1-1,0-1 0,0 2 0,1-1 0,0 1 0,0 0 0,-11 20 0,6-11 23,8-10-58,-80 113 442,71-98-312,1 0 0,2 1 0,-14 37 0,18-37 52,2 1 1,0 0-1,-2 46 1,5 79 460,3-101-462,1-38-180,0 0 0,1-1 0,1 1 0,0-1 1,0 1-1,1-1 0,0 0 0,1 0 0,0-1 0,1 1 0,12 15 1,4 4 22,2-1 0,37 35 0,-41-45-20,2-1 0,0-1 1,1-1-1,1-1 0,0-1 0,1-1 0,1-1 1,0-1-1,28 7 0,31 5 115,134 17 0,-156-30-133,-16-5 16,-1-1-1,1-3 0,54-5 1,-85 2-23,1 0 0,-1-2-1,0 0 1,0 0 0,-1-2 0,16-7 0,90-51 55,-75 38-30,-33 18-23,0-1 1,-1 0-1,0 0 1,13-14-1,-22 19-7,4-4-10,0 0 0,0 0 0,-1-1 0,0 0 0,-1 0 1,0 0-1,0-1 0,-1 1 0,0-1 0,4-19 0,0-10-126,6-63-1,-11 67 20,3-144-327,-6 160 477,0 13-24,-1 0 0,0 1 0,0-1 0,0 0 0,-1 1 0,0-1 0,0 1 0,-1-1-1,1 1 1,-1 0 0,0 0 0,-1 0 0,1 0 0,-1 1 0,-4-5 0,-24-35 37,12 12-69,-1 2 0,-45-49 0,62 75 30,-1 1 0,1-1 0,-1 1 0,0 0-1,0 1 1,0-1 0,-9-3 0,-22-13 71,21 10-64,0 0 1,-1 1 0,0 0 0,-30-9 0,-12-5-28,17 12 128,5 2-30,8 2-524,27 6 80,-19 0-6811,-2 0 1305,-2 0-2892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0 4114,'0'0'21402,"-1"11"-19159,-2-2-2023,0-1-1,-1 0 1,1 0-1,-1 0 0,-1 0 1,0 0-1,-8 10 1,-7 10 135,-233 369 1363,247-388-1697,-145 251 609,7-16-406,137-227-227,6-16 2,1 0 1,0 0 0,0-1-1,0 1 1,-1 0 0,1 0 0,0 0-1,-1 0 1,1 0 0,-1-1-1,1 1 1,-1 0 0,1 0-1,-1-1 1,1 1 0,-1 0-1,0-1 1,0 1 0,1 0-1,-1-1 1,0 1 0,0-1 0,-1 1-1,-16 17-44,-13 35 33,-68 91 0,98-142-15,0-26-17803,2 17 14685,-1-10-5739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1.3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8628,'0'0'8836,"60"142"-7683,-23-76-337,-1-1-80,-1 1-352,-5-8-288,-3-8-64,-4-9-64,-3-12-640,-5-11-1793,-5-9-1601,-2-9-816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8516,'0'0'13310,"4"-1"-10425,28 5-2526,-1 6 137,52 24-1,-61-24-424,-19-8-48,1 0 0,-1 0 1,0 1-1,0-1 0,1 1 0,-2 0 1,1-1-1,0 1 0,0 0 0,-1 1 1,0-1-1,0 0 0,0 1 0,0-1 0,0 1 1,-1 0-1,1 0 0,-1-1 0,0 1 1,0 0-1,0 0 0,-1 0 0,0 0 1,1 0-1,-1 0 0,-1 7 0,0-1 79,0-1 0,-1 1 1,0-1-1,0 0 0,-1 0 0,-1 0 0,1 0 0,-1-1 0,0 0 0,-10 14 0,-15 13 161,-47 47 0,58-66-149,-35 24 1,43-37-112,8-3-51,7 0-366,244 0-373,-247 0 739,-1 6 85,0 0 0,-1 1 0,1-1 0,-1 0 0,-1 1 0,1-1 0,-2 8 0,1-7 94,-1 1-55,1 0-1,-2-1 1,1 1-1,-1-1 1,0 0-1,0 0 1,-1 0-1,0-1 1,0 1-1,-1-1 1,-9 11-1,-1-1 79,-1-1 1,-34 25-1,32-28-52,0 0 1,-32 14 0,41-22-290,-1 0-1,1 0 1,-1-1 0,0-1 0,-1 1-1,1-2 1,-13 2 0,22-3-39,-1 0 0,1-1 0,0 1 0,0 0 0,0 0 0,-1-1 0,1 1 0,0-1 0,0 1 0,0-1 0,0 1 0,0-1 0,0 0 0,0 1 0,0-1 0,0 0 0,0 0 0,0 0 0,1 0 0,-1 0 0,0 0 0,0 0 0,1 0 0,-1 0 0,1 0 1,-1 0-1,1 0 0,-1 0 0,1-1 0,0-1 0,-4-40-6201,4 37 5057,0-41-6975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616 108 1953,'0'0'10349,"-27"-16"-8428,-87-50-137,108 63-1591,-1-1-1,1 1 1,-1 0-1,0 0 1,0 1-1,0 0 1,0 0-1,0 1 1,0 0-1,-1 0 1,1 0-1,0 1 1,-1 0-1,-7 2 1,-18 0 614,23-2-552,-2-1 80,0 2-1,0-1 1,-12 3 0,19-1-241,0-1 0,1 1 1,-1-1-1,0 1 0,1 1 0,0-1 1,0 0-1,-1 1 0,2 0 1,-6 5-1,-9 7 217,2 1 1,0 0-1,0 1 1,2 1-1,0 1 1,1 0-1,1 0 1,1 1-1,1 1 1,0 0-1,-12 42 1,11-14 19,2-1 1,3 1 0,1 1-1,2-1 1,9 98 0,-4-131-285,1 0 1,1 0 0,0 0-1,1-1 1,1 0 0,0 0-1,1 0 1,1-1-1,0 0 1,1 0 0,1-1-1,0 0 1,1-1 0,16 16-1,-14-16-28,1-1-1,0 0 1,1 0-1,0-1 1,1-1-1,0-1 1,1 0-1,-1-2 1,1 1-1,1-2 1,-1 0-1,31 4 1,22-5 76,96-7-1,-148 1-78,1 0-1,-1-2 0,1 0 1,-1-1-1,0-1 0,20-9 0,98-57 28,-102 52-51,-2-1 0,0-2 1,34-33-1,-49 40-10,-2 0 1,0-1-1,-1 0 1,0-1-1,-2 0 1,0-2 0,9-20-1,-16 27-1,0 0 0,-1 0 0,-1-1 0,0 1 0,1-22 0,-2-70-153,-2 72 109,-1 24 71,1-1 1,-2 1 0,1 0 0,-1 0 0,-1-1-1,0 2 1,0-1 0,-1 0 0,0 1 0,0-1-1,-1 1 1,0 0 0,-1 1 0,-8-11 0,-8-6 57,-2 2 0,-44-35 0,61 51-58,-3-1 10,-1 0 1,0 0-1,0 1 0,0 0 0,-1 1 0,1 0 0,-1 1 0,0 1 0,-20-4 0,-4 2 16,-71 2-1,93 3-19,-23 1 41,0 2 0,1 2 0,0 1 0,-38 12 0,63-12-98,9-5-264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2977,'-1'3'25617,"11"11"-26449,17 10 1443,43 29 1,-40-33-131,47 44 0,9 25 162,66 61-155,210 195 19,-294-281-335,-38-34-131,1-1 0,1-1 0,2-2-1,61 36 1,-91-60-39,14 8 71,-13-6-53,-9-3-53,2-1-185,0 0 0,0 0 0,0-1 0,0 1 0,0-1 0,0 0 0,0 0 0,0 0 0,1 0 0,-1 0 0,0 0 0,-2-2 0,-20-8-7286,6 9-2736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8436,'0'0'13910,"0"7"-12229,-1 54-63,3 101 1158,-1-151-2680,2 1-1,-1-1 1,2 1 0,-1-1-1,2 0 1,7 15 0,-7-18-47,-1 1 0,0 0-1,-1-1 1,0 1 0,0 1 0,-1-1 0,0 0 0,0 10 0,-1-5-196,1-18-796,1-19-499,-4-49-5481,-4 32-171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2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50 8996,'0'0'8303,"-33"-8"-6887,-104-24-461,124 29-769,1 1 0,-1 0 0,0 0 0,0 1 0,-19 2 0,8 0 88,6-1 37,1 2 1,-1 0-1,0 0 0,1 2 0,0 0 0,0 1 0,0 1 0,-30 15 0,12-2 382,0 3 1,-54 43-1,70-48-515,0 0 0,0 1 1,2 0-1,0 2 0,2 0 0,0 1 0,1 0 1,1 1-1,-12 28 0,20-32-9,0 1-1,1 1 1,1-1-1,0 0 1,2 1-1,0 0 1,4 31-1,-2 6 215,0-45-315,1 1-1,0-1 0,1 1 0,0-1 1,1 0-1,0 0 0,1-1 0,1 1 0,-1-1 1,2 0-1,0 0 0,0-1 0,1 0 0,11 12 1,-3-5-7,1 0 0,0-2 0,2 0 0,0 0 0,0-2 0,41 21 0,6-5 1,1-4 0,2-2-1,0-4 1,86 13 0,-112-26-35,1-3-1,48-2 1,-55-1-27,-18-2-11,1-1-1,0 0 1,0-1-1,-1-2 1,0 0-1,0-1 0,20-10 1,22-7 13,-45 17 12,-1 1 1,0-2 0,-1 0 0,0-1 0,0 0 0,-1-1-1,0 0 1,-1-1 0,14-16 0,6-11-77,46-73 1,-55 76-50,-14 23 128,0-1 0,-1 0 0,-1 0 0,0-1 0,-1 0 0,-1 0 0,0 0 1,0-1-1,-2 0 0,0 0 0,0 0 0,0-29 0,-3 14-45,-1 0 0,-1 1 0,-10-51 1,10 72 14,0 0 1,-1 0-1,1 0 1,-2 1 0,1-1-1,-1 1 1,0 0-1,-1 0 1,1 0 0,-1 0-1,-1 1 1,1 0-1,-1 0 1,0 0-1,-1 1 1,1 0 0,-1 0-1,-12-6 1,-22-6 32,0 3 0,0 1-1,-69-12 1,50 12-115,50 11-322,1 0 0,-1-1 0,1-1 0,0 1 0,0-2 0,-15-8 0,20 11-143,-1 0 0,1 0 0,-1 1 0,0-1 0,0 1-1,0 0 1,0 0 0,0 1 0,-7-1 0,-5 0-2109,-17-1-3705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1 121 416,'0'0'22944,"10"-2"-21511,74-37-40,-49 22-865,60-21 0,-67 31-492,-22 6-36,0 0 0,1-1 0,-1 1 1,0-2-1,0 1 0,6-4 0,-7 5 1045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4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5294 0 3954,'0'0'17733,"-5"2"-16252,-5 0-553,-68 22 2939,63-19-3718,1 1 0,0 0 0,0 1-1,0 0 1,1 2 0,-18 13 0,-17 21 36,18-16-38,-40 29-1,54-47 21,-1-1 1,0 0 0,-18 6-1,16-7-81,1 0 0,-22 13 0,-60 43-62,-191 113 179,99-90-33,50-26-113,104-42-48,-131 67 11,48-24 1,64-35-7,-73 49-1,25-6-19,-110 78-17,191-127 22,2 0 0,-29 34 0,10-10 1,5-7 4,-176 164 72,56-63-30,11 13-19,70-70-20,53-57-4,-240 258 42,100-82-29,-128 120 30,276-303-56,1 0 1,-21 38-1,-6 9-4,-61 85 24,47-67 9,30-42-25,-31 69-1,3-5 18,5-26 17,-3-1 1,-75 86-1,111-144-42,1 1 0,1 0 0,1 1 0,-15 39 0,13-29 0,-21 37-1,10-33 34,-1-2 0,-42 45-1,43-54-32,2 2 0,0 1 1,2 1-1,-25 43 0,4 4 14,-4-2 0,-99 124 0,58-91 11,-34 43-46,115-141 16,1-1 1,0 0-1,0 1 1,1 0-1,0 0 1,1 0-1,0 0 1,0 0-1,-1 12 1,-11 39 3,-67 112 82,55-122-39,-36 96 0,54-115-44,1 0 0,2 1 0,-2 40 0,-2 9 18,4-30 19,2 78 0,4-89 9,-2 0 0,-1 1 1,-13 63-1,12-82-29,0 1-1,1-1 1,2 41-1,1-39 0,-1 1-1,-6 35 0,0-8-2,1 0-1,4 76 1,2-72 8,5 71 43,5-44-62,-10-66 5,1 1 0,4 21 0,-2-21 18,-2 0 0,1 22 0,-3-4 1,-1-17-13,0-1 1,1 0-1,1 1 1,1-1-1,1 0 1,0 0-1,1 0 0,8 20 1,18 36-18,-19-42 24,2-1 1,1 0-1,19 29 0,67 77-6,-98-129-6,10 20-112,-9-17-160,0 0 1,0 0 0,1 0 0,1 0-1,6 9 1,-10-57-8079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47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3762,'0'0'16887,"11"19"-14875,39 61-307,-46-75-1512,-1 1-1,0 0 1,0 0 0,-1 0-1,1 0 1,-1 0 0,0 1 0,-1-1-1,0 1 1,0-1 0,0 1 0,-1-1-1,0 10 1,1 17 633,2 313 1497,-5-185-2058,2-117-246,1-43-22,0 0 0,0 1 0,0-1 0,1 0 1,-1-1-1,0 1 0,1 0 0,-1 0 0,0 0 0,1-1 1,-1 1-1,1-1 0,0 1 0,-1-1 0,1 0 0,-1 0 1,4 1-1,4 1 6,14 2 3,0 0 0,-1-2 1,1 0-1,0-2 1,0-1-1,0 0 0,0-2 1,0 0-1,37-12 1,-38 6 2,0-1 1,32-20 0,-31 17 11,36-16 1,-44 24-18,-13 5-4,-1 0 1,1 0-1,-1-1 1,1 1-1,-1-1 0,1 1 1,-1-1-1,1 0 1,-1 0-1,0 1 0,0-1 1,1 0-1,-1 0 1,0 0-1,1-2 0,-1 2 86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56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5517 4290,'0'0'11344,"2"10"-7999,1-5-3019,1 0 0,-1-1 0,1 1 0,0-1 0,0 0 0,1 0 0,-1 0 0,1-1 0,8 6 0,19 16 483,102 90 1383,-65-56-1444,-35-31-491,1-2 1,2-1-1,59 31 1,-54-39-74,82 22 0,-34-20 32,21 6 131,-86-17-249,0-2 0,0 0 0,1-2 1,40 3-1,-30-5 39,45 8 1,-44-5-94,49 2 0,266-7 108,-325-2-140,1 0-1,-1-2 1,33-9 0,31-5 71,-82 16-76,1 0 0,-1-1-1,0 0 1,0 0 0,0-1 0,9-5-1,-8 4-2,1-1 1,1 2-1,13-4 0,-8 2 6,0 1 1,26-14-1,18-6 7,-38 16-6,-1-1-1,0-1 0,-1-1 0,23-16 1,23-13 15,-56 36-18,-1-1 0,-1 0 1,1-1-1,-1 0 0,0 0 1,-1-1-1,13-14 0,28-35 67,49-52-38,-18 42-40,12-12 6,-59 52 9,-26 22 3,-1 1-1,0-1 1,0-1-1,0 1 1,0-1-1,-1 0 1,7-11 0,38-53 94,-25 31-59,-2-1 0,31-75-1,-46 92-45,6-14 9,27-55 0,-37 83-11,0 0 0,-1 0 1,0 0-1,2-15 1,1-3 1,11-32-15,-10 39 19,-1-1 0,0 0 1,-2-1-1,0 1 0,1-41 0,1-2 15,4 25-49,-7 31 22,-1 0 0,0 0 0,0-1 1,1-15-1,-2 15 5,0 1 0,0 0 0,1-1 1,4-12-1,2-13 9,5 2-8,-12 30-4,0 1 0,0-1 0,-1 0 0,1 1 0,0-1 0,0 1 0,0-1 0,1 1 0,-1 0 0,0 0 0,0-1 0,1 1 0,-1 0 0,1 0 0,-1 0 0,3-1 0,16 1-140,-15 0 144,1 1 1,-1-1-1,0 1 1,0 0-1,0 0 1,0 1-1,0-1 1,0 1-1,0 0 1,0 0-1,0 1 1,8 3-1,13 14 68,-20-15-53,1 1 0,-1-1 1,-1 1-1,1 0 0,9 11 1,67 103 294,-76-110-266,-1 0 0,0 1 0,-1 0 0,0 0 0,0 0 0,-1 1 0,-1-1 0,0 1 1,2 19-1,-2-14 27,1 1 0,9 30 0,-8-33-61,-1 0 0,0 0 1,2 21-1,-4-21 0,1 0-1,1 0 1,6 20 0,68 197 44,-42-117 38,3 7 39,-32-104-90,1 0-1,1 0 1,0-1 0,2 0-1,-1-1 1,2 0 0,18 21-1,-3-9 45,42 35 0,-53-51-39,0 0 1,1-2-1,28 14 1,21 13 98,-42-26-121,-19-9-24,-1 0 1,0 0-1,1 0 1,-1 1-1,0 0 1,0-1-1,5 5 1,-1-2 2,0 0 1,0-1-1,1 1 0,-1-2 1,1 1-1,0-1 1,0 0-1,0-1 0,10 1 1,38 10 22,-22 1-8,-22-8-17,1-1 0,-1 0 0,17 3 0,5-1 9,-16-3 9,0 0 0,27 0 0,42-1 25,-39 0-18,0-2 1,94-12-1,-95 4-24,31-7 40,-42 6-32,0 1 0,1 1 1,0 3-1,57-1 0,-71 3-6,-1-1-1,1-1 1,-1 0-1,0-2 0,0-1 1,27-12-1,30-8 61,-49 15-64,-1 0 1,0-2-1,-1-1 0,43-30 0,29-16-2,-89 55-1,0 1 0,0 0 1,0-1-1,-1-1 0,1 0 0,-2 0 0,1-1 0,14-15 0,-13 10-26,1 0 1,24-21-1,-23 23 9,0-1 1,21-25-1,6-3-29,-15 17 24,-19 18 16,-1-1 1,0 0-1,0 0 0,-1 0 0,0 0 0,0-1 1,0 0-1,-1 0 0,0 0 0,3-12 1,-4 10 7,1 0 1,0 0 0,1 0 0,-1 0-1,2 0 1,-1 1 0,1 0 0,7-9 0,-9 13-6,1 0 0,-1 0 0,0-1 1,-1 0-1,1 0 0,-1 0 1,3-6-1,5-12 2,15-56 76,4-8-100,-25 66 38,0-1 1,-1 0 0,-2 1 0,-1-44 0,0 29-13,6-236 74,-8 250-57,-1 0-1,-1 0 0,-1 0 0,-1 1 1,-1 0-1,-18-40 0,-7-22-15,18 46-1,-3 0 0,-27-48 0,1 5 0,-94-167 0,81 147 0,41 71 0,-1 1 0,-2 0 0,-37-43 0,-22-33 0,67 90 0,-1 0 0,-1 1 0,0 0 0,0 1 0,-16-11 0,-18-19 0,13 8 0,2-2 0,2 0 0,1-2 0,-36-66 0,44 69 0,12 24 0,1-2 0,0 1 0,1-1 0,0 0 0,1-1 0,0 1 0,2-1 0,-1 0 0,-1-18 0,4 26-1,0-1-1,0 0 1,1 0-1,0 0 1,0 1-1,1-1 1,-1 0-1,2 0 1,-1 1-1,1-1 1,0 0-1,0 1 1,1 0-1,-1-1 1,2 1-1,-1 0 1,5-6-1,3 0-14,0 1 0,1 0 1,0 0-1,0 2 0,22-14 0,-23 16 10,26-16-14,1 1-1,1 3 1,1 1 0,68-22 0,-32 18 8,127-44-35,-189 60 34,-1 1 1,1 0-1,0 1 1,0 0-1,0 1 0,27-2 1,-25 4-20,0-1 1,28-7-1,-24 5 23,209-35 9,-190 34-17,0 2 0,58 1 0,-57 3-2,-29 0 12,0 1 0,0 0 0,-1 1-1,1 0 1,-1 1 0,1 0-1,-1 1 1,0 0 0,-1 0-1,1 1 1,11 10 0,17 8 17,-33-21-8,31 16 28,0 2 0,-2 2 0,0 2 0,-1 0 0,33 35-1,-30-20 31,-1 2-1,55 86 1,-79-110-37,-1 1 0,0 0 0,-2 1 0,0 0 0,-1 1 0,-1-1 0,-1 1 0,-1 1 1,0-1-1,-1 24 0,3 118-10,-5-142-13,-1-12 0,1 0 0,-1 1 0,0-1 0,-1 0 0,0 1 0,-1-1 0,0 0 0,0 0 0,-1 0 0,-5 12 0,3-12 0,1 1 0,1 0 0,0 0 0,0 0 0,-1 14 0,-5 15 0,-3-7 0,-27 52 0,14-31 0,-34 54 0,44-82 0,0 1 0,2 0 0,0 1 0,-10 36 0,10-23 0,-33 68 0,1-5 0,39-83 0,2 1 0,0-1 0,1 1 0,1-1 0,1 1 0,2 28 0,-1-25 0,0 0 0,-1 1 0,-2-1 0,-7 33 0,-3-3 0,3 0 0,-7 93 0,11 113 0,6-252 0,-12 271 0,12-118 0,2-149 0,0 0 0,1 0 0,0 0 0,1 0 0,0 0 0,1-1 0,7 13 0,11 30 0,-8-7 0,2-1 0,2-1 0,39 70 0,-43-95 0,0-1 0,32 30 0,0 1 0,-30-32 0,1 0 0,1-2 0,0 0 0,1-1 0,0-1 0,2 0 0,28 12 0,-31-15 0,-8-5 0,0 0 0,0 0 0,20 6 0,17 5 0,-36-12 0,0 0 0,1-1 0,0-1 0,19 4 0,-17-5 0,0 2 0,22 6 0,15 5 0,60 12 0,12 2 0,-74-18 0,-37-7 0,1-1 0,-1-1 0,1 0 0,15 0 0,465-2 0,-464-3 0,-1 0 0,0-2 0,0-2 0,-1 0 0,37-15 0,-63 21 0,4-1 0,-1 0 0,1 1 0,-1 0 0,1 0 0,0 0 0,9 1 0,-11-2 0,0 1 0,0-1 0,0 0 0,0 0 0,-1-1 0,1 1 0,-1-1 0,1 0 0,3-3 0,10-8 0,2-1 0,-1 0 0,25-28 0,-12 13 0,0-4 0,-1-2 0,-2 0 0,39-68 0,-50 71 0,-1-2 0,-1 1 0,14-52 0,-3 9 0,4 3 0,-16 42 0,-1-1 0,12-51 0,-7 22 0,-12 48 0,-2 0 0,1-1 0,2-26 0,2-369 0,-11 209 0,2 200 0,0 1 0,1-1 0,-1 0 0,0 0 0,0 0 0,1 0 0,-1 0 0,0 0 0,1 0 0,-1 1 0,1-1 0,-1 0 0,1 0 0,-1 0 0,1 1 0,-1-1 0,1 0 0,0 1 0,0-1 0,-1 1 0,1-1 0,0 1 0,1-1 0,28-9 0,41 7 0,-60 4 0,13-2 0,-20 0 0,1 0 0,-1 1 0,0-1 0,1 1 0,-1 0 0,0 0 0,1 1 0,-1 0 0,0-1 0,0 1 0,1 1 0,-1-1 0,0 1 0,0-1 0,0 1 0,-1 0 0,1 1 0,4 2 0,30 24 0,-27-19 0,-9-8 0,0-1 0,0 1 0,0-1 0,-1 1 0,1 0 0,0 0 0,-1 0 0,0 0 0,1 0 0,-1 0 0,0 0 0,0 0 0,0 0 0,1 5 0,5 9 0,-5-13 0,-1 0 0,0-1 0,0 1 0,0 0 0,0 0 0,0-1 0,0 1 0,-1 0 0,1 6 0,0 19 0,0 1 0,3-1 0,7 35 0,-9-50 0,0 0 0,-2 1 0,1-1 0,-3 25 0,0 1 0,1 20 0,0-6 0,2 0 0,11 70 0,-7-81 0,-4-30 0,0-1 0,1 1 0,1-1 0,4 14 0,3 0 0,1 0 0,2 0 0,29 43 0,-31-53 0,-2-3 0,0 0 0,0 0 0,13 10 0,26 34 0,-15-21 0,-26-27 0,0-1 0,0 1 0,0-2 0,1 1 0,-1-1 0,11 6 0,5 3 0,0 1 0,0 1 0,27 28 0,-31-29 0,-15-12 0,1-1 0,0 0 0,0 0 0,0-1 0,0 1 0,0-1 0,1 0 0,8 2 0,-7-3 0,-1 1 0,1 1 0,-1-1 0,1 1 0,7 4 0,22 10 0,0-3 0,51 24 0,-84-37 0,1 0 0,-1 0 0,1 0 0,-1 0 0,1 0 0,-1-1 0,1 1 0,4-1 0,19 3 0,31 9 0,37 10 0,-46-11 0,1-1 0,0-3 0,57 2 0,17 2 0,-23 9 0,-80-17 0,0-1 0,0-1 0,0 0 0,25-4 0,6 2 0,-38 0 0,0 0 0,1-1 0,-2 0 0,1-1 0,0-1 0,0 0 0,13-7 0,-13 6 0,70-22 0,-47 16 0,-1-1 0,65-32 0,-48 16 0,-33 18 0,0-1 0,31-22 0,-24 10 0,-1-1 0,29-35 0,3-3 0,-30 32 0,-1-2 0,-2 0 0,-1-2 0,30-55 0,2 4 0,-36 57 0,20-34 0,-1-6 0,-25 46 0,-1-1 0,-1-1 0,-1 1 0,7-27 0,-3 7 0,-9 28 0,-1 0 0,5-23 0,15-133 0,-7 50 0,-9 71 0,4-97 0,-12 116 0,-8-187 0,2 185 0,0 1 0,-2 0 0,-2 0 0,0 0 0,-3 1 0,-29-58 0,-154-226 0,175 284 0,-94-122 0,44 49 0,-4 3 0,-90-94 0,-1-7 0,86 68 0,36 80 0,-78-77 0,78 85 0,-65-93 0,70 86 0,-65-69 0,70 91 0,18 17 0,0-1 0,-17-23 0,-80-105 0,44 64 0,45 54 0,-2 1 0,0 0 0,-35-23 0,35 29 0,1-2 0,0-1 0,-23-27 0,-92-102 0,26 29 0,-190-201 0,168 193 0,29 32 0,-109-94 0,160 141 0,34 30 0,-29-23 0,-190-140 0,214 159 0,-46-33 0,63 49 0,-1 0 0,1 0 0,1-1 0,-10-11 0,11 11 0,-1 0 0,0 1 0,0-1 0,-12-6 0,15 11 0,2 2 0,0 0 0,0 0 0,1 0 0,-1 0 0,0-1 0,1 1 0,-4-6 0,5 1 0,1 1-478,-12 44-14235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0:57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42 201 8740,'0'0'11947,"-5"-16"-4546,4 16-7153,-4-23-361,2 0 1,0 0 0,2-44-1,1 62 141,-6-29-103,6 34 157,-1-1 0,1 0 0,0 1 0,-1-1-1,1 1 1,-1-1 0,1 1 0,-1-1 0,0 1 0,1-1-1,-1 1 1,1-1 0,-1 1 0,0 0 0,1-1-1,-1 1 1,0 0 0,1-1 0,-1 1 0,0 0 0,0 0-1,1 0 1,-1 0 0,0 0 0,0 0 0,-1 0-1,2 4 29,0 24-12,4 144 829,-1-139-744,1 0 0,2 0 1,13 41-1,-3-23-70,44 121 14,-50-156-9,-8-26 216,-8-28-516,-1 22-971,0 0 1,-20-30 0,15 25-506,6 13-646,0-1-1,0 1 1,0 0-1,-12-10 1,-5 1-6426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5635,'0'0'12813,"14"0"-11564,210-2 3735,-135-3-3609,167-30 0,-96 10-1137,-84 22-166,-76 3-166,0-1 1,0 1 0,1 0-1,-1 0 1,0 0-1,0 0 1,0-1 0,1 1-1,-1 0 1,0 0 0,0-1-1,0 1 1,0 0-1,1 0 1,-1-1 0,0 1-1,0 0 1,0 0 0,0-1-1,0 1 1,0 0-1,0-1 1,0 1 0,0 0-1,0 0 1,0-1 0,0 1-1,0 0 1,0-1-1,0 1 1,0 0 0,0 0-1,0-1 1,0 1 0,-1 0-1,1 0 1,0-1-1,0 1 1,0 0 0,0 0-1,-1-1 1,1 1 0,0 0-1,0 0 1,0 0-1,-1-1 1,1 1 0,0 0-1,0 0 1,-1 0 0,1 0-1,0 0 1,0 0-1,-1 0 1,1-1 0,0 1-1,-1 0 1,1 0 0,-1 0-1,-22-9-5671,-6-3-2220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42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0 577 2161,'0'0'12155,"16"7"-10730,51 21-449,-64-26-909,0-1 1,0 0-1,0 0 0,1 0 1,-1-1-1,0 1 0,0-1 0,1 0 1,-1 0-1,0 0 0,1 0 1,-1 0-1,0-1 0,1 1 1,-1-1-1,0 0 0,0 0 0,0 0 1,0-1-1,5-2 0,-2 0 23,-1-1 0,1 0-1,-1 0 1,-1-1 0,1 1-1,7-12 1,-4 6 91,0-2-38,1-1 0,-2 0 0,0 0 0,0 0 0,-2-1 0,1 0 0,-2 0 0,4-25 0,-4 16-66,-2-1 1,-1 0 0,0 0 0,-6-44 0,3 60-70,0 1 0,-1-1 1,1 1-1,-2-1 0,1 1 1,-1 0-1,-5-7 0,9 14 22,0 1-1,0 0 1,0 0-1,0-1 0,0 1 1,0 0-1,-1 0 1,1-1-1,0 1 0,0 0 1,0 0-1,0-1 0,-1 1 1,1 0-1,0 0 1,0 0-1,0 0 0,-1-1 1,1 1-1,0 0 0,0 0 1,-1 0-1,1 0 1,0 0-1,0 0 0,-1-1 1,1 1-1,0 0 1,0 0-1,-1 0 0,1 0 1,0 0-1,0 0 0,-1 0 1,-4 9 690,0 18-108,5-25-606,-7 52 303,4 1 1,2 0-1,6 59 1,-5-106-272,1-1 1,1 0-1,-1 0 1,1-1-1,1 1 1,-1 0-1,1-1 1,0 1-1,7 10 1,-7-13-40,-1-1 0,1 0 1,-1 0-1,1-1 0,0 1 0,0 0 1,0-1-1,1 0 0,-1 0 1,0 0-1,1 0 0,-1 0 1,1-1-1,0 0 0,0 1 0,-1-1 1,1-1-1,0 1 0,6 0 1,-5-1-4,0 1 1,0-1 0,0-1 0,0 1 0,0-1 0,0 0-1,0 0 1,0 0 0,9-4 0,-10 3 9,-1-1 1,0 1-1,0 0 1,0-1-1,0 0 1,0 0-1,0 0 1,-1 0-1,1 0 0,-1-1 1,0 1-1,0-1 1,2-5-1,4-12-96,0-1 0,-1 0 0,4-32 0,-7 33-101,1 0 0,1 0 0,0 1 0,12-25 0,-18 45 191,1-1 0,-1 0 0,0 0 1,1 0-1,-1 0 0,1 1 0,-1-1 0,1 0 0,-1 0 0,1 1 0,-1-1 1,1 0-1,0 1 0,-1-1 0,1 1 0,0-1 0,0 1 0,-1-1 1,1 1-1,0-1 0,0 1 0,0 0 0,0-1 0,0 1 0,-1 0 0,1 0 1,0 0-1,0 0 0,0 0 0,0 0 0,0 0 0,0 0 0,0 0 0,0 0 1,0 0-1,-1 1 0,1-1 0,0 0 0,0 0 0,1 2 0,3 1 73,-1 0-1,1 1 0,-1-1 0,0 1 0,5 7 0,1 0-91,3 2 131,-6-5 1,0 0-1,0-1 0,1 0 1,0 0-1,0-1 0,1 0 0,0 0 1,0-1-1,14 6 0,-23-12-78,1 1 1,-1 0-1,1-1 1,-1 1-1,1-1 0,-1 1 1,0 0-1,1-1 0,-1 1 1,0-1-1,1 1 0,-1-1 1,0 1-1,1-1 0,-1 1 1,0-1-1,0 0 0,0 1 1,0-1-1,1 1 0,-1-1 1,0 0-1,0 1 0,0-1 1,0 1-1,0-1 0,-1 1 1,1-2-1,0-27 153,0 23-41,0-172-381,-2 167-642,0 0-1,0 1 1,-1-1 0,0 0 0,-1 1-1,0 0 1,-1 0 0,-12-19 0,16 26 405,-26-42-7977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1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24 2225,'0'0'7700,"-18"-1"-7114,-55-4-124,15-5 3871,46 6-1133,9 2-1264,10 0 2903,-1 3-4812,0 0 0,-1 0 0,1 1 0,-1 0 0,1 0 0,-1 0 0,0 0 0,1 1 0,-1 0 0,-1 0 1,1 0-1,6 6 0,2 3 127,1 0 0,-1 1 0,11 14 0,-13-13-13,0 0 0,0 1-1,-2 1 1,0-1-1,-1 1 1,0 1 0,-1 0-1,-1 0 1,-1 0-1,0 1 1,-1-1 0,-1 1-1,-1 0 1,-1 0 0,0 0-1,-2 22 1,0-35-116,0 1 0,0-1 0,-1 1 0,0-1 0,0 1 1,0-1-1,0 0 0,-1 0 0,0 0 0,0 0 0,0-1 0,-1 1 1,1-1-1,-1 0 0,0 0 0,-1 0 0,1-1 0,-1 1 0,1-1 1,-1 0-1,0 0 0,-10 4 0,1-2 32,0 1 0,-1-2-1,1 0 1,-1-1 0,0 0 0,1-1-1,-26 0 1,11-1 65,22 0-95,1 0 0,-1 0 0,1-1 0,0 0 0,-1-1 0,1 1 0,-1-1 0,1 0 0,0-1 0,0 0 0,-7-2 0,11 3-1,7 1-62,-1 1-1,0 0 0,0 0 0,1 1 0,-1-1 0,0 1 1,0 0-1,0 0 0,4 3 0,20 10-141,-10-10 151,0-1 0,0 0 1,1-1-1,34 1 1,78-9-687,-84-7-1631,-41 9 1291,0 1 1,0 1 0,0-1 0,0 1 0,13-1 0,6 2-6419,-2 0-4609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2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5 7972,'0'0'14246,"-29"-1"-13221,-91-2-380,116 3-600,0 0-1,0 0 1,0 0 0,0 0-1,1 1 1,-1 0-1,0 0 1,0 0-1,0 0 1,1 0 0,-1 1-1,1-1 1,-1 1-1,1 0 1,-1 0-1,1 1 1,-3 2 0,1-1 118,4-3-130,0 0 0,0 1 1,0-1-1,0 0 0,0 1 0,0-1 0,0 0 0,1 1 1,-1-1-1,1 1 0,-1-1 0,1 1 0,-1-1 0,1 1 1,0 0-1,0-1 0,0 1 0,0-1 0,0 1 0,0 2 1,1-1-38,-1 1 0,1-1 1,0 1-1,0-1 1,0 1-1,1-1 1,-1 0-1,3 4 0,15 19 60,1 0 0,1-2-1,32 29 1,-33-36 21,-1 2 0,-1 0 0,-1 1 1,-1 1-1,0 1 0,22 42 0,-29-45 34,-2 0 0,0 0 0,-1 0 0,0 1 0,-2-1 0,0 1-1,-2 1 1,1 32 0,-3-52-64,0-1 0,0 1 0,0 0 0,0-1 0,0 1 0,-1 0 0,1 0 0,0-1 0,0 1 0,0 0 0,-1-1 0,1 1 0,0-1 0,-1 1 0,1 0 0,0-1 0,-1 1 0,1-1 0,-1 1 0,1-1 0,-1 1 0,1-1 0,-1 1 0,0-1 0,1 0 0,-1 1 0,1-1 0,-1 0 0,0 1 0,1-1 0,-1 0 0,0 0 0,0 0 1,1 1-1,-1-1 0,0 0 0,1 0 0,-1 0 0,0 0 0,1 0 0,-1-1 0,0 1 0,0 0 0,1 0 0,-1 0 0,0-1 0,-6 1-83,3 0 91,1-1 0,-1 1 0,0-1 0,1 0 0,-1 1 0,0-2-1,1 1 1,0 0 0,-1-1 0,1 0 0,0 0 0,-6-3-1,-32-34 351,20 17-202,15 16-172,0 0 1,1 0-1,0-1 1,0 1-1,0-1 0,1 0 1,0-1-1,1 1 1,-1-1-1,1 0 0,1 0 1,-1 0-1,1 0 1,1 0-1,0 0 0,0 0 1,0-1-1,1 1 0,1-12 1,1 8-45,0-1 0,1 1 0,0 1 0,1-1 0,0 0 0,1 1 0,0 0 0,1 0 0,0 0 0,1 1 0,0 0 0,13-14 0,12-7-36,37-31 0,-36 35-32,-29 23-125,0 1 0,0 0 0,1 0 0,-1 0-1,1 1 1,0-1 0,-1 1 0,1 0 0,0 0 0,10-1-1,32 0-8508,-29 3 1322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3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9 1809,'0'0'12432,"-5"-1"-9895,-6-6 3436,44 7-297,-13 0-7171,38 0 1393,73 0-1,-45 0-3677,-86 0 3678,0 0 1,1 0 0,-1 0-1,0 0 1,0 0 0,1 0 0,-1 0-1,0 0 1,0 0 0,1-1 0,-1 1-1,0 0 1,1 0 0,-1 0 0,0 1-1,0-1 1,1 0 0,-1 0 0,0 0-1,0 0 1,1 0 0,-1 0 0,0 0-1,0 0 1,0 0 0,1 1 0,-1-1-1,0 0 1,0 0 0,0 0 0,1 0-1,-1 1 1,0-1 0,0 0 0,0 0-1,0 0 1,1 1 0,-1-1 0,0 0-1,0 0 1,0 1 0,0-1 0,0 0-1,0 0 1,0 1 0,0-1 0,0 0-1,0 0 1,0 1 0,0-1 0,0 0-1,0 1 1,0-1 0,0 3-1003,0 11-5314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4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 4818,'0'0'19134,"-11"13"-17568,-33 44-429,41-52-1086,0 0 0,1-1 0,0 1 0,0 0 1,0 0-1,1 0 0,-1 1 0,1-1 0,1 0 0,-1 0 0,1 1 0,0-1 1,0 0-1,0 1 0,1-1 0,-1 0 0,1 0 0,1 0 0,-1 1 1,1-1-1,0 0 0,0-1 0,5 9 0,6 4-43,1 0-1,1-1 1,1-1 0,0 0-1,1-1 1,0-1 0,26 15-1,-18-14-203,0 0 0,1-2 0,38 12 0,-64-24 198,1 0 0,-1 1-1,1-1 1,-1 0 0,1 0 0,-1 0-1,1 0 1,-1 1 0,0-1 0,1 0 0,-1 0-1,1 1 1,-1-1 0,0 0 0,1 1-1,-1-1 1,0 1 0,1-1 0,-1 0-1,0 1 1,1-1 0,-1 1 0,0-1-1,0 1 1,0-1 0,0 0 0,1 1 0,-1-1-1,0 1 1,0-1 0,0 1 0,0 0-1,0 0 52,-1 0 0,1 0 0,0-1 0,-1 1 0,1 0 0,0 0 0,-1 0 0,1 0 0,-1-1 0,1 1 0,-1 0 0,0 0 0,1-1 0,-1 1 0,0-1 0,0 1 0,1 0 0,-1-1 0,-1 1 0,-30 17 679,-56 24-1,72-36-695,1-1-1,-1-1 0,0 0 0,0-1 1,0-1-1,-25 1 0,38-3-192,0 0 1,0 0-1,-1 0 1,1-1-1,0 1 1,0-1-1,-1 0 0,1 0 1,0 0-1,0 0 1,-5-3-1,7 3-201,-1-1 0,1 1 0,0-1-1,-1 1 1,1-1 0,0 1 0,0-1 0,0 0-1,0 1 1,0-1 0,0 0 0,0 0 0,1 0-1,-1 0 1,1 0 0,-1 0 0,1 0 0,0 0 0,0 0-1,0 0 1,0-2 0,0-33-6424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4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9012,'0'0'13684,"19"0"-13164,319 0 486,-338 4-806,-1 22 463,-1 0 1,-1 0-1,-1 0 0,-10 31 0,-41 100 1301,14-49-1269,4 2 0,-25 133 1,55-186-773,7-55-140,0-7-2979,0-79-4821,0 21-659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24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13142,'0'0'11941,"178"40"-10324,-130-40-1089,-7 0-528,-11 0-144,-12 0-1648,-12 0-1938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33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32 1569,'0'0'17424,"0"-5"-15989,0-17-136,0 22-1264,0 0 0,0 0 1,0 0-1,0 0 0,0 0 0,0 0 0,0 0 0,0-1 0,0 1 0,0 0 0,0 0 0,0 0 0,0 0 0,0 0 0,0 0 0,0-1 1,0 1-1,0 0 0,0 0 0,0 0 0,0 0 0,0 0 0,0 0 0,0-1 0,0 1 0,0 0 0,0 0 0,0 0 0,0 0 1,0 0-1,0 0 0,0-1 0,0 1 0,0 0 0,0 0 0,-1 0 0,1 0 0,0 0 0,0 0 0,0 0 0,0 0 0,0 0 1,0 0-1,0 0 0,-1-1 0,1 1 0,0 0 0,0 0 0,0 0 0,0 0 0,0 0 0,0 0 0,-1 0 0,1 0 0,0 0 0,0 0 1,0 0-1,0 0 0,-1 0 0,-4 7 487,5-7-497,-37 55 1191,-34 70 0,58-101-977,-16 31 369,2 1 1,-29 93-1,44-110-448,2 2-1,2-1 0,2 1 1,-2 80-1,8-117-158,0 0 0,0 1-1,1-1 1,-1 0 0,1 1-1,0-1 1,0 0 0,1 0-1,-1 0 1,1 0 0,0 0 0,0 0-1,0 0 1,0-1 0,1 1-1,4 4 1,-3-4-5,0-1 1,0 0-1,1 0 0,-1 0 1,1-1-1,0 0 0,0 0 0,0 0 1,0 0-1,0-1 0,0 1 1,0-2-1,9 2 0,-7-1-12,0 0-1,0 0 0,0-1 1,0 0-1,0 0 1,0-1-1,0 0 1,0 0-1,0 0 0,0-1 1,0 0-1,0 0 1,-1-1-1,0 0 0,1 0 1,-1-1-1,0 0 1,0 0-1,-1 0 0,1 0 1,-1-1-1,9-10 1,-6 4-21,0 0-1,-1 0 1,0-1 0,-1 0 0,-1 0 0,1 0 0,-2-1 0,0 0-1,0 0 1,-1 0 0,-1 0 0,1-23 0,-3 35 48,0 0-1,0-1 1,0 1 0,-1 0 0,1 0-1,0 0 1,-1 0 0,1 0 0,-1 0-1,0-1 1,1 1 0,-1 0 0,0 0-1,1 1 1,-1-1 0,0 0 0,0 0-1,0 0 1,0 0 0,0 1 0,0-1-1,0 0 1,0 1 0,0-1 0,0 1-1,0-1 1,0 1 0,0 0 0,-1-1-1,1 1 1,0 0 0,0 0 0,0 0-1,-2 0 1,-46 1 472,44 0-443,-3 1-16,-1 0 1,1 0-1,0 1 0,0 0 1,1 0-1,-1 1 0,1 0 0,-1 0 1,1 1-1,1 0 0,-10 8 1,-37 24-24,48-34 36,2-1 1203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33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6451,'0'0'13323,"10"5"-12520,-3-2-726,5 3 306,-1 0 1,0 0-1,19 15 0,-26-18-218,0 0 0,-1 1 0,0-1 0,1 1 0,-1 0 0,0 0 0,-1 0 0,1 0 0,-1 0 0,0 1 0,0-1 0,0 1 0,-1-1 0,1 1 0,0 9 0,0 2 366,-1 1-1,-2 21 0,1-33-467,0 0 1,-1-1-1,0 1 0,0-1 1,0 1-1,-1-1 0,1 1 1,-1-1-1,0 0 1,0 0-1,-1 0 0,-4 7 1,-17 20 53,23-30-194,32 2-376,0 0 0,51 14 1,-80-17 431,0 1 13,-1-1 1,1 1-1,-1 0 1,0 0 0,1 0-1,-1 0 1,0 0-1,0 0 1,0 0 0,0 0-1,0 0 1,0 0 0,0 1-1,0-1 1,0 0-1,0 1 1,-1-1 0,1 1-1,-1-1 1,1 1-1,-1-1 1,1 1 0,-1-1-1,0 1 1,0-1 0,0 1-1,0 0 1,0 1-1,0 5 129,0 1-1,-1-1 0,0 0 0,-3 12 0,0-7 47,-1-1 1,0 0-1,-1 0 0,0 0 0,-1-1 0,-1 0 0,1 0 0,-2 0 0,-12 11 0,-13 12 333,-46 35 0,70-64-1874,12-25-12245,2 10 11940,17-28-10145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3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7587,'0'0'14444,"5"-11"-13392,-1 3-940,0 2-90,-1-1 1,1 1-1,-1 0 1,2 0-1,-1 0 1,1 1 0,0-1-1,0 1 1,0 0-1,9-5 1,74-38-159,-87 48 142,-1 0 0,0 1 0,1-1 0,-1 0 0,1 1 0,-1-1 0,0 1 1,1-1-1,-1 1 0,0-1 0,1 1 0,-1-1 0,0 1 0,0-1 0,1 1 0,-1-1 0,0 1 1,0 0-1,0-1 0,0 1 0,0-1 0,0 1 0,0 0 0,0-1 0,0 1 0,0-1 1,0 1-1,-1 1 0,2 28 353,-1-26-282,-1 92 2206,-23 165-1,11-191-1965,3-18 56,2 0 1,-1 92 0,9-141 189,-1-4-702,0 0 0,0 0-1,0 0 1,0 0 0,1 0 0,-1 0-1,0 0 1,1 0 0,-1 0 0,1 0 0,-1-1-1,1 1 1,0 0 0,-1 0 0,1 0 0,0-1-1,0 1 1,0 0 0,0-2 0,-2-28-5897,2 14-1816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49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4530,'0'0'25108,"20"0"-22878,216 0-3249,-231-1 971,1 1 0,-1-1 0,1 0 0,-1-1 0,8-2 0,12-2-2829,-7 4-5294,-30 27-8333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7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19 1072,'0'0'8719,"-3"-3"-7377,-14-12 4928,18 17-5811,1 3-317,1 0 0,0 0 1,0-1-1,0 1 1,0-1-1,1 0 0,6 7 1,8 10 246,129 203 1607,-124-186-1705,-18-29-234,1-1 0,0 0 1,0 0-1,0 0 0,11 8 1,-17-15 225,0-25 1184,-1 14-1403,0-1 1,-1 1 0,0 0-1,-1 0 1,-5-14-1,-6-24-72,8 10-232,2 1 1,3-63 0,1 72-169,0 27 391,-1 1 0,1-1 0,0 1 0,0-1 0,0 1 0,0-1 0,0 1 0,0-1 0,0 1 0,0-1 0,1 1 0,-1 0 0,0-1 0,0 1 0,0-1 0,0 1 0,1-1 0,-1 1 0,0 0 0,0-1 1,1 1-1,-1-1 0,0 1 0,1 0 0,-1-1 0,0 1 0,1 0 0,-1 0 0,1-1 0,-1 1 0,0 0 0,1 0 0,0-1 0,16 7-275,17 23 247,-32-27 65,20 18 300,-9-9-137,-1 0 1,-1 1-1,17 21 1,3 1-296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49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3089,'0'0'17179,"-1"20"-15312,1 160 3296,0-172-5086,1 0 1,0-1 0,1 1-1,0-1 1,0 0-1,0 1 1,1-1 0,0 0-1,1-1 1,-1 1 0,1 0-1,1-1 1,-1 0-1,1 0 1,0 0 0,0-1-1,1 1 1,0-1-1,0-1 1,0 1 0,8 4-1,8 6-65,-17-12-9,-1 1-1,1-1 1,0 0-1,1 0 1,-1-1-1,8 3 1,-12-4 16,0-1 0,0 1 1,0 0-1,0-1 1,0 1-1,0 0 0,0 0 1,0-1-1,0 1 0,-1 0 1,1 0-1,0 0 0,-1 0 1,1 0-1,-1 0 1,1 0-1,-1 0 0,1 0 1,-1 0-1,0 1 0,1-1 1,-1 0-1,0 0 1,0 0-1,0 0 0,0 0 1,0 1-1,0-1 0,0 0 1,-1 2-1,1 1 77,-1 0 0,0 0 0,1 0 0,-2 0 0,1 0 0,0-1 0,-3 5 0,-1 1-64,-1 0 0,0-1 0,0 0 0,-1 0 0,0-1 0,0 1 0,-1-2 0,0 1 0,0-1 0,0 0 0,-1-1 0,0 0 0,0 0 0,-1-1 0,1 0 0,-1-1 1,0 0-1,0 0 0,0-1 0,-16 1 0,8 1-927,2 0-5592,14-20-4063,3 14 8718,-1-28-7815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5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230 125 7187,'0'0'11592,"-13"-21"-10068,-40-59-158,51 78-1148,1 0 1,-1 0-1,0 0 1,1 0-1,-1 0 1,0 0-1,0 1 1,0-1 0,-1 1-1,-3-3 1,6 4-169,-1 0 1,0 0-1,0-1 1,1 1-1,-1 0 1,0 0-1,0 0 1,1 0-1,-1 0 1,0 0-1,0 0 1,1 0-1,-1 0 1,0 0-1,1 1 1,-1-1-1,0 0 1,1 1-1,-1-1 1,0 0-1,1 1 1,-2 0 0,0 1-3,0 0 0,0 0 1,1 0-1,-1 1 1,1-1-1,-1 0 1,1 1-1,0 0 1,0-1-1,-1 4 1,1-4 3,-3 12-6,0 0 0,1 0 0,0 1 0,1-1 0,0 1 0,2-1 0,-1 1 0,5 27 0,3 5 297,20 64 0,-15-66 50,12 78 0,-18 68 485,-6-188-857,0 0 0,0 0-1,0-1 1,0 1 0,0 0 0,-1 0 0,1 0 0,-1 0 0,0-1 0,0 1 0,0 0 0,0-1-1,0 1 1,-1-1 0,1 1 0,-1-1 0,0 0 0,1 1 0,-1-1 0,0 0 0,0 0 0,-1 0-1,1-1 1,0 1 0,0 0 0,-1-1 0,1 0 0,-1 1 0,0-1 0,1 0 0,-1 0-1,0 0 1,0-1 0,1 1 0,-5 0 0,5-1-3,-4 1 56,0 1 1,0-1-1,0-1 0,0 1 0,-1-1 0,-11-1 0,16 0-52,0 1 1,0-1-1,0 0 1,0 0-1,0 0 1,0 0-1,1 0 0,-1-1 1,0 1-1,0-1 1,1 1-1,-1-1 1,1 1-1,0-1 0,-1 0 1,1 0-1,0 1 1,0-1-1,0 0 1,0 0-1,0 0 0,1 0 1,-2-4-1,-1-5 9,1 1-1,0 0 0,0-1 0,1 0 1,1 1-1,-1-1 0,2 0 1,0 1-1,0-1 0,3-11 1,1 2-67,1 0 0,2 0 0,0 0 1,11-20-1,-10 24-214,1 0 0,1 0 0,1 1 0,0 1 0,1 0 0,28-25 0,-22 24-2192,0 1 0,35-19 0,-12 9-4369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5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12742,'0'0'7809,"29"0"-7676,96 0-58,-104 0-56,22 1 3,-42 0-18,1-1 0,-1 0 0,1 1 0,-1-1 0,1 1-1,-1 0 1,0-1 0,1 1 0,-1 0 0,0 0 0,0 0-1,1 0 1,-1 0 0,0 0 0,0 0 0,1 2 0,-1 0 109,0-1 1,0 1 0,-1 0 0,1 0 0,-1 0-1,0 0 1,0-1 0,0 1 0,0 0 0,0 0 0,-1 4-1,0 6 194,0 8 161,0 1 0,-2-1-1,0 0 1,-9 28-1,-34 82 1015,22-66-1033,-8 23 110,-51 150 590,65-178-813,-19 125 0,36-169-392,1-14-43,0-14-2729,1-22-2425,11-55 0,-7 63 2171,6-53-8077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1:51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10965,'0'0'15527,"155"80"-14678,-114-72-545,-5 0-304,-6 0-144,-7 0-1297,-5-8-2209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02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8644,'0'0'17787,"-1"2"-16201,7 4-1350,102 35 1138,-83-30-1244,-12-6-95,0 1 0,0 1 0,14 9 0,-24-14-29,-1 0 1,1 0-1,-1 0 0,0 0 1,0 0-1,0 0 0,0 1 1,0-1-1,0 1 0,0 0 1,-1-1-1,1 1 0,-1 0 1,0 0-1,0 0 0,0 0 0,0 0 1,-1 0-1,1 0 0,0 4 1,-1 3 48,0 1 0,0-1 0,-1 0 0,0 0 0,-1 1 0,0-1 0,-1 0 0,0-1 0,0 1 0,-1 0 0,-1-1 0,1 0 0,-2 0 0,1 0 0,-11 12 0,-13 14 40,-3-2 0,0-1-1,-2-2 1,-1-1 0,-44 28-1,77-56 104,22-1-174,100 0-1580,-39 0-5829,-58 0 3520,19 0-5088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0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4994,'0'0'18161,"23"-2"-17054,166-4 1609,-187 16-2065,-2-3-521,0-1 20,0 0 0,0 0 0,0 0 0,0 0 0,-1-1 0,0 1 0,-1 0 0,1 0 0,-1 0 0,0-1 0,0 1 0,-1-1 0,-3 7 0,-42 43 313,35-41-440,1 0 1,0 0-1,1 1 0,-14 24 0,24-38-38,1 0-1,-1 0 1,1 1 0,-1-1 0,1 0-1,0 1 1,-1-1 0,1 0 0,0 1-1,0-1 1,0 0 0,0 1 0,0-1-1,0 0 1,1 1 0,-1-1 0,0 0-1,1 0 1,-1 1 0,0-1 0,1 0-1,0 0 1,-1 1 0,1-1 0,0 0-1,0 0 1,-1 0 0,1 0 0,0 0-1,0 0 1,0 0 0,0 0 0,0-1-1,0 1 1,1 0 0,-1-1 0,2 2-1,5 2 16,0-1-1,1 1 1,0-2-1,12 4 0,-11-4-3,6 2 5,-7-2-1,1 1 0,-1 0 0,-1 0 1,14 7-1,-19-9-2,-1 1 1,0-1 0,0 1-1,0-1 1,0 1-1,0 0 1,0 0 0,0 0-1,-1 0 1,1 1 0,-1-1-1,1 0 1,-1 1 0,0-1-1,0 0 1,0 1 0,0 0-1,0-1 1,-1 1 0,1 4-1,0 6 92,-1 0-1,-1-1 1,0 1-1,-1 0 1,0 0-1,-1-1 1,-1 1-1,0-1 1,0 0-1,-1 0 1,-1-1-1,-8 15 1,0-3 162,-2-1 1,0-1-1,-1 0 1,0-1-1,-22 17 1,33-30-309,-24 1-12363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06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6 3554,'0'0'12776,"0"-6"-10273,0 9-961,-2 25-902,-2 0-1,-1 0 1,-2-1 0,-12 36 0,-3 14 365,5-10-263,-29 138 937,41-174-1554,1 1 1,2 0-1,1 0 0,6 48 0,-5-79-126,0 0 0,0 1 0,1-1 0,-1 0 0,1 0 0,-1 1 0,1-1 0,-1 0 0,1 0 0,0 0 0,-1 0 0,1 0 0,0 0 0,0 0 0,0 0 0,0 0 0,0 0 0,0-1 0,0 1 0,0 0 0,0-1 0,0 1 0,1-1 0,-1 1 0,0-1 0,0 1 0,1-1 0,1 0 0,39 2-39,-29-2 16,-10-1 7,1 1 0,-1 0-1,1-1 1,-1 1 0,1-1 0,-1 0 0,1 0 0,-1-1 0,0 1 0,1-1 0,-1 1 0,0-1 0,0 0 0,0 0 0,3-4 0,-1 1-29,0 0 0,-1 0 0,0-1 1,0 0-1,0 0 0,-1 0 0,5-10 0,-2 2-21,-2 0 0,1-1 0,-2 0-1,0 0 1,0 0 0,0-27 0,-3 27 61,-2-21 26,2 35-14,0 0-1,-1 0 1,1-1 0,-1 1 0,1 0 0,-1 0-1,0 0 1,1 0 0,-1 0 0,0 0 0,0 0-1,0 1 1,0-1 0,1 0 0,-1 0 0,0 1-1,-1-1 1,1 0 0,0 1 0,0-1 0,0 1-1,0-1 1,0 1 0,0 0 0,-1 0 0,0-1 0,-9 0 64,1 0 1,-1 1-1,1 0 1,-1 1-1,1 0 1,-1 0-1,1 2 1,-1-1-1,1 1 1,-14 6-1,-10 6 183,-52 32-1,37-19 103,32-19-356,13-8-110,1 0-1,-1 1 1,1 0 0,0-1-1,-1 1 1,1 1-1,0-1 1,0 0-1,1 1 1,-1-1 0,0 1-1,1 0 1,-4 4-1,20-7-4946,44 0-5371,-23 0 1073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07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0 217 1585,'0'0'18085,"3"-12"-16303,14-17-1759,1 0 0,1 2-1,2 0 1,26-27-1,-30 35-233,-14 15 155,-3 3 49,1 0 0,-1 0 0,1 0 0,0 0 0,-1 0 0,1 0 0,0 0 0,0 0 0,0 1 1,0-1-1,0 0 0,0 1 0,0-1 0,0 1 0,0-1 0,0 1 0,0-1 0,0 1 0,0 0 1,0-1-1,2 1 0,-2 20 586,-4 13 200,0-1 0,-2 1 1,-2-1-1,-11 33 1,-5 26 792,-19 76 173,-17 94-593,58-256-2623,1 3 4582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 2625,'0'0'10133,"0"-7"-6009,0 9-3651,0-1-1,1 0 0,-1 1 0,0-1 0,1 0 0,-1 0 0,1 0 0,-1 1 0,1-1 0,0 0 1,-1 0-1,1 0 0,0 0 0,0 0 0,1 2 0,22 16 1226,-21-17-1677,0-1 1,0 1-1,0 1 0,0-1 1,0 0-1,-1 0 0,1 1 1,-1 0-1,1-1 1,-1 1-1,0 0 0,0 0 1,-1 0-1,1 1 1,0-1-1,-1 0 0,0 1 1,1 3-1,-4 4 1527,-4-21-69,-4-7-1392,2 8-805,9 16-679,0 11 1553,0-11-142,-4 20 426,3-26-420,0 0 1,-1-1-1,1 1 1,0-1-1,-1 1 0,1-1 1,-1 1-1,1-1 1,0 0-1,-1 1 1,1-1-1,-1 0 0,0 1 1,1-1-1,-1 0 1,1 1-1,-1-1 1,1 0-1,-1 0 1,0 0-1,1 1 0,-1-1 1,1 0-1,-1 0 1,0 0-1,1 0 1,-1 0-1,0 0 0,1 0 1,-1-1-1,1 1 1,-1 0-1,0 0 1,1 0-1,-1-1 0,1 1 1,-1 0-1,1 0 1,-1-1-1,0 0 1,-2 0-27,1-1 0,0 1 0,0-1 0,0 1 0,0-1 0,0 0 0,1 0 0,-1 0 0,0 0 0,1 0 0,0 0 0,-1 0 0,1 0 0,0 0 0,0-1 0,0 1 0,0-1 0,1 1 0,-2-5 0,0-6-384,1 1 1,0-24-1,1 30 185,0 5 195,0 0 1,1 0 0,-1 0 0,0 0 0,1-1 0,-1 1 0,1 0 0,-1 0 0,1 0 0,0 0 0,-1 1 0,1-1-1,0 0 1,0 0 0,-1 0 0,1 0 0,0 1 0,0-1 0,0 0 0,0 1 0,0-1 0,0 1 0,0-1 0,0 1-1,0 0 1,1-1 0,-1 1 0,0 0 0,0 0 0,0-1 0,2 1 0,43-1-85,-36 1 60,43 0-60,-53 0 100,1 0 0,-1 0 0,0 1 0,1-1-1,-1 0 1,1 0 0,-1 0 0,0 1 0,1-1 0,-1 0-1,0 0 1,1 1 0,-1-1 0,0 0 0,0 1 0,1-1-1,-1 1 1,0-1 0,0 0 0,0 1 0,1-1 0,-1 1-1,0-1 1,0 0 0,0 1 0,0-1 0,0 1 0,0-1-1,0 1 1,0-1 0,0 0 0,0 1 0,0 18 387,0-16-234,-1 0-127,1-1-1,0 0 1,0 0 0,-1 0 0,1 0 0,-1 0-1,0 0 1,0 0 0,0 0 0,0 0 0,0 0-1,0-1 1,0 1 0,-1 0 0,1-1 0,0 1-1,-1-1 1,1 1 0,-1-1 0,0 0 0,0 1 0,1-1-1,-1 0 1,0 0 0,0 0 0,0-1 0,0 1-1,-3 1 1,-5 0 43,1 0-1,0 0 0,-1-1 1,1 0-1,-11-1 0,19 0-111,0-1-189,1-1 187,0 1 0,0-1 0,0 1 0,0-1 0,0 0 0,0 1 0,0-1 0,0 1 0,1-1 0,-1 1 0,0-1 0,1 1 0,0-1 0,-1 1 0,1 0 0,0-1 0,0 1 0,-1 0 0,3-2 0,21-26-278,-22 26 269,1 0 23,-1 1 0,0-1 0,1 0 0,0 1 0,0 0 0,0 0 0,0 0 0,0 0 1,0 0-1,0 0 0,0 1 0,1 0 0,-1 0 0,1 0 0,-1 0 0,1 0 0,-1 0 0,1 1 1,-1 0-1,7 0 0,-9 31 492,-1-27-369,0 0 1,0 0 0,-1 1 0,1-1-1,-1 0 1,0 0 0,0 0 0,0 0 0,-3 5-1,3-7-69,0-1 0,0 0 0,0 1-1,0-1 1,0 0 0,-1 1 0,1-1 0,0 0-1,-1 0 1,1 0 0,-1 0 0,1-1 0,-1 1-1,0 0 1,1-1 0,-1 1 0,0-1 0,1 1-1,-1-1 1,0 0 0,0 0 0,1 1 0,-1-1-1,-2-1 1,3 2-8,-1-1-1,0 0 0,1 0 1,-1 0-1,1 0 1,-1 0-1,1 0 1,-1-1-1,1 1 1,-1 0-1,1-1 0,-1 1 1,1-1-1,-1 0 1,1 1-1,0-1 1,-1 0-1,1 0 1,-2-2-1,2 1-558,0-1 0,0 1 1,0-1-1,1 1 0,-1-1 0,1 0 0,0 1 0,0-1 1,0 0-1,0-3 0,0-1-1406,0-9-5951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4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5106,'0'0'6545,"-6"28"-3464,-1 5-2073,-5 17 1399,-8 86-1,17 74 2921,4-123-4168,-1-86-1180,4-174-12621,-3 56 5885,0 14-590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7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13 8052,'0'0'11149,"-16"-2"-10090,-49-8-176,63 10-864,0 0 0,1 0-1,-1 0 1,1 0 0,-1 0 0,0 0-1,1 0 1,-1 1 0,1-1 0,-1 0-1,1 1 1,-1 0 0,1-1 0,-1 1-1,1 0 1,0 0 0,-1 0 0,1 0-1,0 0 1,0 0 0,-1 0 0,1 0-1,0 0 1,0 0 0,0 1 0,0-1-1,1 0 1,-1 1 0,0-1 0,1 1-1,-1-1 1,1 1 0,-1-1 0,1 1-1,-1-1 1,1 1 0,0 0 0,0-1-1,0 1 1,0-1 0,0 3 0,0 1-4,-3 24-2,2 0 1,0 0-1,6 47 0,-4-72-1,-1 0 1,1 0-1,0 0 0,0 0 0,0-1 0,0 1 0,1 0 0,0 0 0,-1-1 0,1 1 0,1-1 0,-1 0 1,5 6-1,-4-7-19,-1 0 0,1 0 0,-1-1 0,1 1 1,0-1-1,0 0 0,0 0 0,0 0 0,0 0 1,0 0-1,0 0 0,0-1 0,0 0 0,0 0 1,0 1-1,1-2 0,-1 1 0,3-1 0,-2 0 21,0 0-1,1-1 0,-1 1 0,0-1 0,0 0 1,-1 0-1,1-1 0,0 1 0,-1-1 0,1 0 1,-1 1-1,0-2 0,0 1 0,0 0 0,0-1 1,-1 1-1,0-1 0,1 0 0,-1 0 0,2-6 1,3-5-30,-1 0 1,-1 0-1,0 0 1,3-23 0,-5 12-484,0-49 0,-3 62 389,0 11 124,17 8 242,53 54 160,-69-47-9962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71 188 8836,'0'0'12851,"18"16"-11970,-1-1-684,0 0 1,27 16-1,-40-29-169,-1-1 1,0 0-1,1 0 1,0 0-1,-1-1 0,1 1 1,-1-1-1,1 0 1,0 0-1,-1 0 0,1-1 1,-1 1-1,1-1 1,-1 0-1,1 0 0,-1 0 1,1 0-1,-1-1 1,0 1-1,0-1 0,0 0 1,1 0-1,-2 0 1,1 0-1,4-5 1,-2 4 11,1-2 18,0-1 0,-1 0 0,0 1 1,0-2-1,0 1 0,-1 0 0,0-1 0,0 0 0,0 0 1,-1 0-1,0 0 0,-1-1 0,0 1 0,0-1 0,0 0 1,0-8-1,-1 12 20,-1-1 0,1 1 0,-1-1 0,0 1 0,0-1 0,0 0 0,-1 1 0,0-1 0,0 1 1,0-1-1,0 1 0,-1 0 0,1-1 0,-1 1 0,0 0 0,0 0 0,-1 0 0,1 0 0,-1 1 0,0-1 0,0 1 0,0 0 0,-1-1 0,1 1 1,-1 1-1,1-1 0,-7-3 0,5 5 56,-1-1 0,0 1 0,1 0 1,-1 1-1,0 0 0,1-1 0,-1 2 0,0-1 1,0 1-1,1 0 0,-1 0 0,-6 2 1,-9 6-66,0 0 0,-25 16 0,11-6-26,-30 13-53,65-32-69,-1 0 0,1 0 0,0 0 1,-1 0-1,1 0 0,0 1 0,-1-1 1,1 0-1,0 0 0,0 0 0,-1 0 1,1 0-1,0 1 0,0-1 0,-1 0 0,1 0 1,0 1-1,0-1 0,0 0 0,-1 0 1,1 1-1,0-1 0,0 0 0,0 0 1,0 1-1,0-1 0,0 0 0,0 1 1,-1-1-1,1 0 0,0 1 0,0-1 1,0 0-1,0 0 0,0 1 0,0-1 0,0 0 1,1 1-1,-1-1 0,0 0 0,0 1 1,0-1-1,0 0 0,0 0 0,0 1 1,1-1-1,-1 0 0,0 1 0,0-1 1,0 0-1,1 0 0,-1 1 0,17 9-4724,11-2-503,7 0-1713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10053,'0'0'14340,"-18"12"-13353,-56 42 80,70-51-1034,1 0 1,0 1 0,0-1-1,0 1 1,0 0-1,1 0 1,-1 0 0,1 0-1,0 0 1,1 0-1,-1 1 1,1-1 0,-1 1-1,1-1 1,1 1-1,-1 0 1,1-1 0,-1 1-1,1 0 1,1-1-1,-1 1 1,1 0 0,-1-1-1,1 1 1,1-1-1,-1 1 1,1-1 0,0 0-1,0 1 1,0-1-1,0 0 1,1 0 0,-1 0-1,1-1 1,0 1-1,5 4 1,37 27 41,-31-25-57,-1 0-1,0 1 0,0 1 0,-1 0 1,12 17-1,-23-28 79,-1 0-43,-1 0-1,1 1 1,-1-1 0,1 0 0,-1 0 0,0 0 0,0 0-1,0 0 1,1 0 0,-1 0 0,0 0 0,0-1 0,0 1-1,-2 1 1,-78 29 601,41-17-1266,15-11-2567,25-3 2997,-1 0-1,1 0 1,0 0 0,0 0 0,-1 0 0,1 0 0,0 0-1,-1 0 1,1 0 0,0 0 0,0 0 0,-1 0 0,1 0 0,0 0-1,0 0 1,-1 0 0,1-1 0,0 1 0,0 0 0,-1 0-1,1 0 1,0 0 0,-1-1-546,1 1 545,0-1 1,0 1 0,0 0 0,-1 0 0,1-1 0,0 1-1,0 0 1,0-1 0,0 1 0,0 0 0,0 0 0,0-1 0,0 1-1,0 0 1,0 0 0,0-1 0,0 1 0,0 0 0,0-1-1,0 1 1,0 0 0,0 0 0,0-1 0,0 1 0,1 0 0,-1 0-1,0-1 1,0-1-738,0-26-10367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8948,'0'0'12502,"119"0"-12262,-54 0-144,1 0-96,-1-16-240,-5 16-577,-19-8-367,-11 0-1185,-18 8-272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9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8004,'0'0'3663,"-6"24"427,3-11-3498,-35 166 4570,31-118-2773,2 107 1,5-143-2030,0-19-335,0 0 1,1 0-1,-1 0 1,1 0-1,1 0 0,-1-1 1,1 1-1,0-1 1,0 1-1,1-1 1,-1 1-1,1-1 1,0 0-1,1 0 1,-1-1-1,1 1 1,0-1-1,0 0 1,1 0-1,-1 0 1,1 0-1,0-1 1,-1 0-1,2 0 1,-1 0-1,0 0 1,1-1-1,-1 0 1,1 0-1,-1-1 1,1 1-1,0-1 1,0 0-1,0-1 1,10 0-1,-13 0-114,0 0 0,-1-1-1,1 1 1,0-1 0,0 0 0,0 0-1,0 0 1,-1 0 0,1 0 0,0 0-1,-1-1 1,1 0 0,-1 1 0,1-1-1,-1 0 1,0 0 0,0 0 0,0 0-1,3-4 1,12-23-3457,-4-1-3648,-1-2-5303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3 129 7716,'0'0'13886,"0"-4"-12742,0-2-1255,-1 5 437,1-1-1,-1 0 0,1 1 1,0-1-1,0 0 1,0 0-1,0 1 1,0-1-1,0 0 1,1 1-1,-1-1 1,0 0-1,1 1 0,-1-1 1,1 0-1,0 1 1,0-1-1,-1 1 1,1-1-1,0 1 1,0-1-1,2-1 0,28-11-249,1 1 0,1 2-1,0 0 1,0 3-1,46-7 1,-41 11-106,73 0 0,-90 4-11,-19 0 22,-4 4 107,-9 15 48,-1 0 0,-18 22 0,2-2 107,5-7-58,-1-1 1,-2-1-1,-54 51 1,76-78-259,0 0 1,-1 0 0,1-1 0,-1 1 0,0-1 0,1 0-1,-1 0 1,0-1 0,0 1 0,-1-1 0,1 0 0,-9 0 0,-36-1-3718,22-1-414,-9 1-5833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34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1088,'0'0'20687,"24"11"-19067,78 33-385,-90-40-1041,0 0 0,0 0 1,1-1-1,-1-1 0,1 0 0,0-1 0,0 0 1,-1-1-1,22-2 0,8 0-36,-35 2-916,10 1 2303,-12-4-4398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35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8900,'0'0'12099,"-2"5"-10917,1-2-1106,1 0 0,0 0 0,0 0 0,0-1 0,0 1 0,0 0 0,0 0 0,1 0 0,-1-1 0,1 1 0,0 0 0,0-1 0,0 1 0,0 0-1,0-1 1,1 1 0,-1-1 0,1 0 0,1 3 0,45 52 966,-31-39-759,48 44 60,-47-46-326,0 1 1,28 33-1,-44-47-5,0 0 0,0 0 1,0 0-1,0 1 0,-1-1 1,0 1-1,1-1 1,-1 1-1,0 0 0,-1-1 1,1 1-1,-1 0 0,1-1 1,-1 1-1,0 0 1,-1 0-1,1-1 0,0 1 1,-1 0-1,0 0 0,0-1 1,0 1-1,-1-1 0,1 1 1,-1-1-1,0 0 1,1 1-1,-2-1 0,1 0 1,0 0-1,-5 4 0,-3 4 123,-1-1-1,0 0 1,-1-1-1,0 0 0,-1 0 1,-19 9-1,14-9-11,-1-2-1,0 0 0,0-1 0,-1 0 1,-20 2-1,39-8-220,1 0-1,-1 1 1,1-1 0,-1 0-1,0 0 1,1 1 0,-1-1-1,0 0 1,0 0 0,1 0-1,-1 0 1,0 0 0,1 0 0,-1 0-1,0 0 1,1 0 0,-1-1-1,0 1 1,1 0 0,-1 0-1,0-1 1,1 1 0,-1 0-1,0-1 1,1 1 0,-1 0-1,1-1 1,-1 1 0,1-1 0,-1 1-1,1-1 1,-1 1 0,1-1-1,-1 0 1,1 1 0,-1-2-1,4-20-2129,-1 16 1224,0-1-208,0 1-1,0 0 0,0 0 1,1 0-1,5-9 1,30-33-11909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35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 9893,'0'0'9527,"26"2"-9426,-7 0-71,43 4 20,66 16 1,-126-22-19,0 0 0,0 1 0,0-1 0,0 1 0,0-1 0,0 1 0,0 0 0,0 0 0,0 0 0,0 0 0,-1 0 0,1 0 0,0 0 0,-1 1 0,1-1 0,-1 1 0,1-1 0,1 3 0,-2 0 71,0-1-1,-1 1 1,1 0 0,-1 0-1,0 0 1,0 0 0,0 0-1,0 0 1,-1 3 0,1-3-50,-4 22 453,-1-1-1,-1-1 1,-1 1 0,-1-1-1,-16 35 1,6-17-21,-147 348 2507,37-92-1603,69-126-770,50-132-3311,15-143-5106,0 25-254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35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7171,'0'0'14935,"101"72"-13878,-65-56-865,0-8-192,-1 8-80,1-16-1889,-6 0-1681,-7 0-2817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41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109 172 816,'0'0'16701,"3"-13"-15169,0 3-1589,2-8 1387,-1 0 0,-1-1 0,3-33 0,-6 14-505,-18 37-665,-9 0-183,19 0-21,0 1 0,0 0-1,1 0 1,-1 1 0,0-1-1,0 2 1,0-1 0,-8 4-1,15-4 31,0-1 0,0 1 0,1 0 0,-1 0 0,0 0 0,1 0 0,-1 0 0,1 0 0,-1 0 0,1 0 0,0 0 0,-1 0 0,1 0 0,0 0 0,-1 0 0,1 0 0,0 0 0,0 0 0,0 0 0,0 3 0,2 25-135,-1-24 115,0 2 28,0-1-1,1 1 1,0-1 0,0 1 0,1-1 0,0 0-1,0 0 1,0 0 0,0 0 0,1-1 0,7 9-1,8 6 117,31 28-1,-27-28-16,12 12 72,-1 1 0,-2 1 0,43 60-1,-72-88-58,0 0-1,0 1 1,0-1-1,-1 1 1,0 0-1,0 0 0,-1 0 1,0 0-1,1 14 1,-2-17-57,0 0 0,0 0 0,0 0 0,-1 1 0,1-1 0,-1 0 0,0 0 0,0 0 0,-1 0 0,1 0 0,-1 0 0,0 0 0,0-1 0,0 1 0,0-1 0,-1 1 0,-5 5 0,-2-2 2,1 0 1,-1-1-1,-1 0 0,1 0 1,-1-1-1,0-1 0,0 0 1,0 0-1,-1-1 0,1-1 1,-1 0-1,0-1 0,0 0 1,0 0-1,1-1 0,-18-3 1,27 3-40,0 0 0,-1-1 0,1 1 0,0-1 0,0 1 0,0-1 0,0 0 0,0 0 0,0 0 0,0 0 0,0 0 0,1-1 0,-1 1 0,0 0 0,1-1 0,-1 0 0,1 1 0,-1-1 0,1 0 0,0 1 0,0-1 0,0 0 0,0 0 0,0 0 0,0 0 0,-1-3 1,1-3 31,-1-1 0,1 0 0,0 0 0,1 0 0,1-11 0,-1 0 15,1 9-65,1 0 0,0 0 1,0 1-1,1-1 0,0 1 1,1 0-1,0 0 0,1 0 0,0 0 1,0 1-1,1 0 0,1 0 0,-1 0 1,13-11-1,13-13-44,2 1 0,40-28 0,-64 52 43,2-1-188,1 1 0,-1 0-1,2 1 1,16-7 0,-1 3-3482,0 1-4364,-17 3 934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7.8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5731,'0'0'9428,"97"100"-9028,-72-84-256,-4-5-128,-4-4-16,-2-3-1104,0-4-1586,-2 0-2256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44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6051,'0'0'12702,"4"-4"-11150,-2 2-1421,0 0-1,0 1 0,1-1 0,-1 1 0,0-1 1,0 1-1,1 0 0,-1 0 0,1 0 1,-1 0-1,1 0 0,3 0 0,42-2 1053,8 2-466,80 3 298,-125 0-988,0 0 0,0 1 0,-1 0-1,1 0 1,-1 1 0,13 6 0,-15-6-15,-6-3-1,-1 0 0,1 0 0,0 0-1,0 0 1,-1 0 0,1 0 0,0 1 0,-1-1 0,1 1 0,-1-1 0,0 1 0,1 0 0,-1-1 0,0 1 0,0 0-1,0 0 1,0 0 0,-1 0 0,1-1 0,0 1 0,-1 0 0,0 1 0,1-1 0,-1 0 0,0 0 0,0 0 0,0 0-1,0 0 1,0 0 0,0 0 0,-1 0 0,1 0 0,-1 0 0,0 0 0,1 0 0,-1 0 0,-2 3 0,-1 4 76,-1 0 1,0 0 0,-1 0 0,1-1 0,-2 0 0,-7 9 0,-27 21 96,-1-2 0,-85 55 0,125-89-350,5-2-874,0 1 811,0 0 0,0 0 0,0 0 0,0 0 0,0 0 0,-1 1 0,1-1 0,3 3-1,11 6-82,51 10-22,-43-13 345,39 15-1,-62-21 19,0 0-1,0 0 0,0 0 0,0 0 0,-1 0 0,1 1 0,0-1 0,-1 1 0,1-1 0,-1 1 0,1-1 1,-1 1-1,0 0 0,0 0 0,1 0 0,-2 0 0,1 0 0,0 0 0,1 3 0,-1 1 147,0 0 1,0 1-1,-1-1 0,0 1 0,-1 6 1,1 6 246,-1-12-319,0 0 1,0 1-1,-1-1 1,0 0-1,0 0 1,-1 0-1,1 0 1,-2-1-1,1 1 1,-1-1-1,0 1 0,0-1 1,-6 6-1,-11 12 175,-41 37-1,41-42-236,13-11-268,4-3 290,0-1-1,-1 0 0,1-1 0,-1 1 0,-8 4 0,10-7-421,0 0 1,0 0-1,0 0 0,1-1 1,-1 1-1,0-1 1,0 1-1,-4-1 0,6-1 197,1 1 0,-1-1 0,1 1 0,-1-1 0,0 1 0,1-1 0,0 1 0,-1-1 0,1 0 0,-1 1 0,1-1 0,0 0 0,-1 1 0,1-1 0,0 0 0,0 0 0,0 1 0,-1-1 0,1 0 0,0 0 0,0 1 0,0-1 0,0 0 0,0 0 0,1 1 0,-1-1 0,0 0 0,0 0 0,1 0 0,-1-6-908,2-39-3813,8-8-1941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45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3586,'-1'0'19553,"16"-3"-18772,16-9-418,-1-2 0,0-1 0,53-36 0,-42 25-321,6-3-67,-15 8-559,49-24 1,-78 44 487,-3 4 253,-2 6-20,1 0 0,-1 0 0,-1 0 0,1-1 0,-1 1 0,-1 0 1,-5 9-1,-1 3 228,-18 42 922,12-30-523,2 0-1,-17 62 1,24-67-465,-1 7-122,0 0 1,3 1-1,-3 62 0,8-97-217,0-4-2640,-1-1 1226,1 0 1,-1 1-1,1-1 1,0 0 0,2-7-1,-2 4-503,0-17-5019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46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1 3922,'0'0'13326,"-8"3"-11616,3-1-1562,1 0-1,-1 0 1,1 1-1,-1-1 1,1 1-1,0 1 1,0-1-1,0 0 1,1 1-1,-1 0 1,-4 6-1,-35 59 1066,28-43-645,10-17-372,-98 177 3119,86-151-2786,2 0 0,2 0 0,-15 60 0,25-78-396,0 1 0,1 35 1,2-51-134,0 0 0,0 0 0,0 0 1,0 0-1,1 0 0,-1 0 0,1 0 1,-1 0-1,1-1 0,0 1 0,0 0 0,0 0 1,0 0-1,0-1 0,0 1 0,0-1 1,0 1-1,1-1 0,-1 1 0,3 1 1,-1-1-6,0 0 0,0-1 0,0 1 0,0-1 0,1 0 0,-1 0 0,0 0 0,1-1 0,-1 1 0,0-1 0,5 1 0,1-1-51,1-1 0,-1 0 0,0 0-1,0 0 1,0-2 0,-1 1 0,1-1 0,14-6-1,-7 0-118,-2 0-1,1 0 0,-1-2 0,-1 0 0,0 0 0,17-20 0,-25 27 143,-1-2 0,0 1 0,0 0 0,0-1 0,-1 0-1,1 0 1,-1 0 0,-1 0 0,1 0 0,-1 0 0,0-1 0,-1 1-1,0-1 1,0 0 0,0 1 0,-1-1 0,0 0 0,0 1-1,-2-14 1,1 18 55,0 0-1,0 0 0,0 0 1,0 0-1,0 0 0,-1 0 1,1 0-1,0 1 1,-1-1-1,0 1 0,1-1 1,-1 1-1,0-1 0,0 1 1,0 0-1,0 0 0,0 0 1,0 0-1,0 0 1,0 1-1,-2-2 0,-47-7 443,39 8-403,1 1 0,0 0 0,-1 1 0,1 0 0,0 0 0,0 2 0,0-1 0,0 1 0,-16 7 0,1 3 30,0 0 0,-35 27 0,53-35-142,7-5 6,0 1 1,0-1 0,0 1 0,0-1 0,0 1 0,0 0-1,0-1 1,0 1 0,0 0 0,0 0 0,0 0 0,1 0-1,-1 0 1,0 0 0,0 0 0,1 0 0,-1 0 0,1 0-1,-1 0 1,0 2 0,49-2-22713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2:47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20 4818,'0'0'14538,"-2"-2"-12948,2 1-1541,-1 1 0,1 0 1,0 0-1,-1 0 1,1-1-1,0 1 1,0 0-1,-1-1 1,1 1-1,0 0 1,0 0-1,-1-1 0,1 1 1,0-1-1,0 1 1,0 0-1,0-1 1,0 1-1,0 0 1,-1-1-1,1 1 0,0-1 1,0 1-1,0 0 1,0-1-1,0 1 1,0 0-1,1-1 1,-1 1-1,0-1 0,0 1 1,0-1-1,20-1 555,39 1-266,-30-1 154,0 2-1,46 5 0,-73-5-447,-1 1 0,1-1 0,-1 1 0,1 0 0,-1 0 0,1 0 0,-1 0 0,0 0 0,1 0 0,-1 0 0,0 0 0,0 0 0,0 1 0,0-1 0,0 0 0,0 1 0,0-1 0,0 1 0,0-1 0,-1 1 0,1 0 0,-1-1 0,1 1 0,-1 0 0,1-1 0,-1 1 0,0 0 0,0 2 0,0 3 185,1 0 1,-2 0 0,1 0 0,-1 0-1,0 0 1,-2 9 0,0-8-97,0 0 1,0-1-1,-1 1 0,0-1 1,0 0-1,-1 0 1,0 0-1,-9 10 0,-9 5 162,-25 21 0,26-25-108,-25 28-1,34-24-20,12-21-157,1 0 1,-1 0 0,1 0-1,0 0 1,-1 0 0,1 0 0,0 1-1,0-1 1,0 0 0,0 0 0,0 0-1,0 0 1,0 0 0,0 1-1,0-1 1,1 0 0,-1 0 0,0 0-1,1 0 1,-1 0 0,1 0-1,-1 0 1,1 0 0,1 2 0,2 0 15,0 0 1,1 0-1,0-1 1,-1 1-1,1-1 1,0 0-1,0 0 1,0 0-1,0-1 1,1 0-1,-1 0 1,7 1-1,72 1 290,-76-3-281,139 0-1912,-146 0 1476,1 1 0,-1-1 1,1 0-1,-1 0 0,1-1 1,-1 1-1,1 0 1,0-1-1,-1 1 0,1 0 1,-1-1-1,0 0 0,1 1 1,-1-1-1,0 0 0,1 0 1,-1 0-1,0 0 0,2-1 1,10-20-7963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6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64 784,'0'0'14895,"-3"-4"-12881,-8-12-309,4 5 3835,2-3-3391,-4-5-663,8 22-1462,1-1 1,-1 1-1,1 0 0,0 0 1,0-1-1,0 1 0,0 0 1,1 4-1,0 5-19,0 33 103,2 0-1,16 73 1,-7-29 164,-10-66-227,1 0-1,1 0 1,1-1 0,11 34 0,-15-53-49,0-1-1,0 0 1,-1 0-1,2 0 0,-1 1 1,0-1-1,0 0 1,1-1-1,-1 1 1,1 0-1,0 0 1,-1-1-1,1 1 0,0 0 1,0-1-1,0 0 1,0 1-1,4 1 1,-4-3 5,0 0 0,0 0 1,0 0-1,0 0 0,0 0 1,-1 0-1,1-1 0,0 1 1,0 0-1,0-1 0,-1 0 1,1 1-1,0-1 0,0 0 1,-1 0-1,1 0 0,-1 0 1,3-2-1,5-5 37,-1 0 0,0-1-1,0 0 1,-1 0 0,11-19 0,1-7-62,16-42 1,-23 49-194,0 0 0,2 1 0,23-32 0,-37 58 204,0 1 1,0 0 0,0-1 0,0 1 0,0-1 0,0 1 0,1 0 0,-1-1 0,0 1 0,0-1 0,1 1 0,-1 0 0,0-1-1,0 1 1,1 0 0,-1 0 0,0-1 0,1 1 0,-1 0 0,1 0 0,-1-1 0,0 1 0,1 0 0,-1 0 0,0 0-1,1 0 1,-1-1 0,1 1 0,-1 0 0,1 0 0,-1 0 0,0 0 0,1 0 0,-1 0 0,1 0 0,-1 0 0,1 0 0,-1 1-1,0-1 1,1 0 0,-1 0 0,1 0 0,-1 0 0,0 1 0,1-1 0,-1 0 0,1 0 0,-1 1 0,1-1 0,7 24-376,-8-23 387,36 144-79,-7-40 883,-29-102-797,1 0-1,0 1 1,0-1 0,1 0 0,-1 1-1,1-1 1,-1 0 0,1 0-1,0 0 1,0 0 0,0-1-1,1 1 1,-1 0 0,0-1-1,1 0 1,0 1 0,0-1 0,0 0-1,0-1 1,0 1 0,0 0-1,0-1 1,0 0 0,1 1-1,-1-1 1,0-1 0,1 1-1,-1 0 1,7-1 0,-8 0-5,-1 0 1,1-1 0,-1 1-1,1-1 1,-1 1-1,0-1 1,1 0 0,-1 0-1,1 0 1,-1 0-1,0 0 1,0 0 0,0 0-1,0 0 1,1 0-1,-1 0 1,-1 0 0,1-1-1,0 1 1,0-1-1,1-1 1,15-36 103,-15 34-80,16-50-17,-2 0 0,14-93 0,-29 133 939,-1 11-3369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7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0 880,'0'0'15189,"2"14"-13276,8 50 1658,25 81 0,-32-138-3444,-1-1 1,1 0-1,0 0 1,0 0 0,0 0-1,6 6 1,-7-10-123,-1 0 0,1 0 0,0 0 0,0 0 0,0 0 0,0-1 1,0 1-1,1-1 0,-1 1 0,0-1 0,1 0 0,-1 0 0,1 0 0,-1 0 0,1-1 0,-1 1 0,1-1 0,4 1 0,-5-1-2,0-1-1,0 1 0,0-1 0,0 0 0,0 0 0,0 1 1,0-1-1,-1 0 0,1-1 0,0 1 0,-1 0 1,1 0-1,0-1 0,-1 1 0,0-1 0,1 0 1,-1 1-1,0-1 0,0 0 0,0 1 0,0-1 1,0 0-1,1-2 0,20-56 47,-18 45-73,50-148-1073,-49 155 795,0 12 193,2 17 103,-6-15-36,5 10 52,-1 3 195,1-1 1,0 0 0,2 0-1,0-1 1,17 26 0,-7-20 19,-5-6-4754,-8-15 2544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7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8436,'0'0'6469,"12"24"-4179,61 137 951,-66-146-2801,-5-8-177,1 0 1,0 0 0,0 0-1,1-1 1,0 1 0,0-1-1,0 0 1,1 0-1,6 7 1,-11-13-258,1 0 1,-1 0-1,0 1 0,0-1 1,1 0-1,-1 0 0,0 0 0,1 1 1,-1-1-1,1 0 0,-1 0 1,0 0-1,1 0 0,-1 0 0,0 0 1,1 0-1,-1 0 0,1 0 1,-1 0-1,0 0 0,1 0 0,-1 0 1,0 0-1,1 0 0,-1 0 1,1 0-1,-1-1 0,0 1 0,1 0 1,-1 0-1,0 0 0,1-1 1,-1 1-1,0 0 0,0 0 0,1-1 1,-1 1-1,0 0 0,0 0 1,1-1-1,-1 1 0,6-17 13,-5 13 5,25-91 502,-19 66-1304,17-46 0,-14 50-829,10-22-7303,-13 29 2465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8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6643,'0'0'13323,"22"5"-12069,4 1-940,19 4 699,68 24 0,-107-32-942,1 0 200,0 1 0,1 1 0,-2-1 0,1 1 0,11 8 0,-16-10-209,0 0 1,0 0 0,-1 0-1,1 1 1,0-1-1,-1 1 1,1-1 0,-1 1-1,0 0 1,0-1 0,0 1-1,0 0 1,-1 0 0,1 0-1,-1 0 1,1 0-1,-1 0 1,0 4 0,0 399 1935,0-404-2001,0-1 0,0 0-1,0 1 1,1-1 0,-1 0 0,0 1 0,1-1 0,-1 0-1,1 1 1,0-1 0,-1 0 0,1 0 0,0 0 0,0 0-1,0 1 1,0-1 0,0 0 0,0-1 0,0 1 0,0 0-1,2 1 1,2 1-2,0-1 0,-1 0 0,1 0 1,0 0-1,0-1 0,6 2 0,8 0 0,0-1-1,26-1 1,-8-1-878,-36 0 724,0 0 1,0 0-1,0 0 0,1-1 1,-1 1-1,0 0 0,0-1 1,0 1-1,0-1 1,0 1-1,0-1 0,0 1 1,0-1-1,0 0 0,-1 0 1,1 1-1,0-1 0,0 0 1,0 0-1,-1 0 1,1 0-1,-1 0 0,1 0 1,-1 0-1,1 0 0,-1 0 1,1 0-1,-1-2 1,7-36-4718,-6-13-1709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8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0 169 8500,'0'0'13430,"60"-24"-12710,-13 8 385,1-8-465,-1 0-512,-11 8-128,-6 0-208,-7-9-1265,-5 9-1664,-6 8-2562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8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1 266 2145,'0'0'16146,"11"1"-14457,-3 0-1484,0-1 0,0 1-1,0-2 1,0 1 0,0-1 0,0 0 0,0-1 0,0 1 0,-1-2 0,1 1 0,-1-1 0,1 0-1,-1-1 1,10-5 0,-6 1-56,0 0 0,-1-1-1,0 0 1,0-1 0,-1 0 0,12-16-1,-16 19-92,-1 0 0,0-1 0,0 1-1,0-1 1,-1 1 0,0-1 0,-1 0-1,0 0 1,0 0 0,-1-1 0,1-15-1,-1 22-32,-1 0-1,0-1 0,0 1 1,0 0-1,0-1 1,0 1-1,-1 0 0,1 0 1,-1-1-1,1 1 0,-1 0 1,0 0-1,0 0 0,0 0 1,0 0-1,0 0 0,-2-2 1,0 2 70,1 1-1,-1 0 1,0 0 0,0 0 0,0 0 0,0 0-1,0 1 1,0-1 0,0 1 0,0 0-1,-1 0 1,-4 1 0,5-1-59,1 0 1,-1 1-1,1-1 1,-1 1-1,1 0 0,-1-1 1,1 1-1,-1 0 1,1 1-1,0-1 1,0 0-1,-1 1 0,1-1 1,0 1-1,0 0 1,0-1-1,1 1 0,-4 4 1,-2 4-13,1-1 0,0 1 1,-4 11-1,3-8 1,-3 6 67,2 0 1,0 0 0,1 1 0,2 0-1,-1 1 1,2-1 0,1 1-1,1 0 1,0 0 0,2 0 0,2 28-1,-1-45-81,-1 0 0,1 0 0,0 0-1,0-1 1,0 1 0,0 0 0,1-1-1,-1 1 1,1-1 0,0 0 0,0 0-1,1 1 1,-1-1 0,0 0 0,1-1-1,0 1 1,0 0 0,0-1 0,0 0-1,0 1 1,0-1 0,0-1 0,1 1-1,-1 0 1,1-1 0,0 1 0,-1-1-1,6 1 1,10 1-10,0 0 0,1-1 0,-1 0-1,27-3 1,-23 1 4,6 1-79,-12-1-1049,1 0 1,23-3-1,-36 2 263,0 0 0,1 0 0,-1-1 0,0 1 0,0-1 1,0-1-1,0 1 0,0-1 0,-1 1 0,1-1 0,7-7 0,18-21-6891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8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6019,'0'0'9332,"136"104"-9300,-114-84-32,-7 7-848,0 1-2786,-7-10-3665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38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0 6835,'0'0'13182,"-1"30"-11682,-4 316 4238,-1-43-2592,6-292-3087,1 16 76,0-26-139,-1 0 0,0-1 1,1 1-1,-1 0 0,1 0 0,-1-1 0,1 1 0,-1 0 1,1-1-1,0 1 0,-1 0 0,1-1 0,0 1 1,-1-1-1,1 1 0,0-1 0,0 0 0,-1 1 1,1-1-1,0 0 0,0 1 0,0-1 0,0 0 0,-1 0 1,1 0-1,0 0 0,0 0 0,0 0 0,1 0 1,-1 0-283,-1-6-797,0 3 573,1 1-1,-1-1 0,0 0 1,-1 0-1,1 0 0,0 0 1,-1 0-1,0 1 0,0-1 1,0 0-1,0 1 0,0-1 0,0 0 1,0 1-1,-1-1 0,-3-3 1,-21-18-6811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6:01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0 112 8820,'1'0'23888,"18"-9"-23962,9-3 93,0 1 0,0 2 0,1 0 0,1 2 0,-1 2 0,57-5 0,-64 12-38,-16-1 8,-1-1 0,1 0 0,0 1 0,0-2 0,-1 1 0,12-3 0,-36-3 107,-55-8-96,-1 5 0,-106-2 0,196 13 0,0 1 0,29 9 0,37 9 0,-4-12 0,111 0 0,-177-7 0,-6 1 0,-6-1 0,-6-1 0,-147-13 0,-7 0 0,556 12-8,-394 0-245,11 0-9541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9:42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1345,'0'0'0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0:04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39 161 304,'0'0'13919,"-4"-3"-11740,-1 0-2542,4 3 841,0-1 1,-1 1-1,1-1 0,0 1 1,0-1-1,0 0 0,0 0 1,0 0-1,0 0 0,0 0 1,0 0-1,0 0 0,0 0 1,0 0-1,1 0 0,-1 0 1,0 0-1,1 0 1,-1-1-1,1 1 0,-1 0 1,0-5 4156,3 6-4572,0 0 0,0 1 0,0-1 0,0 0 0,0 0 0,0-1 0,-1 1 0,1 0 0,0-1 0,0 1 0,0-1 0,0 1-1,-1-1 1,1 0 0,0 0 0,-1 0 0,1 0 0,2-2 0,9-3 83,10-1-27,37-5-1,10-3-128,133-25 10,-171 35 0,12 4 0,-39-1 0,-5 2 0,0 0 0,1-1 0,-1 1 0,0 0 0,0-1 0,0 1 0,1 0 0,-1-1 0,0 1 0,0-1 0,0 1 0,0 0 0,0-1 0,0 1 0,0-1 0,1 1 0,-1-1 0,0 1 0,-1 0 0,1-1 0,0 1 0,0-1 0,0 1 0,0-1 0,0 1 0,0 0 0,0-1 0,-1 1 0,1 0 0,0-1 0,0 1 0,-1-1 0,1 1 0,0 0 0,0-1 0,-1 1 0,1 0 0,0 0 0,-1-1 0,1 1 0,0 0 0,-1 0 0,1 0 0,-1-1 0,-15-4 0,16 5 0,-26-3 0,0 1 0,0 1 0,-31 4 0,-8-1 0,-78-1 0,203 10 0,-1-2 0,90 2 0,-120-11 0,-84-10 0,8 5-16,-280-20-149,532 36-199,8 2 589,-101-5-100,-111-8-39,-2 0 4,-29 0-5383,8 0-2649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0:36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0 4802,'0'0'11726,"-24"1"1328,24 0-13022,2 2-16,-9 9 178,6-7-190,1-1 1,-1 1-1,1-1 0,0 1 0,0-1 0,0 1 0,1-1 0,0 1 0,-1-1 0,2 0 0,-1 1 1,2 3-1,6 9 53,1-1 0,18 24-1,-20-31 2,2 7 28,-8-14-65,-1 1-1,1-1 0,-1 0 1,1 1-1,0-1 0,0 0 0,0 0 1,0 0-1,1 0 0,-1 0 1,0-1-1,1 1 0,-1-1 0,5 3 1,23-4 91,15 1-43,0-2 1,0-3-1,49-8 0,-64 7-91,1 1 0,53 1-1,-48 3 50,40-6 0,-53 3-25,1 1 0,26 0 0,-42 2-2,-1 0 0,0 1 0,1 0 0,-1 0 0,0 1 0,0 0 0,0 0 0,0 1-1,0 0 1,9 5 0,-12-5 3,-4-3-2,1 0 1,-1 0-1,1 1 1,-1-1-1,1 0 1,-1 1-1,1-1 1,-1 0 0,0 1-1,1-1 1,-1 1-1,1-1 1,-1 1-1,0-1 1,1 0-1,-1 1 1,0 0 0,0-1-1,0 1 1,1-1-1,-1 1 1,0-1-1,0 1 1,0-1-1,0 1 1,0 0 0,0-1-1,0 1 1,0-1-1,0 2 1,0 0 11,1 1 1,0-1-1,0 1 1,0 0-1,0-1 1,0 0-1,0 1 1,0-1-1,1 0 1,-1 1-1,1-1 0,0 0 1,3 2-1,-4-2 6,1-1-1,-1 1 0,1 0 0,-1 0 0,0-1 0,0 1 0,1 0 0,-1 0 1,-1 0-1,1 0 0,0 0 0,1 3 0,-2-5-6,0 0-1,0 0 1,0 0 0,0 0-1,0 0 1,0 0 0,0 0-1,0 0 1,0 0-1,0 0 1,0 0 0,0-1-1,0 1 1,0 0 0,0 0-1,0 0 1,0 0 0,0 0-1,0 0 1,0 0 0,1 0-1,-1 0 1,0 0 0,0 0-1,0 0 1,0 0-1,0 0 1,0 0 0,0 0-1,0 0 1,0 0 0,0 0-1,0 0 1,1 0 0,-1 0-1,0 0 1,0 0 0,0 0-1,0 0 1,0 0 0,0 0-1,0 0 1,0 0-1,0 0 1,0 0 0,0 0-1,0 0 1,1 0 0,-1 0-1,0 0 1,0 0 0,0 0-1,0 0 1,0 1 0,0-1-1,4-6 260,0-5-286,1 1 0,1 0 0,0 0 0,0 1 0,13-14 0,-2 1-140,-13 19 122,0 0-1,1 0 1,-1 1 0,1-1 0,-1 1 0,1 0 0,0 0-1,0 1 1,0 0 0,0 0 0,0 0 0,0 0 0,6 0-1,-8 1 18,192 5-352,-162-2 387,1 2 1,-1 0-1,53 18 1,-76-20-18,-7-2-2,1 0 0,-1 0 0,1 0 0,-1 0 0,1-1 0,0 0 0,-1 0 0,1 0 0,4 0 0,5 0 12,-10 0-11,0 1 0,0-1 0,0 0-1,0 0 1,0 0 0,0-1-1,0 1 1,0-1 0,-1 1-1,1-1 1,0 0 0,0 0-1,0 0 1,-1-1 0,1 1 0,-1-1-1,1 1 1,-1-1 0,1 0-1,1-2 1,27-30-69,30-40 0,-60 72-17,-14 3-7159,-1-1 3822,0-1-316,-22 1-8044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2:27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4 115 1809,'0'-5'25772,"-2"78"-25354,1-27 74,5 73 1,-4-118-489,0 1 1,1 0-1,-1-1 1,1 1-1,-1-1 1,1 1-1,-1-1 1,1 1-1,0-1 1,-1 1-1,1-1 1,0 0-1,0 1 1,0-1-1,0 0 1,1 0-1,-1 0 1,0 0-1,0 0 1,1 0-1,-1 0 0,3 1 1,-2-1 4,0-1 1,0 0-1,0 1 0,0-1 1,0 0-1,-1 0 0,1 0 1,0 0-1,0 0 0,0-1 1,0 1-1,0 0 0,0-1 0,0 0 1,-1 1-1,1-1 0,0 0 1,0 0-1,-1 0 0,1 0 1,-1 0-1,2-2 0,45-36 326,-34 26-326,1 0 1,0 1 0,0 1-1,2 0 1,-1 2 0,1-1 0,1 2-1,20-8 1,-20 12-83,1 0 1,-1 1-1,1 1 1,26-1-1,-42 5 71,-1-1-1,1 0 1,-1 1 0,1-1-1,-1 1 1,0-1 0,0 1-1,0 0 1,0 0 0,0 0-1,0 1 1,0-1 0,0 0-1,-1 1 1,2 2 0,23 41 108,-17-22-35,0 1-1,6 31 0,-15-53-66,6 10 14,-5-14 15,-1 1 1,1 0 0,-1 0 0,0 0 0,1 0 0,-1-1 0,1 1-1,-1 0 1,0 0 0,1-1 0,-1 1 0,0 0 0,1-1 0,-1 1 0,0-1-1,1 1 1,-1 0 0,0-1 0,0 1 0,0-1 0,1 1 0,-1 0-1,0-1 1,0 1 0,0-1 0,0 1 0,0-1 0,0 1 0,0-1-1,0 0 1,5-17-43,-4 10-1,0 0-1,0 0 0,1-1 1,0 1-1,1 0 1,-1 1-1,1-1 1,7-10-1,1-7-3,-8 17-2,1 0 1,0 0-1,0 0 1,1 0 0,10-12-1,-13 18-7,1-1 0,-1 1 0,1 0 1,-1 0-1,1 0 0,0 0 0,0 0 0,0 1 0,0-1 0,0 1 1,0 0-1,1 0 0,-1 0 0,0 0 0,1 0 0,-1 1 0,7-1 0,143 1-97,-150 1 123,0-1 0,0 1 0,0-1 0,0 1 0,0 0 0,-1 0 0,1 0 0,0 0 1,-1 1-1,1-1 0,-1 1 0,1-1 0,-1 1 0,0 0 0,3 3 0,24 13 50,9-1 48,-27-12-81,0 0 1,0 0-1,0-1 0,0-1 0,0 0 0,1-1 0,0 0 0,13 1 1,-9-3 1,-8 0 8,0 0 0,0 0 0,0-1 0,0 0 0,14-3 1,-19 3-15,0-1 1,0 1-1,1-1 1,-1 0 0,0 0-1,-1 0 1,1-1 0,0 1-1,-1-1 1,1 1-1,-1-1 1,0 0 0,1 0-1,-2 0 1,1 0 0,2-4-1,1-7 42,0-1 1,0 0-1,-2 0 0,0 0 0,0 0 1,-1 0-1,-1-1 0,-1 1 1,-2-23-1,2 4-38,0 33-53,0 1 1,0-1-1,0 0 0,0 1 0,0-1 1,0 0-1,0 1 0,0-1 0,-1 0 1,1 1-1,0-1 0,0 1 0,0-1 1,-1 0-1,1 1 0,0-1 0,-1 1 1,1-1-1,0 1 0,-1-1 0,1 1 1,-1-1-1,1 1 0,-1-1 0,1 1 1,-1-1-1,1 1 0,-1 0 0,0-1 1,1 1-1,-1 0 0,1 0 0,-1-1 1,0 1-1,1 0 0,-1 0 0,0 0 1,1 0-1,-1 0 0,0 0 0,1 0 1,-1 0-1,0 0 0,1 0 0,-1 0 1,1 0-1,-1 1 0,0-1 0,1 0 1,-1 0-1,1 1 0,-1-1 0,0 0 1,1 1-1,-1-1 0,1 1 0,-1 0 1,-45 35-9317,17-19-1368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0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2417,'0'0'11701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1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1 592,'-12'8'25899,"12"-7"-25436,0 28 470,0 44 349,-11 95 0,2-98-1026,-12 61-69,20-123-168,1-7 24,-2-11-1788,-4-9 200,2 7-731,0 1-1,0-1 1,-7-11-1,-11-2-5062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1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1 768,'0'0'17139,"13"24"-15173,42 76-560,-49-90-1061,0 0 0,1 0 0,0-1 0,1 0-1,0 0 1,15 13 0,-2-2 445,-19-18-737,0 0 0,0-1 0,0 1 0,1-1 0,-1 1 0,0-1-1,0 0 1,1 0 0,-1 0 0,1 0 0,-1 0 0,1 0 0,-1-1 0,1 1 0,0-1 0,-1 0-1,1 0 1,0 0 0,-1 0 0,1 0 0,-1 0 0,1-1 0,0 1 0,-1-1 0,1 0-1,-1 0 1,1 0 0,-1 0 0,4-2 0,6-4 42,0-1 1,-1-1-1,0 1 0,14-15 0,-6 6 142,111-102 280,-117 112 683,-4 4-5068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2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6323,'0'0'12550,"6"28"-9968,-1-7-2054,37 155 3007,-25-99-1742,-11-43-964,18 55-1,-20-74-685,-4-13-131,1 0 1,-1 1-1,0-1 1,1 0-1,-1 0 1,1 0-1,0 1 1,0-1-1,0 0 1,0 0 0,0 0-1,0-1 1,1 1-1,1 3 1,-2-5-48,-2-139-13737,-4 69 5403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8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0 3426,'0'0'13208,"-8"4"-12029,6-3-1122,0 0-13,-1 0 0,0 0-1,0 1 1,1-1 0,-1 1-1,1-1 1,-1 1 0,1 0 0,0 0-1,0 0 1,0 0 0,0 0-1,0 1 1,0-1 0,0 1-1,1-1 1,0 1 0,-1 0 0,1-1-1,0 1 1,0 0 0,-1 5-1,-1 27 615,2 1 0,4 60 1,-2-93-619,-1 0 0,0 0 0,1 0 1,0 0-1,0 0 0,0 0 1,0 0-1,0 0 0,1 0 1,-1 0-1,1-1 0,-1 1 0,1-1 1,0 1-1,0-1 0,1 1 1,-1-1-1,0 0 0,1 0 1,-1 0-1,1-1 0,-1 1 0,6 2 1,-3-2-48,1 0 0,-1-1 0,1 1 0,0-1 0,-1 0 0,1-1 1,0 1-1,0-1 0,-1 0 0,1-1 0,0 1 0,6-3 0,-8 2-114,0 0 0,-1-1 0,1 1-1,-1-1 1,0 0 0,1 0 0,-1 0-1,0-1 1,0 1 0,0-1 0,-1 0 0,1 0-1,-1 0 1,1 0 0,-1 0 0,0 0-1,0 0 1,-1-1 0,1 1 0,-1-1 0,2-4-1,2-7-1807,-1-1 0,0 1 0,2-28 0,-1-8-5285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2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8004,'119'48'7779,"-101"-48"-5170,24 0-79,-1 0-33,7 0-817,-1 0-719,-11 0-481,0 0-352,-13 0-112,1 0-16,-6-8-496,-12 8-865,0 0-1232,0 0-1777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2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4210,'0'0'17752,"18"176"-15623,-6-136-608,-7-7-753,7-17-608,-6 0-160,6-16-48,-6 0-2737,0-8-481,0-16-2496,6-17-1442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2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1745,'114'27'5488,"-94"-22"-3189,-17-2-335,-2 7-817,1 0 1,1 0 0,0-1-1,0 1 1,1-1-1,1 1 1,9 15-1,-2-2 286,-8-14-986,0-1 0,1 0 1,0 0-1,1 0 0,6 8 1,-9-14-447,-1 1 1,1-1 0,0 0-1,-1 0 1,1 0 0,0-1-1,0 1 1,0 0-1,0-1 1,1 0 0,-1 0-1,0 0 1,1 0 0,-1-1-1,0 1 1,1-1-1,3 0 1,-5 0-70,-1 0 1,1-1-1,-1 1 1,1-1-1,-1 1 1,1-1-1,-1 0 1,1 1-1,-1-1 0,0 0 1,1 0-1,-1 0 1,0 0-1,0 0 1,0 0-1,2-3 0,17-24-381,-12 17 225,6-12-229,-14 20 429,1 1-1,0-1 0,1 1 0,-1-1 1,0 1-1,1 0 0,-1 0 1,1 0-1,-1 0 0,1 0 0,0 0 1,0 0-1,0 0 0,0 1 1,1-1-1,-1 1 0,0-1 0,0 1 1,1 0-1,-1 0 0,1 0 0,-1 0 1,4 0-1,-5 2 134,1 0-1,-1-1 1,0 1 0,0 0-1,1 0 1,-1 0 0,0 0-1,0 0 1,0 0-1,0 0 1,0 1 0,0-1-1,-1 0 1,1 1 0,0-1-1,-1 0 1,2 3 0,3 5 357,3 3 279,-4-6-481,1 1 0,0-1 1,0-1-1,0 1 1,0-1-1,1 0 1,9 7-1,-14-11-677,0-1-1,1 1 1,-1-1-1,0 0 1,0 1-1,1-1 0,-1 0 1,0 0-1,0 0 1,1 0-1,-1 0 0,0 0 1,1 0-1,-1 0 1,0-1-1,0 1 0,1 0 1,-1-1-1,0 1 1,0-1-1,0 1 0,0-1 1,0 0-1,1 1 1,-1-1-1,0 0 1,-1 0-1,1 0 0,0 0 1,0 0-1,0 0 1,0 0-1,-1 0 0,1 0 1,0 0-1,-1 0 1,1 0-1,0-3 0,11-32-8067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3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7555,'0'0'7447,"1"28"-3939,4 94-846,-3-80-1134,2 0-1,2-1 0,13 52 1,-18-88-1470,1 1-1,0-1 1,0 0 0,1 0 0,0 0 0,0 0-1,0-1 1,6 8 0,-8-11-72,0 1 1,0-1-1,0 0 0,1 0 1,-1 1-1,0-1 0,1 0 1,-1-1-1,1 1 0,-1 0 1,1 0-1,-1 0 0,1-1 1,-1 1-1,1-1 1,0 1-1,-1-1 0,1 0 1,0 0-1,-1 0 0,1 0 1,0 0-1,0 0 0,-1 0 1,1 0-1,0-1 0,-1 1 1,1-1-1,-1 1 0,1-1 1,0 1-1,-1-1 0,3-2 1,1-1 23,0 0 1,-1-1-1,1 0 1,-1 0 0,6-11-1,6-5 47,12-13-149,53-70-500,-70 87-690,-1 0 0,11-26 0,-14 18-2715,-6 9-3017,-1-1-4695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3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1 273 8148,'0'0'13179,"29"8"-11704,99 24-575,-119-30-847,-1 0 0,1 0 1,0-1-1,-1-1 1,1 0-1,0 0 1,0 0-1,-1-1 1,1 0-1,0-1 1,-1 0-1,1-1 1,-1 1-1,10-6 1,-7 1-44,0 0 1,0-1 0,-1 0 0,0-1 0,-1 0-1,16-20 1,-16 18-112,-1-1-1,0 0 1,-1 0 0,0 0-1,-1-1 1,0 0 0,-1 0-1,-1-1 1,0 1-1,-1-1 1,0 0 0,-1 0-1,-1 0 1,0-27 0,-1 41 147,-1-1 0,1 1 1,-1 0-1,1 0 1,-1 0-1,1 0 0,-1 0 1,1 0-1,-1 0 1,1 0-1,-1 0 0,1 0 1,-1 0-1,1 0 1,-1 0-1,1 0 0,-1 1 1,1-1-1,-1 0 1,1 0-1,-1 0 0,0 1 1,-1 2 2,-1-1 0,1 1 1,0 0-1,0-1 0,0 1 1,0 0-1,0 1 0,1-1 0,-1 0 1,1 0-1,0 1 0,0-1 1,-1 6-1,-2 6 42,-2 2 203,1 1-1,1-1 0,0 1 0,1 0 0,1 0 0,1 0 1,1 0-1,3 30 0,-2-45-277,0 0-1,0 0 1,0 0 0,0 0-1,1 0 1,-1 0 0,1 0-1,0 0 1,0-1 0,0 1-1,0-1 1,0 1 0,1-1-1,-1 0 1,1 0 0,-1 0-1,1 0 1,0 0 0,0-1-1,0 1 1,0-1 0,0 0-1,0 0 1,0 0 0,0 0-1,5 0 1,10 2-31,1 0-1,-1-2 1,29-1-1,-32 0 23,0 0-10,-3 1-243,-1-1 0,1-1 0,-1 0 0,15-3 0,-23 3 66,1 0 0,-1 0 0,0-1 0,1 1 0,-1-1 0,0 0 0,0 1 0,-1-1 0,1-1 0,0 1 0,0 0 0,-1-1 0,0 1 0,1-1 0,-1 0 0,0 0 0,0 0 0,2-4 0,-1-2-1074,1-1 0,-1 1 0,-1-1-1,0 0 1,0 1 0,-1-1 0,0-11-1,0-34-9219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3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1 137 5843,'0'0'15073,"16"24"-13042,50 75-604,-62-93-1248,0 0 1,1 0 0,0 0-1,0 0 1,0-1 0,8 6-1,-11-9-87,1-1-1,-1 0 0,0-1 1,1 1-1,-1 0 0,0-1 0,1 1 1,-1-1-1,1 0 0,-1 0 1,1 0-1,3 0 0,-2 0 114,-2 0-180,0-1 0,0 0-1,0 1 1,0-1 0,0 0 0,0 0 0,0 0-1,0 0 1,0 0 0,-1 0 0,1-1 0,0 1-1,-1-1 1,1 1 0,-1-1 0,2-2 0,23-34 356,-7 6-127,18-44-1,-17 17-2953,-18 47 301,0 0 1,-1 0 0,1-15-1,-2 3-5140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6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2881,'0'0'16821,"10"0"-13867,42 0-1047,16 1-1101,1-2 1,-1-4-1,77-14 1,-136 16-1331,1 1 1,0 1-1,16-1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6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 2561,'0'0'12870,"-12"176"-10085,12-104-656,0 1-336,0-1-272,0-8-625,0-24-640,0 0-256,0-24-16,6 0-640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6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1 171 9492,'0'0'9741,"32"0"-8927,14 0-534,48-7 0,-87 6-265,0 0 1,0-1-1,0 0 1,-1 0 0,1-1-1,-1 0 1,1 0-1,-1 0 1,0-1-1,0 0 1,0 0-1,-1-1 1,0 1-1,1-1 1,-2 0 0,6-8-1,-2 5-31,-5 5-32,1-1 0,-1 1 0,0-1 0,0 0 0,0 0 0,0 0 0,-1 0 0,1 0 0,-1-1 0,0 1 0,-1-1 0,1 1 0,-1-1 0,0 0 0,0 0 0,0 0 0,-1-4-1,-1 8 107,1 0-1,-2 0 1,1 0-1,0 0 0,0 1 1,0-1-1,0 0 1,0 1-1,-1-1 0,1 1 1,0-1-1,0 1 0,-1-1 1,1 1-1,0 0 1,-1 0-1,1 0 0,0 0 1,-1 0-1,-2 0 1,1 0 53,0 0 0,1 0 1,-1 0-1,0 0 1,0 0-1,0 1 0,0-1 1,0 1-1,0 0 1,-4 2-1,3 2 7,1 0 1,-1 0-1,1 0 0,0 0 1,1 1-1,-1 0 1,1-1-1,-2 9 0,3-12-55,-1 9 232,-1 1 1,1-1-1,1 0 0,0 1 0,1-1 0,1 15 0,-1 1 155,0-26-444,0 0 0,1 1 0,-1-1 0,0 1 0,0-1-1,1 0 1,-1 0 0,0 1 0,1-1 0,0 0 0,-1 0 0,1 1-1,0-1 1,-1 0 0,1 0 0,0 0 0,0 0 0,0 0 0,0 0-1,0 0 1,0 0 0,0-1 0,0 1 0,0 0 0,1-1 0,-1 1-1,0-1 1,0 1 0,1-1 0,-1 1 0,3-1 0,4 2-242,0-1 1,0-1 0,1 1 0,10-2-1,-4 0-922,-11 1 832,-1 0-1,0-1 1,0 1 0,0-1 0,0 0 0,0 0 0,0 0 0,0-1 0,0 1 0,0 0 0,0-1 0,-1 0 0,1 0 0,-1 0 0,1 0 0,-1 0-1,0 0 1,2-3 0,0 1-252,27-28-5841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6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7139,'0'0'18521,"6"128"-18345,0-128-464,-6-16-11734,0-8 513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8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0 992,'0'0'12862,"4"22"-10605,-1-6-1903,-1 1-29,2 0 1,0 0-1,0-1 0,2 0 1,0 0-1,1 0 0,11 19 0,5 3 279,-9-12-311,2 0 0,1-1 0,1-1-1,35 38 1,-52-61-298,0 0 0,0-1 0,0 1 0,0 0 0,0 0 0,0-1 0,0 1 0,0 0 0,0-1 0,1 1 0,-1-1 0,0 1 0,0-1 0,2 0 0,-3 0-10,1 0 1,-1 0-1,0 0 0,1 0 1,-1 0-1,1 0 0,-1-1 1,0 1-1,1 0 0,-1 0 0,0 0 1,1-1-1,-1 1 0,0 0 1,1 0-1,-1-1 0,0 1 1,0 0-1,1-1 0,-1 1 0,0 0 1,0-1-1,0 1 0,0-1 1,1 1-1,-1 0 0,0-2 1,1-37-975,-1 25 831,0-148-1768,0 161 2161,13 1 699,0 3-649,-1 0 1,0 0-1,-1 1 1,1 0 0,-1 1-1,16 9 1,15 6 447,-16-11-557,17 9-208,-41-18 660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6.8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42 177 2561,'-41'-177'15879,"58"177"-14598,7 0-240,0 0-801,6 0-240,-1 0-593,7 0-2128,6 0-2593,5 0-4307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7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3410,'0'0'10644,"0"144"-5889,0-72-1970,0 1-160,0-1-912,12-16-545,0-8-607,0-24-513,-6-16-48,0 0-32,0-8-705,-6-8-4737,0-24-465,-12 0-7379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0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0 560,'0'0'15525,"0"12"-12262,1 146 508,-7 257-715,5-338-2878,0-98-451,1-1 1,1 1-1,1 0 0,1 0 0,1 0 0,0 0 0,2 0 0,0 1 0,16-33 0,-21 52 249,-1 0-1,1 0 1,0 0 0,1 0-1,-1 0 1,0 0-1,0 0 1,0 0-1,0 1 1,1-1 0,-1 0-1,0 1 1,1-1-1,-1 1 1,1-1 0,-1 1-1,0 0 1,1 0-1,-1-1 1,1 1 0,-1 0-1,1 0 1,-1 1-1,0-1 1,1 0-1,-1 0 1,1 1 0,1 0-1,2 0 15,-1 0 0,1 1 0,-1 0 0,1 0-1,-1 0 1,7 5 0,-2-1 81,0 1 0,-1 1 0,0 0 0,0 0 1,11 16-1,-15-18-5,-1-1 0,0 1 0,-1 0 1,0 0-1,0 0 0,0 0 1,0 0-1,-1 0 0,0 1 0,0-1 1,-1 11-1,0-12 34,0 1 0,0-1 1,0 1-1,-1-1 0,0 1 0,0-1 0,-1 1 0,1-1 1,-5 8-1,4-9-43,-1 0 1,1-1-1,-1 1 0,-1-1 1,1 0-1,0 0 0,-1 0 1,1 0-1,-1-1 0,0 1 1,0-1-1,-4 2 0,-3 1-101,0-1 0,0 0 0,0-1-1,-1 0 1,1-1 0,-1 0-1,1-1 1,-1 0 0,-16-1 0,37-25-11612,17-6 2742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0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 7459,'0'0'9581,"-10"22"-6799,-30 73-698,39-91-1905,-1-1-1,1 1 1,-1-1 0,1 1 0,0 0-1,0-1 1,1 1 0,-1 0 0,1 0-1,0 7 1,0 8 598,24-19-1356,-19 0 457,-1-1 0,1 0 1,-1 0-1,1 0 0,-1-1 0,0 1 1,0-1-1,0 0 0,0 0 1,0-1-1,0 1 0,0-1 0,6-6 1,-5 5-79,-1 0 1,2 1 0,-1 0-1,0 0 1,10-5 0,-14 8 208,-1 0 0,1-1 0,-1 1 1,1 0-1,-1 0 0,1 0 0,0 0 0,-1 0 1,1 0-1,-1-1 0,1 1 0,-1 0 0,1 1 1,0-1-1,-1 0 0,1 0 0,-1 0 0,1 0 1,-1 0-1,1 0 0,-1 1 0,1-1 0,-1 0 1,1 1-1,-1-1 0,1 0 0,-1 1 0,1-1 1,-1 0-1,1 1 0,-1-1 0,0 1 0,1-1 1,-1 1-1,0-1 0,1 1 0,-1-1 0,0 1 1,0-1-1,0 1 0,1-1 0,-1 1 0,0-1 1,0 1-1,0 0 0,0-1 0,0 2 1,1 1 175,6 12 719,0-1 0,13 20-1,-16-29-768,-1 0 0,1-1 0,0 1 0,0-1 0,0 0 0,1 0 0,0-1 0,-1 1 0,1-1 0,6 3 0,-4-4-337,-1-27-17809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1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9428,'0'0'6505,"0"24"-2976,3 77-1357,-3-96-1997,0-1 1,1 0 0,-1 0-1,1 1 1,0-1-1,0 0 1,1 0-1,-1 0 1,1 0 0,0 0-1,0 0 1,0-1-1,0 1 1,1 0-1,0-1 1,-1 0-1,6 5 1,-4-6-106,1 1 1,-1-1-1,0 0 0,1-1 0,-1 1 1,0-1-1,1 0 0,0 0 1,-1 0-1,1-1 0,0 0 0,7 0 1,-10 0-160,1-1 1,-1 0-1,1 0 0,-1 0 1,1 0-1,-1 0 1,1 0-1,-1 0 0,0-1 1,0 1-1,0-1 0,0 0 1,0 0-1,0 0 1,0 0-1,-1 0 0,3-4 1,13-12-518,41-23-760,-51 34 1232,-6 6 881,-1 32 1393,-1-25-2000,2 9-1137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64 10709,'0'0'13233,"1"15"-12662,5 43-403,-6-57-170,0 0 1,0 0 0,1 0-1,-1 0 1,0-1 0,1 1 0,-1 0-1,1 0 1,-1-1 0,1 1-1,-1 0 1,1 0 0,-1-1 0,1 1-1,0-1 1,-1 1 0,1-1-1,0 1 1,-1-1 0,1 1-1,0-1 1,0 1 0,0-1 0,-1 0-1,1 0 1,0 1 0,0-1-1,0 0 1,0 0 0,0 0 0,-1 0-1,1 0 1,2 0 0,21-6-294,-17 2 132,0 0 1,0-1-1,-1 0 1,10-9 0,8-6-275,-13 11 149,61-43-1161,-64 47 1305,1-1 0,1 2 0,-1-1 0,0 1 0,1 1 0,13-4 0,-22 7 155,0 0-1,0-1 1,0 1 0,-1 0 0,1 0 0,0 0-1,0 0 1,0 1 0,0-1 0,0 0-1,0 0 1,0 0 0,-1 1 0,1-1-1,0 0 1,0 1 0,0-1 0,-1 1-1,1-1 1,0 1 0,0-1 0,-1 1-1,1-1 1,-1 1 0,1 0 0,0 0-1,-1-1 1,1 1 0,-1 0 0,1 0-1,0 1 1,7 32 1343,-3-10-83,12 29 778,-15-50-1971,2-3-100,-2-1-37,-1 1 0,0-1 1,0 1-1,0-1 0,0 0 0,0 0 0,0 1 0,0-1 0,0 0 0,0 0 0,-1 0 0,1 0 0,0 0 0,0 0 1,-1-1-1,1 1 0,-1 0 0,1 0 0,-1 0 0,1 0 0,-1-1 0,0 1 0,0-2 0,3-4-194,-1 2 157,1 1 0,-1 0 0,1 0 0,0 0 0,0 0 0,1 0 0,-1 1 0,1-1-1,-1 1 1,8-5 0,-11 8 107,0 0-1,1 0 0,-1-1 1,0 1-1,1 0 0,-1 0 1,0 0-1,1 0 1,-1 0-1,0 0 0,1 0 1,-1 0-1,0 0 0,1 0 1,-1 0-1,0 0 0,1 0 1,-1 0-1,0 0 0,1 0 1,-1 0-1,0 0 0,1 0 1,-1 0-1,0 1 0,1-1 1,-1 0-1,0 0 1,0 0-1,1 1 0,-1-1 1,0 0-1,0 0 0,1 1 1,-1-1-1,0 0 0,0 0 1,0 1-1,0-1 0,1 0 1,-1 1-1,0-1 0,0 0 1,0 1-1,0-1 0,0 0 1,0 1-1,0-1 1,0 0-1,0 1 0,0-1 1,0 0-1,0 1 0,0-1 1,0 0-1,0 1 0,0-1 1,0 6 270,1 0 0,1 0 0,-1 0 1,1 0-1,0-1 0,0 1 1,1-1-1,-1 1 0,1-1 0,1 0 1,-1 0-1,1 0 0,7 8 0,-11-13-322,0 0 0,1 0-1,-1 0 1,0 0 0,0 0-1,0 0 1,0 0-1,0 1 1,0-1 0,0 0-1,0 0 1,1 0-1,-1 0 1,0 0 0,0 0-1,0 0 1,0 0-1,0 0 1,1 0 0,-1 0-1,0 0 1,0 0-1,0 0 1,0 0 0,0 0-1,0 0 1,1 0 0,-1 0-1,0 0 1,0 0-1,0 0 1,0 0 0,0 0-1,0 0 1,1 0-1,-1 0 1,0-1 0,0 1-1,0 0 1,0 0-1,0 0 1,0 0 0,0 0-1,1 0 1,-1 0-1,0 0 1,0-1 0,0 1-1,0 0 1,0 0 0,0 0-1,0 0 1,0 0-1,0-1 1,0-9-7425,0 6 4002,0-11-8597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2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2481,'0'0'15068,"1"17"-11530,2-13-3426,-1 0-1,1 0 1,0-1 0,0 1-1,0-1 1,0 1 0,1-1-1,-1-1 1,1 1 0,0 0 0,0-1-1,7 4 1,4 3 194,20 14 325,1-2 0,1-1-1,0-2 1,43 15 0,127 46 145,-164-62-467,59 35 0,-2-1 135,65 37-223,-85-45-109,-44-23 135,70 29 0,106 40 150,-112-38-316,-16-7 4,-78-43-80,-5-1 3,-1-5-3924,0 2 2631,0 0 1,-1 1-1,1-1 1,-1 1 0,1-1-1,-1 1 1,0-1-1,-2-3 1,-8-10-10927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3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7203,'0'0'11688,"16"6"-10023,8 1-1178,3 0 257,-1 1 0,42 20 0,-61-24-546,0 0 0,0 0 0,0 1 0,-1-1 0,0 1 0,0 1 0,9 9 1,-12-11-85,0 0 1,-1 1 0,1-1 0,-1 1 0,0 0 0,-1 0 0,1 0 0,-1 0 0,0 0 0,0 0-1,0 0 1,-1 0 0,0 8 0,0-6-14,-1 0 0,0 0-1,0 0 1,-1 0 0,0 0 0,0-1 0,0 1-1,-1-1 1,0 1 0,0-1 0,-1 0-1,1 0 1,-2 0 0,1-1 0,-5 6-1,6-8-55,-13 19 148,-1-1 0,-2-1 0,0-1 0,-1 0 0,-25 18 0,7-19-1764,11-14-4120,15-4-483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4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6147,'0'0'8841,"1"30"-6298,5 103-470,12 46 1688,-13-112-2027,-5-68-1720,0 1-1,0 0 1,0 0-1,0 0 1,0-1-1,0 1 0,1 0 1,-1 0-1,0 0 1,0-1-1,0 1 1,1 0-1,-1 0 0,0 0 1,0 0-1,0 0 1,1 0-1,-1-1 0,0 1 1,0 0-1,1 0 1,-1 0-1,0 0 1,0 0-1,1 0 0,-1 0 1,0 0-1,0 0 1,1 0-1,-1 0 0,0 0 1,0 0-1,1 0 1,-1 0-1,0 0 1,0 1-1,1-1 0,-1 0 1,0 0-1,0 0 1,0 0-1,1 0 0,-1 1 1,0-1-1,0 0 1,0 0-1,0 0 1,1 0-1,-1 1 0,0-1 1,0 0-1,0 0 1,0 1-1,0-1 0,0 0 1,0 0-1,1 1 1,-1-1-1,0 0 1,0 0-1,0 1 0,0-1 1,0 0-1,0 0 1,0 1-1,0-1 0,0 0 1,-1 1-1,3-13 6,0 0-1,-1 0 1,-1-13-1,2-23-73,0 32 25,0-1-1,1 0 1,0 0-1,2 1 1,0 0-1,0 0 1,2 0 0,0 0-1,14-21 1,-16 30-216,1 1 0,1 0 0,-1 0 0,1 0 0,0 1 0,0 0-1,11-6 1,-12 7-1389,1 1 0,0 0 0,0 0 0,15-3 0,-4 5-6918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4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1 210 5859,'0'0'8417,"26"-12"-6880,82-43-854,-100 51-659,-1 0 1,1-1 0,-1 0 0,-1 0 0,1-1 0,-1 0 0,0 0 0,0 0 0,-1-1 0,1 1-1,-2-1 1,1-1 0,-1 1 0,6-13 0,-7-12 33,-3 26-7,-5 4 67,-1 2-27,1 0-1,0 0 1,0 0 0,0 1-1,-1 0 1,1 0 0,0 0-1,0 0 1,0 1 0,1 0 0,-1 0-1,0 0 1,1 1 0,-1 0-1,1 0 1,0 0 0,0 0 0,0 0-1,0 1 1,0 0 0,-4 7-1,2-4 246,1 1 0,0 0 0,1 0 0,0 1 0,0-1-1,1 1 1,0 0 0,1 0 0,-1 0 0,2 0-1,-1 1 1,1-1 0,1 0 0,0 0 0,1 12 0,0-19-303,0 1 1,0 0 0,0-1 0,0 1 0,1-1 0,-1 1 0,1-1 0,-1 1 0,1-1-1,0 0 1,0 0 0,0 0 0,0 0 0,1 0 0,-1-1 0,0 1 0,1-1 0,-1 1 0,1-1-1,-1 0 1,1 0 0,0 0 0,0 0 0,-1-1 0,7 2 0,6 1-58,1-1 1,-1 0-1,23-1 1,-21-1-837,0 0 0,21-4 0,-31 2 253,-1 0 0,1 1 0,-1-2 1,0 1-1,0-1 0,0 0 0,0 0 0,7-6 1,30-23-6664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9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 0 7171,'0'0'8874,"-16"20"-6391,-47 64-991,61-81-1426,-1 0-1,1 0 1,0 1 0,0-1-1,0 1 1,0-1 0,1 1-1,-1-1 1,1 1 0,0 0 0,0 0-1,0 0 1,1 0 0,-1 0-1,1-1 1,0 1 0,0 6-1,1 5-76,0-13 1,-1 0 1,1-1-1,0 1 1,-1 0-1,1 0 0,0-1 1,0 1-1,0 0 1,0-1-1,1 1 0,-1-1 1,0 0-1,0 1 1,1-1-1,-1 0 1,1 0-1,0 0 0,-1 0 1,1 0-1,0 0 1,-1 0-1,1-1 0,0 1 1,0 0-1,0-1 1,-1 0-1,3 1 0,55 8-57,-5-9 104,-39 0-19,-1-1 0,1 2 1,-1 0-1,0 1 0,20 4 1,-33-5-10,1-1 1,-1 1-1,1 0 0,-1-1 1,0 1-1,0 0 1,1 0-1,-1 0 1,0 0-1,0 0 1,0 0-1,0 0 1,0 0-1,0 1 0,0-1 1,0 0-1,0 1 1,-1-1-1,1 0 1,0 1-1,-1-1 1,1 1-1,-1-1 1,0 1-1,0-1 0,1 1 1,-1 0-1,0-1 1,0 1-1,0-1 1,-1 1-1,1-1 1,0 1-1,0-1 1,-1 1-1,1-1 0,-1 1 1,1-1-1,-2 3 1,-1 3 49,0-1 0,-1 1 0,1 0 0,-1-1 1,-1 0-1,-7 9 0,12-15-61,-34 31-387,33-30-75,-1 0 0,0 0-1,0 0 1,-1 0 0,1 0-1,0 0 1,0-1 0,0 1-1,0-1 1,-5 1-1,-3-5-4692,0-15-2011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4.6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0 4482,'0'0'16360,"-72"169"-14840,72-137-495,0-8-545,0-8-160,18 0-320,6-8-16,0-8-16,11 0-944,1-16-1073,-6-24-2353,11 0-4306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5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6995,'0'0'7161,"-1"28"-3250,-4 177 928,4-143-3298,3 82 283,-2-142-1829,0 0 0,0-1 0,0 1 1,1-1-1,-1 1 0,0-1 0,1 1 0,-1-1 1,1 1-1,0-1 0,0 1 0,-1-1 0,1 0 1,0 1-1,0-1 0,0 0 0,0 0 0,0 1 1,0-1-1,1 0 0,-1 0 0,0 0 0,2 0 1,-1 0-52,0 0 1,1-1 0,-1 0 0,0 1 0,1-1 0,-1 0 0,0 0-1,1 0 1,-1 0 0,0 0 0,0-1 0,1 1 0,-1-1-1,2 0 1,6-3-193,-1 0-1,0 0 1,0-1 0,-1 0-1,0 0 1,9-7-1,86-74-2373,-102 85 2604,0 0-1,0 0 1,1 0 0,-1 0 0,1 0-1,-1 0 1,0 1 0,1-1 0,-1 0-1,1 1 1,0-1 0,-1 1 0,1 0-1,-1 0 1,1-1 0,0 1 0,2 0 0,-2 0 47,-1 11 1332,0 2-568,-1 0 0,1 0 1,6 23-1,-5-30-652,-1-1 1,1 1-1,0-1 0,1 1 1,-1-1-1,1 0 0,0 0 0,1 0 1,-1 0-1,1-1 0,5 6 1,-4-3 580,4 2-4521,-8-9 3543,-1 0 1,1 0-1,0 0 0,-1-1 0,1 1 0,-1 0 0,1 0 0,-1-1 0,1 1 0,-1 0 0,1-1 0,-1 1 0,1-1 1,-1 1-1,1-1 0,-1 1 0,0-1 0,1 1 0,-1-1 0,0 1 0,0-1 0,1 1 0,-1-1 0,0 1 0,0-1 0,0 0 1,1 0-1,10-27-6139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5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8308,'0'0'12293,"172"48"-10788,-100-40-560,11-8 383,-6 0-463,-23 0-689,-13 0-176,-17 0-433,-18-8-1583,-6-8-5124,0 0 833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5.8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 6643,'0'0'3113,"-3"26"924,0 3-2903,-3 23 1435,0 65 0,6-86-1550,-1-11-132,1 0 0,5 36-1,-4-51-801,0 0-1,0 1 0,1-1 1,-1 0-1,2 0 0,-1 0 1,0 0-1,1 0 1,0-1-1,0 1 0,0-1 1,1 0-1,-1 0 0,1 0 1,5 4-1,-6-6-94,-1 0 1,1-1-1,1 1 0,-1-1 0,0 0 1,0 1-1,0-1 0,1-1 0,-1 1 0,0 0 1,1-1-1,-1 0 0,0 0 0,1 0 1,-1 0-1,1 0 0,-1-1 0,0 0 0,6-1 1,3-2-162,-1 0-1,0-1 1,0 0 0,11-8 0,94-51-2097,50-33-1352,-163 89 6690,-17 11-951,11-1-2016,0 1-1,0-1 1,0 1 0,0-1-1,1 1 1,-1 0 0,1 0-1,0 1 1,0-1 0,0 0-1,0 1 1,0-1 0,1 1-1,-2 4 1,-12 56 939,14-60-988,1-3-54,-1-1 1,1 1-1,0 0 1,0 1-1,-1-1 1,1 0-1,0 0 1,0 0-1,0 0 1,0 0-1,0 0 1,0 0-1,0 0 1,1 0-1,-1 0 1,0 0-1,1 0 1,-1 0-1,0 0 0,1 0 1,-1 0-1,1 0 1,-1-1-1,1 1 1,0 0-1,-1 0 1,1 0-1,0-1 1,0 1-1,1 1 1,1-1-39,0-1 0,1 1 0,-1-1 1,0 1-1,1-1 0,-1 0 0,0 0 1,5-1-1,10 1-45,-9-1 4,1 0-1,0 0 1,-1-1 0,1 0 0,-1 0 0,0-1 0,0 0 0,14-8 0,4-4-489,33-24 0,-37 24 105,10-16-881,-23 28 1322,-8 3 321,-2 6 392,0-3-591,4 54 1748,-4-53-1772,1-1 0,-1 0 0,1 1 0,0-1 0,0 0-1,0 1 1,0-1 0,1 0 0,-1 0 0,1 0-1,0 0 1,0 0 0,0-1 0,0 1 0,5 3 0,-4-5-112,0-1 0,0 1 1,0-1-1,0 0 0,0 0 1,0 0-1,0 0 1,0-1-1,0 1 0,0-1 1,0 0-1,0 0 0,-1 0 1,1 0-1,0 0 1,3-3-1,44-24-486,70-54 1,-118 80 421,1 0 0,-1 0-1,1 0 1,-1 0 0,0-1 0,0 1 0,0-1 0,0 1 0,0-1 0,0 0-1,-1 0 1,2-3 0,-1-1-807,-1 1 0,0 0 0,-1 0 0,1-1 0,-2-6 1,1 12 747,0-30-7589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6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5683,'0'0'12531,"24"13"-11128,-24-13-1403,105 54 1414,-97-51-1218,1 0 0,0-1-1,0 1 1,0-2 0,0 1 0,0-1-1,0-1 1,0 1 0,16-3 0,3 1 343,14 1 128,-7 2-612,-1-3 1,0 0-1,0-3 1,35-7 0,-63 10 467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6.5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7700,'0'0'7763,"0"137"-3825,0-81-1313,0-8-176,6-8-1392,0-8-561,0-16-400,0-8-96,0-8-208,0 0-1777,0 0-1585,-1-8-2368,1-16-4451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6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0 218 6403,'0'0'10765,"26"0"-8714,-21 0-1958,13 0 167,0 0 0,1-1 0,-1-1 0,0 0 0,0-2 0,-1 0 0,1-1-1,-1-1 1,23-10 0,-6-2-169,0-2 0,-2 0-1,49-41 1,-53 28-695,-27 32 583,-1 0-1,1 0 1,-1 0 0,1 0-1,-1 0 1,1 0-1,-1 0 1,0 0 0,0 0-1,1 0 1,-1 0-1,0 0 1,0 0 0,0 0-1,0-1 1,-1 1 19,1 1 0,0-1 0,-1 0 1,1 1-1,0 0 0,-1-1 0,1 1 1,-1-1-1,1 1 0,-1 0 0,1-1 1,-1 1-1,1 0 0,-1-1 0,1 1 0,-1 0 1,0 0-1,1-1 0,-1 1 0,1 0 1,-1 0-1,1 0 0,-1 0 0,0 0 1,1 0-1,-1 0 0,0 0 0,0 0 0,-7 0 27,1 0-11,0-1 1,0 1-1,1 0 0,-1 1 1,0 0-1,0 0 0,1 1 1,-1-1-1,0 1 1,1 1-1,0-1 0,-1 1 1,1 0-1,-8 6 1,3 0 121,1 0 1,0 0-1,0 1 1,-12 18 0,18-23 34,0 1 0,1-1 0,-1 1 0,1 0 0,1 0 1,-1 0-1,1 0 0,0 0 0,1 1 0,-1-1 0,1 1 0,0 6 1,1-12-153,0 5 111,0 1 1,0-1-1,0 1 1,1-1-1,0 0 1,3 10-1,-3-14-110,0 0 0,0 0 0,0 0 1,1 0-1,-1 0 0,1-1 0,-1 1 0,1 0 0,0-1 0,-1 0 0,1 1 0,0-1 1,0 0-1,0 0 0,0 0 0,0 0 0,0 0 0,0 0 0,1 0 0,-1-1 1,0 1-1,2-1 0,9 2-122,1-1 1,-1 0 0,17-2-1,-4 1-479,-16 0-14,0-1 1,0 0-1,0 0 1,-1-1-1,1 0 1,0-1 0,-1 0-1,1 0 1,-1-1-1,16-9 1,36-26-6783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7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11973,'0'0'10821,"-18"96"-10965,24-96-1184,6 0-1057,-1 0-1553,7-16-1313,0-8-2304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7.2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9540,'0'0'13334,"107"48"-12821,-72-48-513,-5 0-80,6 0-1217,-1 0-1712,-5 0-3090,0-16-2897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7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8468,'0'0'12197,"-6"160"-10180,6-88 16,12-15-560,5-1-577,-5-16-543,0-8-289,0-16-64,-6-8-257,0-8-4497,-6-8-576,0-16-2786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9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0 340 6883,'0'0'8244,"141"-120"-6627,-84 75-897,1 2-400,-3 4-304,-7 8-16,-13 6-1024,-12 9-1521,-13 5-1201,-10 2-1521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7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7571,'0'0'12425,"0"26"-10392,0 204 1491,0-168-3217,0-62-313,-1 1 0,1 0 0,1 0 0,-1 0 0,0-1 0,0 1 0,0 0 0,0 0 0,0-1 1,1 1-1,-1 0 0,0 0 0,1-1 0,-1 1 0,0 0 0,1-1 0,-1 1 0,1-1 0,-1 1 0,1 0 0,0-1 0,-1 1 0,1-1 0,-1 1 1,1-1-1,0 0 0,1 1 0,0 0-37,0-1 1,0 1-1,0-1 1,0 0-1,0 0 1,0 0-1,1 0 0,-1 0 1,0 0-1,2-1 1,4-1-39,0 0-1,0-1 1,0 0 0,7-4-1,0-1 86,1 0 0,-1 1-1,2 0 1,-1 1 0,1 1-1,0 1 1,0 0-1,0 1 1,0 1 0,26 0-1,-27 2-7,-10-1-10,-1 1-1,0 0 1,1 0 0,-1 1-1,10 1 1,-14-2 17,1 1 0,-1-1 0,0 1 0,0-1 0,0 1 0,0 0 0,0-1 1,0 1-1,0 0 0,0 0 0,0 0 0,-1 0 0,1 0 0,0-1 0,0 1 0,-1 1 0,1-1 1,-1 0-1,1 0 0,-1 0 0,1 0 0,-1 0 0,0 0 0,1 1 0,-1-1 0,0 0 0,0 0 0,0 0 1,0 1-1,0 0 0,0 15 199,0 0 0,-1-1 1,-1 1-1,-1-1 0,-7 26 0,8-36-156,0-1-1,0 0 1,0 0-1,-1-1 0,0 1 1,0 0-1,0-1 0,0 0 1,-1 0-1,0 0 0,1 0 1,-1 0-1,-1-1 1,1 1-1,0-1 0,-1 0 1,0-1-1,0 1 0,0-1 1,-8 3-1,6-3-8,0 0-1,0-1 1,0 0 0,0 0 0,0 0-1,0-1 1,0 0 0,-1 0 0,1-1-1,0 0 1,0 0 0,0-1 0,-9-3-1,12 4-200,1-1 0,0 0 0,-1 0-1,1 0 1,0 0 0,0 0 0,0-1 0,1 0-1,-1 1 1,1-1 0,-1 0 0,1 0 0,0 0-1,0-1 1,0 1 0,0 0 0,1-1 0,-1 1-1,1-1 1,0 0 0,0 1 0,1-1 0,-1 0-1,1 0 1,-1 1 0,2-7 0,0-22-6887,3 15 498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8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0 9588,'0'0'8975,"-21"24"-6726,-65 78-443,78-93-1454,1 0 0,0 0 0,-8 16 0,14-22-273,0 1-1,0-1 0,0 0 0,1 1 0,-1-1 0,1 1 0,0-1 0,0 6 0,0-8-76,14 1-292,-9-3 226,0 1 0,0-1 0,0 0 0,1-1 1,-2 1-1,1-1 0,0 0 0,0 0 0,0 0 1,-1-1-1,7-4 0,50-44-989,-18 14-365,-26 23 820,-15 11 515,1 1 1,0 0-1,0-1 0,-1 1 1,1 0-1,1 0 0,-1 1 1,0-1-1,0 0 0,1 1 1,-1 0-1,1 0 0,-1 0 1,1 0-1,4 0 0,-3 25 2439,-4-20-2142,0 0 1,0 0-1,1-1 0,-1 1 0,1-1 1,0 1-1,0-1 0,0 1 0,0-1 0,3 3 1,-1-2-407,-1 0 0,1-1 0,0 1 0,0-1 0,0 0 1,1-1-1,6 4 0,-7-4-442,1 0 0,0 0 0,0 0 0,0-1 0,0 0 0,0 0 0,0 0 0,1 0 0,-1-1 0,0 0 0,0 0 0,0-1 0,1 1 0,-1-1 0,0 0 0,8-3 0,-10 2-304,0 0-1,0 0 1,0 0 0,0 0 0,0 0 0,-1-1 0,4-2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8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8148,'0'0'7291,"0"23"-2937,1 73-1526,-1-89-2437,0 0 0,1 1 0,0-1 0,0 0 0,1 0 0,0-1 0,0 1 0,7 12 0,-7-15-281,0-1 0,1 1 0,-1-1 0,1 1 0,0-1 0,0 0 0,0 0 0,0 0 0,1-1 0,-1 1 0,7 2 0,-1-1-145,0-1 1,-1-1-1,1 1 0,0-2 1,0 1-1,0-1 0,1-1 1,-1 1-1,0-2 1,0 1-1,10-3 0,-14 2-71,1 0-1,-1-1 1,1 0-1,-1 0 1,0 0-1,0-1 1,0 0-1,0 0 1,0 0-1,-1-1 1,0 1-1,1-1 1,-1 0-1,0-1 0,-1 1 1,4-6-1,0 1-242,0-1-1,-1 0 1,-1 0-1,0 0 1,0-1-1,6-21 0,-10 16-13,-1 10 784,1 9 140,-1 60-1622,17-61-5980,1-2 382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19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4034,'0'0'15399,"-1"26"-12635,-4 130 125,5-154-2838,0-1 0,0 1 0,0-1 0,0 1 0,0-1 0,1 1 0,-1-1 0,0 0 0,1 1 0,-1-1 0,1 1 0,-1-1 0,1 0 0,0 1 1,0-1-1,-1 0 0,1 0 0,0 1 0,0-1 0,0 0 0,0 0 0,0 0 0,3 1 0,-2-1-74,0 0 0,0 0 0,0-1 0,1 1 0,-1-1 0,0 0 0,0 0 0,1 1 0,-1-1 1,0-1-1,1 1 0,-1 0 0,4-2 0,2 0-177,-1 0-1,0 0 1,0-1 0,0-1-1,0 1 1,-1-1-1,12-8 1,8-15-639,-21 21 652,-1 1 1,1 0 0,0 0 0,0 0 0,1 1-1,0 0 1,10-6 0,-11 9 165,6 26 2764,-4-4-1991,-6-19-752,0-1 0,0 0 0,1 0 0,-1 0 1,0-1-1,0 1 0,0 0 0,1 0 0,-1-1 1,1 1-1,-1-1 0,0 1 0,1-1 0,-1 1 1,1-1-1,-1 0 0,1 0 0,-1 0 0,1 0 0,-1 0 1,1 0-1,-1 0 0,3-1 0,28-10-895,36-33-946,-65 43 1772,3 0-131,0 1 509,6 24 2068,-7-19-2155,1 0 1,0 0-1,0 0 0,13 7 1,-8-4-137,-9-7-82,0 0 0,0 0 0,-1 0 0,1 0 0,0 0 0,0-1 0,0 1 0,0-1 0,0 1 0,0-1 0,0 0 0,1 0 0,-1 1 0,0-2 1,4 1-1,-1 0-8,-4 0-100,1 0 367,1 0-2074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23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0 1953,'0'0'19916,"0"1"-19145,0 0 1,0 1-1,1-1 0,-1 0 1,0 0-1,1 0 1,-1 0-1,0 0 1,1 0-1,-1 0 0,1 0 1,1 2-1,40-1-800,0 2 0,41 9 0,-8-1 71,-20-9 222,-49-4-3,-8 1-29,-30-1-74,-329 8-158,193-6 0,749-1 0,-576-1 0,-4-4-179,-1 3-877,0 34-14581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24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26 112,'0'0'16688,"-2"-7"-14132,-4-11-811,6 18-1698,0 0-1,0 0 1,-1 1 232,1-1-233,0 0 1,0 0-1,0 0 1,0 0-1,0 0 1,0 0-1,0 0 1,0 0-1,0 0 1,0 0 0,0 0-1,0 0 1,0 0-1,-1 0 1,1 0-1,0 0 1,0 0-1,0 0 1,0 0-1,0 0 1,0 0-1,0 0 1,0 0-1,0 0 1,0 0-1,0 0 1,0 0-1,-1 0 1,1 0-1,0 0 1,0 0 139,0 0-140,0-1 1,0 1 0,0 0-1,0 0 1,0 0-1,0 0 1,0 0-1,0 0 1,0 0-1,0 0 1,0 0-1,0 0 1,0 0-1,0 0 1,0 0-1,0-1 1,-1 35 4378,1-7-5136,-1 114 2317,3 171-296,-1-294-1297,0 0 0,1 0 1,1 0-1,1 0 0,6 19 1,-2-22-36,-3-21-31,-4-29-416,-1 30 303,-2-30-2098,-8-47-1,-1-16-3400,10 34 577,1 0-941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24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0 0 3249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15:24.5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280 58 3249,'-40'-47'5432,"39"46"-4911,0 0 0,-1 0 0,1 0 0,0 0 1,0 0-1,0 0 0,-1 1 0,1-1 0,0 0 0,-1 1 0,1-1 0,-3 0 0,-14 4 2615,15-2-2874,0 1 1,1 0-1,-1 0 0,0 0 1,1 0-1,0 0 0,-5 5 0,-17 27 935,2 0 0,1 2 0,-31 73 0,36-73-577,11-25-445,-1 0-67,0 0 0,1 0 0,1 1 0,0 0 0,1 0 0,0 0 0,1 0 0,-2 22 0,4-33-244,3-13-4154,25-48 488,37-95-5315,-57 130 8416,0 0 0,4-34 0,-8 42 12094,18 20-9290,14 19-416,23 11-108,0-10-1155,24 10-353,-75-29-475,0 0 1,-1 0-1,1 1 0,-1 0 0,0 1 1,0-1-1,7 10 0,-11-12-74,-2-1 1,1 1-1,0 0 0,0 0 0,-1 0 0,0 0 0,0 1 1,1 3-1,5 25-6080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25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616 58 3201,'0'0'17574,"-7"-6"-16416,-22-21-147,29 26-872,-1 0 1,0 0-1,1 1 0,-1-1 1,0 0-1,0 1 0,0-1 1,1 1-1,-1-1 0,0 1 1,0-1-1,0 1 0,0 0 1,0-1-1,0 1 0,0 0 1,0 0-1,-2-1 0,-3-3 791,4 3-841,1 0 0,0 0 0,0 1 0,-1-1-1,1 0 1,-1 0 0,1 1 0,-1-1 0,1 1 0,-1-1-1,1 1 1,-1 0 0,-2-1 0,-20 1 27,14-1-106,1 1-1,-1 0 1,0 0 0,1 1 0,-1 0-1,1 1 1,-1 0 0,1 1-1,-12 4 1,-2 4 2,0 1-1,1 1 1,0 1 0,1 1 0,1 1-1,0 1 1,-20 22 0,15-11-32,0 2 0,3 0 1,0 1-1,-21 42 0,32-51 0,1 1-1,0 1 1,2 0 0,1 0-1,1 1 1,1 0-1,-3 35 1,2 10-24,4-1-1,11 127 1,0-152 48,1-2 0,2 0 0,34 78 0,-33-95-26,1 0 1,1-1-1,34 43 0,-21-31 13,-20-27-6,0 0-1,0-1 1,1 0 0,0 0 0,0-1 0,1 0 0,0-1 0,0 0 0,22 9 0,-11-7 7,2 0-1,-1-2 1,1 0 0,25 2 0,-31-5-2,1-2 0,23 0 0,-35-1 6,0-1 0,0 0 0,0 0 0,0 0 0,-1 0 1,1-1-1,0 0 0,-1 0 0,1 0 0,9-7 1,68-63-48,-31 25-80,-27 24 73,0-1 0,32-41 1,-50 51 72,0 0 0,-1-1 0,0 0-1,-1 0 1,0 0 0,-2 0 0,0-1 0,0 0 0,-1-18 0,1-269 39,-5 157 68,1 135-102,0-1-1,0 1 1,-2-1-1,1 1 1,-2 0-1,1 0 1,-1 0-1,-10-17 1,-54-82 82,49 83-86,1 3 153,-2 0 1,-1 2-1,-1 0 1,-47-35-1,67 55-136,-29-14 330,30 15-484,0 1 1,0-1-1,0 1 1,0 0-1,0-1 0,0 1 1,0 0-1,0 0 1,0-1-1,0 1 0,0 0 1,0 0-1,0 0 1,0 1-1,0-1 0,0 0 1,-2 1-1,-2-1-1091,-15 0-8331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26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566 137 1105,'0'0'9206,"-3"-12"-7757,-11-38-126,13 49-1228,1 0-1,-1-1 0,1 1 0,-1 0 1,1 0-1,-1 0 0,0-1 1,0 1-1,1 0 0,-1 0 0,0 0 1,0 0-1,0 0 0,0 1 1,0-1-1,0 0 0,-1 0 0,1 1 1,0-1-1,0 0 0,0 1 0,-1-1 1,1 1-1,0 0 0,-3-1 1,-7-3 601,5 1-377,-4-3-3,-1 0 0,1 1-1,-1 0 1,1 0 0,-1 1-1,-1 1 1,1 0 0,-1 0-1,1 1 1,-22-1-1,24 4-272,0 0-1,0 0 0,0 1 1,1 0-1,-1 1 0,1 0 1,-1 0-1,1 0 0,0 1 1,1 1-1,-1-1 0,1 1 1,-1 0-1,-8 9 0,-5 7 107,0 0 0,1 1 0,-18 28-1,22-27-6,2 0-1,0 1 1,2 1-1,1 0 1,0 1-1,-12 52 1,13-34-67,3 0 0,1 1 0,0 70 1,5-95-37,1 1 1,1-1 0,1 1 0,0-1-1,2 0 1,0 0 0,2 0-1,7 19 1,-4-19-7,0 1 1,2-2-1,1 1 0,15 20 1,-22-34-34,0 0 1,0 0-1,1-1 0,0 1 1,0-1-1,0-1 1,0 1-1,1-1 1,0 0-1,0 0 0,0-1 1,0 0-1,0 0 1,1-1-1,12 3 1,-4-3-11,16 2 75,37 1 0,-60-5-45,1 0 0,-1-1-1,0 0 1,0 0 0,0-1 0,0 0 0,0-1 0,15-6-1,-12 3-10,4-1 12,-1-1 0,0 0 0,0-1 0,-1 0 0,0-1 0,0-1 0,-1 0 0,-1-1 0,15-18 0,-15 15-5,0 0-1,-1-2 1,-1 1-1,-1-1 1,0-1-1,-1 1 0,-1-2 1,-1 1-1,6-30 1,3-41 205,4-167 1,-19 252-199,-1 0 0,0 0 0,1 0 0,-1 0 0,-1 0 0,1 1 0,0-1 0,-1 0 0,0 1 0,0-1 0,0 1 0,0-1 0,-1 1-1,1 0 1,-1 0 0,0 0 0,0 1 0,0-1 0,-6-4 0,-8-4 116,0 1 0,-35-15 1,21 10-177,27 14 35,0-1-9,-1-1 0,1 1-1,-1 0 1,1-1 0,0 0-1,0 0 1,0-1-1,-4-3 1,6 4-400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19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2417,'0'0'4330,"5"19"-1726,-2-7-2104,-1 0-25,0-1 0,1 0 1,1 0-1,0 0 0,0 0 1,1-1-1,1 1 0,0-1 0,0-1 1,10 13-1,-3-8-71,0-1 1,1 0-1,1-1 1,0 0-1,0-2 1,1 1-1,0-2 1,30 13-1,18-4-2065,-48-15-38,0-1-1,21-1 1,-33-1 1841,0-1 0,0 0 0,0 0 0,0 0 0,0-1 0,-1 1 0,1-1 0,0 0 0,-1 0 0,1 0-1,-1-1 1,0 1 0,0-1 0,0 0 0,0 0 0,3-3 0,1-2 243,-1-1 0,0 1 0,0-1 0,0 0-1,4-11 1,-1-5-241,-1-1-1,-1 0 1,-1-1-1,-1 1 0,-2-1 1,-1 0-1,-1-41 0,-1 67-60,-1 0 0,1 0 0,0-1 0,-1 1 0,1 0 0,-1 0 0,0 0 0,1 0 0,-1 1 0,0-1 0,0 0 0,1 0 0,-1 0 0,0 0 0,0 1 0,0-1 0,0 0 0,0 1 0,0-1 0,0 1 0,0-1 0,0 1 0,0 0 0,0-1 0,0 1 0,-1 0 0,1 0 0,0 0 0,0 0 0,0 0 0,0 0 0,0 0 0,-1 0 0,1 0 0,0 0 0,0 1 0,0-1 0,0 0 0,0 1 0,0-1 0,0 1 0,0-1 0,0 1 0,0 0 0,0-1 0,0 1 0,-1 1 0,0 2-30,-1 1 1,1 0-1,0 0 1,1 0-1,-1 0 0,1 0 1,0 0-1,0 0 1,1 1-1,-1-1 1,1 0-1,1 6 1,-1-4-44,0 0 0,1 0 0,0-1 1,0 1-1,1 0 0,-1-1 1,2 1-1,-1-1 0,4 7 0,-2-7-7,1 0-1,-1-1 0,1 0 0,1 0 1,-1 0-1,1-1 0,-1 1 0,1-1 1,0-1-1,1 1 0,-1-1 0,1 0 1,-1-1-1,1 1 0,0-1 0,0-1 1,0 1-1,0-1 0,0 0 1,0-1-1,1 0 0,-1 0 0,0 0 1,0-1-1,11-3 0,-14 3-137,0-1 0,-1 0 0,1 0 1,0 0-1,-1 0 0,1-1 0,-1 1 0,0-1 0,0 0 0,0 0 0,0 0 1,-1 0-1,1-1 0,-1 1 0,3-6 0,5-9-2558,14-34 0,-22 47 2001,16-45-6378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29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56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54 801 400,'0'0'15194,"-22"9"-6622,16-2-6166,-2 9-1475,7-14-1027,-9 21 945,6-21 171,2-16-23,2 10-960,1-1 1,0 0-1,0 0 0,0 0 1,0 1-1,1-1 1,0 0-1,0 1 1,0 0-1,4-6 1,33-42 52,-21 28-19,-2 3 44,1 0 0,1 2 1,0 0-1,2 0 0,28-20 0,-11 9 188,64-70-1,-24 23-245,106-99 55,-156 147-78,-2 0 0,33-50 1,-24 31-88,-21 41-1207,-39 29-18636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57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5731,'0'0'17119,"4"1"-14984,14 3-1436,0-1 0,0-1-1,0-1 1,0 0 0,29-4 0,4 2-95,344 1 524,-366 1-67,3 2-3680,-18 0-2992,-41-2-2304,-8-1-1364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57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6963,'0'0'13652,"-1"33"-11825,-4 208 1263,5 183-524,0-425-2558,-1 1 0,1 0 1,-1-1-1,1 1 0,-1-1 0,1 1 0,0-1 0,-1 0 0,1 1 0,0-1 0,0 1 0,-1-1 1,1 0-1,0 1 0,0-1 0,0 1 0,0-1 0,0 0 0,0 1 0,-1-1 0,2 0 1,-1 1-1,0-1 0,0 0 0,0 0 0,3-2 11,0 0 0,0 0 0,0 0 0,0 1 0,1-1 0,-1 1 0,1 0 0,-1 0 0,1 0 0,7-2 0,-7 2-7,11-3-10,1 1 0,-1 0-1,1 1 1,0 1-1,31-1 1,0 0-20,-31 2-170,-5 0 97,1 0 1,-1 0 0,13-4 0,-1-6-2531,-22 10 2284,-1 0 1,1 0-1,0 0 0,0 0 1,-1 0-1,1 0 0,0 0 1,-1 0-1,1 0 0,-1 0 0,0 0 1,1 0-1,-1 0 0,0-1 1,1 1-1,-1 0 0,0-2 1,0-13-4677,0-1-1534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57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9588,'0'0'13815,"166"0"-12279,-107 0-719,-11 0-545,5 0-240,-17 0-32,-12 8-112,-12-8-688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06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1112 129 4706,'0'0'14663,"-1"-3"-12561,0 2-1640,1 0-341,0 1 1,0-1-1,0 1 0,0-1 0,0 1 0,0-1 0,-1 0 1,1 1-1,0-1 0,-1 1 0,1-1 0,0 1 0,-1-1 1,1 1-1,0 0 0,-1-1 0,1 1 0,-1-1 0,1 1 1,-1 0-1,1-1 0,-1 1 0,1 0 0,-1 0 0,0-1 0,-6-16 3420,3 11-3471,0 0 0,0 0 1,-1 0-1,0 1 0,0-1 1,0 1-1,0 1 0,-1-1 0,0 1 1,0 0-1,0 0 0,-1 1 1,1-1-1,-1 2 0,0-1 0,0 1 1,-13-3-1,-5 0 177,-1 0 1,0 2-1,-44 1 0,-83 2-159,145 1-78,1 0 0,-1 1 0,1 0 0,-1 0 0,1 1 0,-1 0 0,1 0 0,0 1 0,1 0 0,-1 0 0,-9 8 0,-19 11-23,1-5 35,2 1 0,-40 31 1,28-23 8,36-24-31,1 1-1,-1 1 1,1-1 0,0 1 0,0 1-1,-6 5 1,-112 102 75,111-100-73,-11 14-4,3 3-30,17-23 22,0-1-1,0 1 0,0 0 0,-3 9 0,-55 134 3,58-141 1,1 0 0,1 0 0,0 0 0,0 0 0,1 1 0,0-1-1,1 1 1,-1 15 0,-2 65 26,2-44 8,3 59-1,2-88-1,1-1 0,1 1 0,0 0 0,1-1-1,1 0 1,0-1 0,1 1 0,1-1 0,1-1 0,0 0-1,0 0 1,24 22 0,-12-16 7,1-2 0,38 24 0,11 7 37,-51-36-60,-17-10-8,0-1 0,1 1 0,-1-1 0,1 0 0,0 0 0,-1 0 0,10 2-1,35 9 18,-39-9-10,1-1 0,0 0-1,0 0 1,0-1 0,16 0 0,56 6 40,43 0 2,-87-7-36,-18 0-7,0-1 0,0 0 0,0-2-1,0-1 1,0 0 0,21-7 0,162-74 27,-194 80-36,0-2 12,0 0-1,0 0 1,0-1 0,-1 0 0,0-1 0,9-10 0,-9 8 2,1 1 0,0 0-1,1 1 1,16-10 0,-20 14-1,0-1 1,-1 0-1,0 0 1,0 0-1,0-1 1,-1 0-1,0 0 1,0 0-1,0-1 1,3-7-1,-1 3 38,-2 0-1,0 0 0,0-1 0,-1 0 1,5-23-1,10-28 49,-14 50-89,-1 1 0,-1 0-1,1-1 1,-2 1 0,2-23 0,-4-182 152,0 213-160,0-1 0,-1 1 0,1 0 0,-1-1 0,0 1 0,0 0 0,-1-1 0,1 1 0,-1 0 0,0 0 0,0 0 0,0 0 0,-6-6 0,6 6 0,0 1 0,1-1 0,-1 1 0,1-1 0,0 0 0,-2-7 0,2 7 0,0 0 0,0-1 0,0 1 0,-1 0 0,0 0 0,0 0 0,-3-5 0,-6-9 0,-19-37 0,20 34 0,-1 1 0,-14-18 0,20 30 0,-37-49 0,-59-61 0,98 115 0,-1 1 0,1-1 0,0 1 0,-1 0 0,0 0 0,1 1 0,-1-1 0,0 1 0,0 0 0,-4-1 0,3 1 0,1 0 0,-1-1 0,1 1 0,-1-1 0,1 0 0,0 0 0,0 0 0,-7-6 0,-25-15 0,32 21 0,-1-5-90,5 6 24,-1-1 0,0 1 0,0-1 1,0 1-1,0-1 0,0 1 0,0 0 1,-1-1-1,1 1 0,0 0 1,-1 0-1,1 0 0,-1 0 0,1 0 1,-1 0-1,1 0 0,-1 1 1,0-1-1,1 0 0,-1 1 0,0 0 1,0-1-1,1 1 0,-1 0 1,0 0-1,-2 0 0,-2 0-606,4-1 202,-1 1-1,1 0 1,0 0-1,0 0 0,0 0 1,-1 0-1,1 0 0,0 1 1,0-1-1,0 1 0,-1-1 1,1 1-1,0 0 0,-2 1 1,-24 25-7734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14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1 883 544,'8'0'25717,"9"0"-21316,-14-1-4375,0-1 1,0 0-1,1 0 0,-1 0 1,0 0-1,0 0 1,-1 0-1,1-1 0,0 1 1,-1-1-1,4-5 0,2-1 32,162-156 393,111-118-142,-266 265-304,154-164 17,-150 165-22,-15 14 0,0 0-1,-1-1 1,1 1-1,-1 0 1,0-1-1,4-6 1,4-7-5,0 1 1,23-26 0,-22 27-8,-9 10-1,0 1 0,1-1 0,-1 1 0,1 0 0,0 0 1,1 0-1,8-6 0,-46 6-12724,14-9 1017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22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3490,'0'0'20278,"-6"1"-18400,0 1-1327,-17 3 2860,23-4-3351,0-1 1,0 0-1,0 1 0,0-1 1,0 0-1,0 1 1,0-1-1,0 0 0,0 0 1,0 1-1,0-1 0,0 0 1,0 1-1,1-1 0,-1 0 1,0 0-1,0 1 0,0-1 1,0 0-1,1 0 0,-1 1 1,0-1-1,0 0 0,1 0 1,-1 0-1,0 1 1,0-1-1,1 0 0,-1 0 1,0 0-1,1 0 0,-1 0 1,0 0-1,0 1 0,1-1 1,-1 0-1,0 0 0,1 0 1,-1 0-1,0 0 0,1 0 1,-1 0-1,0 0 1,1-1-1,-1 1 0,0 0 1,0 0-1,1 0 0,0 0 1,137 8 80,9 4-133,1 0-104,-119-16-493,-4 0-3363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22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3554,'0'0'14179,"-3"29"-11553,1-13-2212,-11 205 4123,13 257 287,0-471-4822,1 0-1,0 0 1,0 0 0,0 0 0,1 0 0,0-1 0,4 9-1,-3-7-23,-2-5-26,-1-34-8195,0-35-1685,0 18-314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22.9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9428,'0'0'16184,"72"0"-15272,-37 0-368,1 0-512,0 0-32,5 0-704,1 0-1553,-7-16-1841,7 0-3377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5939,'0'0'9543,"-1"20"-8287,-4 339 4704,4-310-5520,0-29-270,0 0 0,2 0 0,0 0 0,1 0 0,9 38 0,-5-49-648,-1-14-2976,3-17-4622,-6 17 7144,6-17-7421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20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5859,'0'0'8988,"-2"11"-8351,1-4-515,1 1-1,0-1 1,0 1-1,0 0 1,1-1-1,1 1 1,-1-1-1,1 0 1,0 1-1,1-1 1,-1 0-1,2 0 1,-1 0-1,5 6 1,221 357 6069,32-24-3797,-217-293-2340,2-2 0,2-2 0,104 81 0,-178-147-2685,-30-21-4972,-15-10 693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2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832 106 4818,'0'0'13812,"-13"-14"-11606,-47-39-234,57 51-1786,0-1 0,0 1 1,0 0-1,0 0 1,0 1-1,0-1 0,-1 1 1,1 0-1,-1-1 0,1 1 1,-1 1-1,1-1 0,-1 1 1,-7-1-1,-9-1 756,-18-4-34,-71-2-1,66 7-759,13 0-11,-50 5 1,70-2-100,0-1 1,0 2 0,0-1 0,0 2 0,1-1 0,-1 1 0,1 1 0,-15 9 0,5-1 32,1 1-1,0 1 1,1 1-1,1 0 0,1 1 1,0 1-1,1 0 0,1 1 1,1 0-1,0 1 1,2 1-1,-14 36 0,2 10-17,-17 95 0,32-121-40,2 0 1,2 0 0,4 74 0,1-100-9,2 1 1,0 0 0,1-1 0,0 0 0,1 0 0,1-1 0,0 1 0,16 21 0,3 8 39,-24-39-41,79 132 332,-67-116-243,1-1 1,1 0-1,1-1 0,27 23 0,-16-19 39,1-1 0,1-1 0,48 25 0,-61-38-82,0 0 0,0-1 0,1-1 1,0-1-1,1-1 0,-1 0 0,1-1 0,30 0 0,-33-3-9,14 1 67,0-2 0,0 0 0,0-3 1,34-7-1,44-17-24,73-22-73,-156 41-11,0-1-1,-1-1 1,0-1-1,41-28 1,-48 26 0,0-1 0,0 0 0,-2-2 0,0 1 0,-1-2 0,0 0 0,-2 0 0,0-1 0,-1-1 0,-1 0 0,-1-1 0,-1 0 0,0 0 0,-2 0 0,-1-1 0,0 0 0,-2 0 0,0 0 0,-1-41 0,-2 34 0,1 6 0,-1-1 0,-1 1 0,-1 0 0,-1 0 0,-1 0 0,-10-34 0,5 33 0,0 0 0,-2 0 0,-1 1 0,-1 1 0,-1 0 0,-20-25 0,12 20 0,6 8 0,0 0 0,0 1 0,-2 0 0,-31-22 0,19 19 0,9 5 0,0 2 0,-1 1 0,-1 0 0,-44-16 0,-134-43 0,189 68 12,0 1 0,-1 0 0,1 0-1,-14 1 1,15 1-138,1 0 0,0-1-1,0 0 1,0-1-1,-12-4 1,9 5-1911,5 3-4487,-2-1-1584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47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742 137 3217,'0'0'18529,"-20"-18"-16662,-63-53-242,80 68-1476,-1 0 0,1 0-1,-1 0 1,1 1 0,-1-1 0,0 1-1,0 0 1,0 0 0,-1 0 0,1 1-1,0-1 1,-1 1 0,1 0-1,0 0 1,-1 1 0,1-1 0,-6 1-1,-11-1 459,-7-3-126,-3-1-68,-1 2-1,-41 0 1,63 4-390,0-1 1,0 2-1,0-1 1,1 1 0,-1 1-1,0 0 1,1 0-1,0 1 1,-1 0-1,1 1 1,-13 9-1,5 0-14,0 0-1,1 2 0,1 0 1,0 1-1,1 0 0,1 1 0,1 1 1,1 0-1,0 0 0,-9 27 1,1 3 9,2 1-1,3 1 1,-11 65 0,18-68-23,3 1-1,3 93 1,2-132 3,0-1-1,0 0 1,1 0 0,0 0-1,1 0 1,0 0 0,0-1-1,1 1 1,0-1 0,0 0-1,1 0 1,10 13 0,-4-8-15,1 0 0,1-1 1,0 0-1,1-1 1,0-1-1,17 10 0,2-2 11,1 0-1,0-3 0,2-1 0,0-1 0,0-2 1,1-2-1,0-1 0,1-2 0,-1-2 0,72 0 1,-78-4 16,-7 2 1,1-2 0,-1-1 1,1-1-1,-1-1 1,0-1-1,0-1 1,24-9-1,-22 3-1,1-1 0,-1-1 0,-1-1 0,-1-2 0,0 0 1,-1-2-1,0 0 0,19-22 0,-28 24-10,0 0 0,-1-2 0,-1 1 0,0-1 0,-2-1 0,0 0 0,-1-1 0,-1 0 0,-1 0 0,0 0 0,5-34 0,-5-5 6,-1-95 1,-7 147-5,1 1 1,-1-1-1,-1 1 0,1-1 1,-1 1-1,0 0 0,0-1 1,-1 1-1,0 0 1,0 1-1,-1-1 0,1 0 1,-1 1-1,0 0 0,-1 0 1,1 0-1,-7-5 0,-11-8 42,0 1 0,-45-25 0,19 12-66,-47-27-103,92 55-93,0 1 1,0 0 0,0-1 0,0 1-1,0 1 1,-1-1 0,1 0 0,0 1-1,-7-1 1,-29 4-9093,15 4-27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47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0 435 5138,'0'0'15746,"8"-10"-13651,1 0-1582,-1-1 0,0 0 0,-1-1 0,0 0 0,7-20 0,19-42 901,-14 32-849,23-72-1,-30 79-449,-9 28-50,0 0 1,0 0-1,-1 0 1,0-1-1,0 1 1,0-12-1,17 17 157,-15 1-219,0-1 0,-1 1 0,1 0 1,0 0-1,0 1 0,0-1 0,0 1 0,0 0 1,0 0-1,0 0 0,0 0 0,0 1 0,0-1 1,0 1-1,0 0 0,0 1 0,-1-1 0,1 1 1,0-1-1,-1 1 0,1 0 0,-1 0 0,0 1 1,0-1-1,0 1 0,0-1 0,0 1 0,0 0 1,4 7-1,20 24 88,-2 2 0,37 66-1,26 85 61,-84-179-147,-3-4 201,9 16-1218,-17-41-12453,-14 12 4161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4:47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10341,'0'0'11797,"184"-49"-11509,-125 49-288,-11 0-576,-1 0-2433,-5 0-3907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26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22 3650,'0'0'11952,"0"-4"-9978,-9-14 11474,7 24-12281,4-2-1154,0-1 0,1 0 0,-1 0 0,1 0 0,0 0 0,0 0 1,0 0-1,0-1 0,7 5 0,10 9 61,44 49 178,-30-29-192,76 62-1,-72-67-59,59 62 0,-60-55 0,51 40 0,-35-38 0,85 71 0,-108-82 0,56 40 0,-77-54 0,-5-14-168,-13-9-3295,-16 0-2524,-5 0-2931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53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4 2449,'0'0'22253,"-5"-1"-20458,4 0-1715,0 1-1,0-1 1,0 1-1,1 0 1,-1 0-1,0 0 1,0-1-1,0 1 1,0 0-1,0 0 1,0 0-1,0 0 1,0 0-1,0 1 1,0-1-1,0 0 1,0 0-1,0 1 1,1-1-1,-1 0 1,0 1-1,-1 0 1,-10 25 1197,8-17-1258,-87 256 1649,71-199-1480,4 1 0,-8 73 1,21-69-187,4-41-34,-4-21 71,0-16-745,3-23-490,0-55-3731,7-4-3546,4 18-614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54.1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9300,'0'0'12499,"27"4"-11293,182 30 507,-118-19-943,90 18 247,-179-32-973,0 0-1,0-1 0,-1 1 0,1 0 0,-1 0 1,1 0-1,-1 0 0,1 0 0,-1 0 0,0 0 1,1 0-1,-1 1 0,0-1 0,0 1 0,0-1 0,0 1 1,0-1-1,0 1 0,0-1 0,-1 1 0,1 0 1,-1-1-1,1 1 0,-1 0 0,1 2 0,0 7 222,0-1-1,0 1 0,-1 13 1,-1-9 89,2 6-64,-1-14-215,1 0 0,-1 0 0,0 0 0,-1 0 0,0 0 0,0 0 0,0 0 0,-1 0 0,0 0 0,0-1 0,-5 10 0,-6 5 35,-2-1-1,0 0 1,-2-1 0,0 0 0,-27 21-1,-104 75 164,133-105-248,1 1 32,0-1 0,-1-1 0,0-1 0,-19 9-1,33-16-690,-19 8 1310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5:55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1020 114 3249,'0'0'11563,"-10"-12"-9994,-35-37 24,41 45-1352,-1 0 1,0 1 0,0 0 0,0 0-1,-1 1 1,1-1 0,-1 1 0,1 0 0,-1 1-1,0-1 1,0 1 0,-9 0 0,-6-3 350,-29-4 434,0 2 1,0 2 0,-75 5 0,50 0-815,61 0-127,1 0 0,0 1-1,0 1 1,0 0 0,0 1 0,0 0 0,1 1-1,0 1 1,-13 6 0,-23 11 158,19-8-129,2 0 0,0 2-1,1 2 1,0 0 0,2 1-1,0 2 1,-38 45 0,53-55-85,0 1 1,1 1-1,0-1 1,1 1-1,1 1 1,0-1-1,1 1 1,0 0-1,1 0 1,1 1-1,-1 18 1,0 16 116,2 0 0,6 62 0,-2-80 24,1 0 0,16 63-1,-15-81-152,1 1 0,1-1-1,0 0 1,1 0 0,0-1-1,1 0 1,0 0 0,19 20-1,-1-5 18,2-1 0,1-1 0,2-2 0,0-1 0,1-2 0,39 20 0,-45-28-9,1-1 0,0-2 0,0 0 0,2-2-1,-1-2 1,1 0 0,-1-2 0,53 2 0,-43-6 10,-17 2 7,1-2 0,-1-1-1,0 0 1,0-2 0,0 0 0,21-7 0,-29 5-31,243-94 154,-228 86-137,51-30 0,-29 9 4,60-53 0,-86 66-3,-2-2 1,0 0 0,-1-2-1,21-32 1,-34 44-7,0 0 1,-1-1-1,-1 0 1,0 0-1,-1 0 1,0-1-1,-1 1 1,-1-1-1,0 0 1,-1 0-1,0-17 1,-2-5 44,1-2 26,-6-46 0,3 71-82,0 1 0,-1 0 1,-1 0-1,0 0 0,-1 0 1,0 1-1,-8-15 0,6 17 40,0-1-1,-1 2 0,1-1 1,-2 1-1,1 0 0,-1 1 1,-1 0-1,0 0 0,0 1 1,0 0-1,-1 1 0,0 0 0,0 1 1,0 0-1,-1 1 0,-14-4 1,-56-30 60,69 33-61,-5 0-60,18 5-44,0 0-1,-1 0 1,1 0-1,0 0 0,-1 0 1,1-1-1,0 1 0,0 0 1,-1 0-1,1 0 0,0-1 1,-1 1-1,1 0 1,0 0-1,0 0 0,0-1 1,-1 1-1,1 0 0,0-1 1,0 1-1,0 0 0,0 0 1,-1-1-1,1 1 1,0 0-1,0-1 0,0 1 1,0 0-1,0-1 0,0 1 1,0-1-1,-1-14-5169,1 11 2796,0-17-5361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00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5 2465,'-1'-2'16868,"-10"-1"-8523,13 17-6530,9 10-2073,30 46 950,85 106 1,-21-32-483,121 217 44,-201-320-239,20 46 0,-44-85-13,28 38 19,-28-33-18,6 7-972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01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566 275 2785,'0'0'2521,"3"-24"553,-2 16-2717,10-90 1928,-8 13 2460,-3 82-4474,0 1 0,0-1 0,-1 1 0,1-1 0,-1 1-1,0 0 1,0-1 0,0 1 0,0 0 0,0-1 0,0 1 0,0 0-1,-1 0 1,1 0 0,-1 0 0,0 0 0,1 1 0,-1-1 0,0 0-1,0 1 1,0-1 0,0 1 0,0 0 0,-1 0 0,1 0 0,0 0 0,-1 0-1,1 0 1,0 0 0,-4 0 0,0 0 46,-1 0 0,1 0 0,-1 0 0,1 1 0,-1 0-1,1 0 1,-1 1 0,1 0 0,0 0 0,-12 4 0,3 2-196,0 1 0,1 0 0,0 1 0,1 1-1,-18 15 1,20-15-62,-25 20 117,2 2-1,1 1 1,2 1-1,1 2 1,2 1-1,1 1 1,3 1-1,-38 80 1,54-98-112,1 1 1,2-1-1,0 1 1,1 0 0,1 0-1,1 1 1,1-1-1,1 0 1,4 30-1,-2-43-55,0-1-1,1 1 1,-1-1-1,2 1 0,-1-1 1,1 0-1,1-1 0,-1 1 1,1-1-1,1 0 1,-1 0-1,1 0 0,0-1 1,1 0-1,0 0 1,0 0-1,13 8 0,-8-7 6,0 0 0,1-1 0,-1 0 0,1-1 0,0 0 0,0-1 0,1 0 0,-1-1 0,1-1 0,23 2 0,-28-4-39,1 0 1,-1-1 0,0 0-1,-1 0 1,1-1 0,0 0 0,0 0-1,-1-1 1,1 0 0,-1-1-1,0 1 1,0-2 0,0 1 0,0-1-1,-1 0 1,0-1 0,0 0-1,0 0 1,8-10 0,-1-1-683,-1 0-1,19-34 1,-9 2-3504,-21 43 2485,0 0-1,-1 0 0,0 0 0,0 0 1,1-9-1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20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0 186 10741,'0'0'5987,"123"-81"-5987,-85 49-1409,-8-2-2081,0-4-1840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01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 8196,'0'0'9532,"28"-12"-8948,86-36-101,-111 46-409,0 0 0,1 0 0,-1 1 0,1 0 0,-1 0 0,1 0 0,0 0 0,-1 0 0,1 1 0,0-1 0,4 1-1,-1 1 1153,-4 3-852,-1 1-1,0 0 1,-1 0-1,1 0 1,1 9-1,2 4 214,0 1-263,-1 0-1,-1 1 0,-1-1 1,0 1-1,-2 0 0,-3 32 1,2 2 107,1-6-394,0-47-533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02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1041 201 4002,'0'0'7771,"-17"-23"-5708,-55-69 31,70 89-1948,0 0 0,-1 1-1,1-1 1,-1 0 0,1 1 0,-1 0-1,0 0 1,0 0 0,0 0 0,0 0 0,0 0-1,0 1 1,0 0 0,-1-1 0,1 1-1,0 0 1,-1 1 0,1-1 0,-5 0 0,-6-1 484,-59-14 965,-1 4 0,0 2 1,-91 0-1,154 11-1548,1 0-1,0 0 0,1 1 1,-1 1-1,0-1 1,1 2-1,-1-1 0,1 1 1,0 1-1,-10 6 0,-12 9 138,-40 34 0,58-43-139,-5 5 32,1 1 0,0 1-1,1 0 1,1 1-1,1 1 1,1 0 0,-20 42-1,10-9 141,2 1-1,-17 65 0,28-75-8,1 1 0,2 1 0,3-1 1,1 1-1,5 66 0,0-99-164,0 0 0,1 0 0,0 0 0,1 0 0,0-1 0,1 0 0,0 1 0,8 10 0,63 94 310,-44-72-248,-18-25-67,1-2-1,0 0 1,1-1-1,1 0 1,1-1-1,1-1 1,0-1-1,0-1 1,2 0-1,-1-2 1,1 0-1,1-1 1,43 13-1,-19-11 51,1-2 0,0-3 0,0-1 0,64 0 1,-95-5-66,-1-1 0,1 0 0,0-2 0,0 1 0,-1-2 0,1 0 0,-1-1 0,20-8 0,20-16 39,-1-3 0,52-40 1,-59 39-9,-15 8-17,44-42 0,11-10 9,-76 67-7,0 0 1,-1-1 0,0 0-1,0-1 1,-1 0-1,12-20 1,-5 2 48,22-54-1,-20 23-6,-5 8 2,-6 25-14,-2-1 0,-1 0 0,-1 1 0,-1-1 0,-4-48 0,1 19-66,0 43-4,-1 1 0,0-1 0,0 1 0,-2 0 0,0 0 0,0 1 0,-1-1 0,-1 1 0,0 0 0,0 0 0,-1 0 0,-1 1 0,0 0 0,0 1 0,-1 0 0,-14-12 0,-55-34 0,49 31-90,-41-41-6098,25 21-2325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1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785 16 3217,'-4'-14'28618,"3"12"-28166,0 3-49,1 1-400,0-1 0,0 1 1,-1-1-1,1 1 0,0-1 1,-1 1-1,1-1 1,-1 0-1,1 1 0,-1-1 1,0 0-1,0 0 0,0 1 1,0-1-1,0 0 0,0 0 1,0 0-1,0 0 1,0 0-1,-2 1 0,-1 1 4,-62 55-7,-89 61 0,151-117 0,1 1 0,0 0 0,0 0 0,1 0 0,-1 1 0,1-1 0,0 1 0,-1-1 0,-1 7 0,-13 18 0,-160 204 0,110-156 0,22-27 0,11-15 0,26-27 0,1-1 0,0 2 0,0-1 0,1 1 0,0 0 0,-8 13 0,-39 65 0,51-82 0,0 0 0,0 0 0,0-1 0,-1 1 0,0 0 0,0-1 0,-3 4 0,0 1 0,4-4 0,1 0 0,-1 0 0,1 0 0,-1 0 0,0 0 0,-1-1 0,1 1 0,-4 4 0,-3 3 0,8-5 0,1-11-477,1-27-3794,-1 30 3690,1 1 0,-1-1 0,1 1 0,-1-1 0,1 1 1,0 0-1,0-1 0,-1 1 0,1 0 0,0-1 0,0 1 0,0 0 0,2-1 0,12-10-7652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1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89 1745,'0'0'17402,"0"0"-17303,0-1-1,0 1 0,0 0 0,0 0 0,0 0 1,0 0-1,-1-1 0,1 1 0,0 0 1,0 0-1,0 0 0,0-1 0,0 1 0,0 0 1,0 0-1,0-1 0,0 1 0,0 0 0,0 0 1,0 0-1,0-1 0,0 1 0,0 0 1,0 0-1,0 0 0,0-1 0,0 1 0,0 0 1,1 0-1,-1 0 0,0-1 0,0 1 0,0 0 1,0 0-1,0 0 0,1 0 0,-1-1 0,0 1 1,0 0-1,0 0 0,0 0 0,1 0 1,-1 0-1,0 0 0,0-1 0,0 1 0,1 0 1,-1 0-1,0 0 0,0 0 0,0 0 0,1 0 1,-1 0-1,0 0 0,0 0 0,1 0 1,-1 0-1,0 0 0,0 0 0,0 0 0,1 0 1,-1 1-1,0-1 0,28-3 202,-1-1 0,0-1 0,-1-2 0,29-10 0,12-2-93,-19 10-157,-37 8-82,0-1 1,0 0 0,0-1 0,11-4 0,-18 6 657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2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1 7059,'0'0'11427,"0"26"-9429,0 180 1766,-1-131-2278,-1-39-1113,1-1 0,2 1 0,1-1 0,3 0 1,9 43-1,-11-70-493,0 4 249,-3 12-3156,0-27 2354,0 0-1,-1-1 1,1 1-1,-1 0 1,1 0-1,-1-1 1,0 1-1,0 0 1,-1 0-1,1 0 1,-1 0-1,1 0 1,-1 0-1,0 1 1,0-1-1,0 1 1,-1-1-1,1 1 1,-1 0-1,1-1 1,-1 1-1,0 1 1,1-1-1,-1 0 1,0 1-1,0-1 1,0 1-1,-1 0 1,1 0-1,-4-1 1,-10 0-2692,0 2 3407,14 0 725,1 0 1,-1 0-1,1 1 1,-1-1-1,1 1 0,-1 0 1,1 0-1,0 0 0,-4 2 1,-7 3 7864,12-6-8433,0 0 1,0 1 0,1-1-1,-1 0 1,0 1-1,0-1 1,1 1 0,-1-1-1,0 1 1,0-1-1,1 1 1,-1-1 0,1 1-1,-1 0 1,0 0-1,1-1 1,-1 1 0,1 0-1,0 0 1,-1-1-1,1 1 1,0 0 0,-1 0-1,1 0 1,0 0-1,0-1 1,0 1 0,0 0-1,0 1 1,-7 45 1734,-2-47 1729,142 8-3876,-42-8 445,-45 0-3879,-46-11-5136,0-10 1289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3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1011 169 1777,'0'0'10994,"-3"-12"-9102,-11-36-134,14 46-1620,-1 1 0,0-1 0,0 1 0,0-1 1,0 1-1,0-1 0,0 1 0,0 0 0,-1-1 0,1 1 0,0 0 1,-1 0-1,1 0 0,-1 0 0,1 0 0,-1 0 0,-2-1 0,-2-1 289,-13-8 120,-1 0-1,1 1 0,-2 1 1,1 1-1,-1 0 1,0 2-1,-1 1 1,0 0-1,1 2 1,-41-2-1,33 5 70,-102 4 559,116-2-1111,0 0 0,-1 1 0,1 1 0,0 1 0,1 0-1,-19 9 1,-1 3 182,-54 38-1,74-45-214,1 1-1,0 0 1,1 1-1,0 0 1,1 1-1,-12 17 1,-8 19 137,-36 72 0,55-94-122,1 1 0,1 0 0,2 1-1,-9 48 1,-12 157 760,22 43 17,7-218-683,0-45-108,1 0 1,1 0-1,0 0 1,0 0-1,2 0 1,0 0-1,0-1 1,1 1-1,1-1 1,0-1-1,1 1 1,0-1-1,1 0 1,17 20-1,-10-16-11,2 0 1,0-1-1,1-1 0,0 0 0,1-1 0,1-2 0,0 0 1,31 13-1,-44-21-16,23 9 45,-1-1-1,45 11 1,-69-21-46,15 4 21,0-1 1,41 2-1,158 2 58,-196-8-75,0-1 0,1-1-1,-1-1 1,0-1 0,0-1 0,-1-1-1,1-1 1,-2-1 0,24-12 0,-38 16-8,31-13 53,52-35 0,-78 44-37,-1 0-1,0-1 1,-1 0 0,0-1 0,0 0-1,-1-1 1,0 0 0,10-18 0,1-8 29,-2-1 0,21-61 1,-33 76-34,-1 0 0,-1 0 1,-2 0-1,1-34 0,1-14 4,-2-70-54,-3 76 79,-1 44-29,0 0 0,-1 0 0,-2 0 1,-8-28-1,4 19-25,-5-32-1,12 48 25,0 1-1,-1-1 0,-1 1 0,0 0 0,-1 0 0,-1 0 0,0 1 1,0-1-1,-1 2 0,-1-1 0,0 1 0,0 0 0,-1 0 0,-19-15 0,-19-16 74,38 33-72,-1 0 1,0 0-1,-1 1 0,0 0 0,0 1 0,-1 0 1,-15-7-1,12 7-29,13 6-18,0 0 0,0 0 0,0 0 0,0 0 0,0 0 0,0 0 0,0 1 0,0-1 0,0 1 0,-1 0-1,-3-1 1,-4-2-1120,2 0-1451,-3 1-5078,0 2-378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4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648 0 1265,'2'4'26418,"-5"1"-26803,-41 44 1975,31-36-1375,1 0 0,-17 25 1,11-13 12,-30 34 1,25-33-49,-21 32-1,-68 91 241,34-51-213,53-60-84,20-28-99,-2-1-1,1 1 0,-1-1 1,-12 12-1,7-9-6,1 1 0,1 1 1,0 0-1,0 0 0,-9 20 0,-6 10 19,-29 43 121,53-87-165,-3 0 3,3 0 15,1-16-9142,0 0 1817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9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1 416,'0'0'13945,"0"4"-11989,0 262 6225,0 132-5675,-1-391-2457,1 1-1,1-1 1,-1 1-1,1-1 1,4 12-1,0-14-5,-4-5 88,-1-112-6429,0 56-1563,0 53 7060,0-1 1,0 1-1,1-1 1,-1 1-1,1-1 0,0 1 1,0-1-1,1 1 0,1-5 1,2-9 15259,-1 17-14266,5-1 59,-1-1 0,0 1 0,0-1 1,0-1-1,0 0 0,12-6 0,11-4 347,5-1-377,-28 10-316,1 0 0,0 0-1,0 1 1,0 1 0,1-1 0,-1 1 0,11 0 0,1-2-1856,0 0-3557,-9 4 587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29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0 3698,'0'0'12923,"0"25"-10879,0 168 1901,0 140 959,0-331-4936,0-6-1993,-1-72-8500,-4 44 3357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6:30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804 313 2865,'0'0'10747,"-15"-13"-8821,-49-42 112,58 50-1543,0 1 1,-1-1-1,0 1 1,0 0-1,0 1 0,0 0 1,-12-4-1,-2-1 486,-57-18 1969,63 19-2594,-1 0 1,1 1-1,-1 1 0,0 1 0,0 0 0,-1 1 0,1 1 1,-1 1-1,0 0 0,1 1 0,-22 2 0,30 1-363,0-1-1,1 1 0,-1 0 0,1 1 1,-1 0-1,1 0 0,0 1 0,1 0 1,-1 0-1,1 0 0,0 1 0,-5 6 1,-30 24 49,31-27-34,0 0 1,0 1-1,-14 20 1,-3 2-1,16-19-19,1 1 1,0 0-1,1 0 0,0 1 0,1 0 0,1 0 0,0 1 0,-7 25 0,3 4 56,-13 89 0,20-99-42,2 1-1,1 0 0,5 52 1,-1-67-16,1 1 1,0-1-1,2 0 1,0-1-1,2 1 1,0-1-1,11 19 1,-8-20 10,0 1 0,1-2 1,1 1-1,1-2 0,1 0 1,0-1-1,1 0 0,1-1 1,0-1-1,1 0 1,1-2-1,33 18 0,-31-19 14,1-1 0,0-2-1,1 0 1,0-1 0,0-1 0,1-1-1,0-1 1,-1-1 0,28-1 0,251-2 118,-296 0-115,-1-1-1,0 1 0,0-1 0,1 0 0,-1-1 1,0 1-1,0-1 0,0 0 0,0 0 1,0-1-1,7-4 0,1-3 66,0 0 1,16-17-1,18-15 2,-41 38-76,0-1 0,0 0 0,-1 0 0,0 0 0,6-8 1,6-6 23,-14 16-19,0-1 0,-1 0 1,1 1-1,-1-1 0,0 0 0,0 0 1,3-9-1,8-14 40,-9 18-33,1-1 0,-1 0 0,0 0 0,-1 0 0,3-14 0,4-16 34,31-135 60,-39 153-17,0-1 0,-1 1-1,-3-27 1,0-4 25,-5-8-31,1 18-39,4 33 1,0 0 0,0 0 1,-1 0-1,-1 0 0,0 1 0,0-1 1,-6-9-1,-7-8 185,-19-26 1,-56-58 94,88 107-323,0 1 0,0 0 0,0 0 0,-1 0 0,1 1 0,-1-1 0,1 1 0,-1 0 0,-6-1 0,-7-4-3,3 1-5,13 6 0,0-1 0,0 1 0,1-1 0,-1 1 0,0-1 0,0 0 0,1 0 0,-1 0 0,0 0 0,1 0 0,-1-1 0,1 1 0,-2-2 0,1 1 0,-1 1 0,1-1 0,0 1 0,-1-1 0,1 1 0,-1 0 0,1 0 0,-1 0 0,0 1 0,-3-2 0,-11-3 0,-32-18-122,-53-34-1,55 25-2603,4-3-3753,11-2-3264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29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4 240 896,'-3'5'19019,"7"2"-18365,51 26 799,36 26-110,-68-42-1241,0 1 0,-1 2 0,-2 0 0,0 1-1,23 31 1,-36-45 361,-6-11 503,-8-14-482,4 15-469,1 2 5,0-1 0,0 0 1,0 0-1,0 0 0,1 0 0,-1-1 1,1 1-1,-1 0 0,1-1 0,-2-4 1,3 7-16,-2-3 43,0 0 0,0 0 0,1 0 0,-1 0 0,1 0 0,0 0 0,-1-1 0,2 1 0,-1 0 0,0-1 0,0-4 0,-5-33-83,1-1-1,2-51 1,3 79-37,-1 8 79,1 0 0,0 0 0,0 0 0,1 0 0,-1 0 0,1 0 0,1 0 0,-1 0 0,1 0 0,0 0 0,0 1 0,1-1 0,5-8 0,15-29 104,-18 33-90,-1 0 1,1 1 0,1 0 0,0 0 0,0 0 0,11-10 0,-8 16 8,-8 3 522,-1 40-16138,0-21 5043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4:4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4402,'0'0'21725,"3"8"-15288,53-8-6278,0 2-145,0-3 1,94-15 0,-85 5-15,118-5 0,68 16 0,-110 2 0,1120-2 0,-1059 16 0,6-8 0,184-8 0,-356 0 0,1 2 0,62 11 0,-21-12 0,-123 2-5424,-11 10-3879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6 224,'0'-5'28402,"2"53"-27702,17 86 0,-4-38-421,20 214 700,-34-306-975,0 1 0,0-1 0,0 1 0,1-1 0,-1 0 0,1 0 1,0 0-1,5 8 0,5 7-4,-12-18-1,0-1 0,0 1-1,0-1 1,1 1 0,-1-1 0,0 0 0,0 1-1,0-1 1,1 0 0,-1 1 0,0-1-1,1 0 1,-1 1 0,0-1 0,1 0 0,-1 1-1,0-1 1,1 0 0,-1 0 0,1 1 0,-1-1-1,1 0 1,-1 0 0,0 0 0,1 0-1,-1 0 1,1 0 0,-1 0 0,1 0 0,-1 0-1,1 0 1,-1 0 0,1 0 0,-1 0 0,0 0-1,1 0 1,-1 0 0,1 0 0,-1 0-1,1-1 1,-1 1 0,0 0 0,1-1 0,12-14-15,87-208 421,-81 176-445,3-3-162,-4 11-142,25-79-1,-35 141 163,1 18 97,-2-4 102,-3-13 120,1-1 0,9 26 0,-11-42-127,0 1 0,0-1 0,1 0 0,0 0 0,0-1 1,0 1-1,1-1 0,0 0 0,1 0 0,8 8 0,-9-11-14,-3 0-5,0-1 0,0 0 0,1-1 0,-1 1 0,1 0-1,-1-1 1,1 1 0,0-1 0,-1 0 0,1 0 0,0 0 0,0 0 0,0 0 0,0-1 0,5 1 0,-7-1-39,3-5 38,-1-1 1,0 1 0,0-1-1,-1 0 1,0 0-1,0 0 1,2-9-1,2-3 24,41-109-280,-46 120 218,-1 6 61,0-25 251,0-3-507,0 28-304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4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3826,'0'0'14636,"3"30"-12136,1 17-1569,14 115 2075,16 15-346,-34-173-2657,0-3-4,0-1 1,0 0-1,0 1 0,0-1 0,1 0 0,-1 0 0,0 1 0,0-1 0,0 0 0,0 0 0,0 1 0,1-1 0,-1 0 0,0 0 0,0 1 0,0-1 0,1 0 0,-1 0 0,0 0 0,0 1 0,1-1 0,-1 0 0,0 0 0,0 0 1,1 0-1,-1 0 0,0 0 0,1 1 0,-1-1 0,0 0 0,1 0 0,-1 0 0,0 0 0,0 0 0,1 0 0,-1 0 0,0 0 0,1 0 0,-1 0 0,0-1 0,1 1 0,-1 0 0,0 0 0,0 0 0,1 0 0,-1 0 1,1-1-1,0 1 350,22-9 1214,-21-2-1490,0 0-1,1 0 0,0 0 0,1 1 0,0-1 1,0 1-1,11-16 0,2-8-47,47-132-258,-46 118-105,-18 47 328,0 0 0,0 0 0,0 1 0,0-1 0,1 0 0,-1 0-1,0 0 1,0 1 0,1-1 0,-1 0 0,1 0 0,-1 1-1,1-1 1,-1 0 0,1 1 0,-1-1 0,1 1 0,-1-1 0,1 0-1,0 1 1,-1-1 0,1 1 0,0 0 0,-1-1 0,1 1-1,0-1 1,0 1 0,0 0 0,-1 0 0,3-1 0,-1 1-38,-2 10-91,-1 79 310,-1-9 394,11 91 1,-9-167-558,0 3 5,1 0-1,0 1 1,1-1-1,-1 0 1,1 0-1,0 0 1,1-1-1,0 1 1,4 8-1,-6-14-25,-1-13-4331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4834,'0'0'13460,"0"30"-10838,2 95-293,-1-104-1410,1-1 0,1 1-1,8 31 1,-6-35-472,-4-12-334,-1-3-73,0-1-1,0 0 0,0 1 0,0-1 0,1 0 0,-1 0 0,0 0 0,1 1 0,-1-1 0,1 0 0,0 0 0,-1 0 0,1 0 0,0 0 0,0 0 0,-1 0 1,2 1-1,-1-2 233,-1 0-264,1 0 0,-1 0 0,0 0 0,0 1-1,0-1 1,0 0 0,0 0 0,0 0 0,1 0 0,-1 0 0,0 0 0,0 0 0,0 0 0,0 0 0,0 0 0,0 0 0,1 0 0,-1 0 0,0 0 0,0 0 0,0 0 0,0 0 0,0 0 0,1 0 0,-1 0-1,0-1 1,0 1 0,0 0 0,0 0 0,0 0 0,0 0 0,0 0 0,1 0 0,-1 0 0,0 0 0,0 0 0,0-1 0,0 1 0,0 0 0,0 0 0,0 0 0,0 0 0,0 0 0,0 0 0,0 0 0,0-1-1,0 1 1,0 0 0,0 0 0,0 0 0,0-1 0,15-35 384,2 0 1,40-65-1,-41 73-732,-1 0 0,13-36 1,4-9-2962,-30 68 2585,8-13-2643,1 10-2648,1 7-3010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5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9668,'0'0'16832,"11"0"-15775,226-8-836,-236 8-218,-1 0-1,1 1 1,-1-1 0,1 0 0,-1 1-1,0-1 1,1 0 0,-1 1 0,1-1-1,-1 1 1,0-1 0,1 0-1,-1 1 1,0-1 0,1 1 0,-1-1-1,0 1 1,0-1 0,0 1-1,1-1 1,-1 1 0,0-1 0,0 1-1,0 0 1,0-1 0,0 1-1,0-1 1,0 1 0,0 0 0,0 26 157,-1-17-103,0 7 90,0 0 0,-1 0-1,-1 0 1,-1 0 0,-9 27 0,-40 80 664,24-62-505,24-50-261,0 0-1,0 0 1,2 0-1,-1 0 0,1 1 1,1-1-1,0 1 1,1 20-1,1-32-47,0-1-1,0 1 1,1-1 0,-1 1-1,0-1 1,1 1 0,-1-1-1,0 1 1,1-1-1,-1 1 1,1-1 0,-1 0-1,1 1 1,-1-1-1,1 0 1,-1 1 0,1-1-1,-1 0 1,1 0-1,-1 1 1,1-1 0,0 0-1,-1 0 1,1 0-1,-1 0 1,1 0 0,0 0-1,-1 0 1,1 0-1,0 0 1,27 0-19,-18-1 19,4 1-865,1-1 1,23-4 0,-6-5-5139,-6-6-3341,-8 0 367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5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1 161 5122,'0'0'19433,"101"0"-18136,-48 0-833,1-16-320,-7 0-96,-5 0-48,-12-8-352,-1-1-1489,-5-7-2161,-6 0-5266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6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0 320 6147,'0'0'13921,"19"-6"-12262,61-19-480,-74 23-1079,-1 0 0,1-1 0,-1 0 0,0 0 0,0 0 0,0-1 0,0 1 0,-1-1-1,1 0 1,-1-1 0,0 1 0,6-10 0,-1 3 34,1 0 45,-1 0-1,-1-1 0,0 0 1,-1 0-1,0-1 1,-1 0-1,0 0 0,-1 0 1,-1-1-1,0 0 1,-1 0-1,0 0 1,-1 0-1,0 0 0,-1-16 1,-3 30-52,1 1 1,0-1 0,0 0-1,0 0 1,0 0 0,0 1-1,0-1 1,0 1 0,0-1-1,0 1 1,0-1 0,0 1-1,0-1 1,0 1 0,0 0-1,1 0 1,-1-1 0,0 1-1,0 1 1,-6 7-77,0 0 1,1 1-1,1-1 0,0 1 1,0 1-1,1-1 1,0 1-1,0-1 0,1 1 1,-2 22-1,0 9 239,1 68-1,4-106-274,0 0-1,1 0 1,-1 1-1,1-1 0,0 0 1,0 0-1,0 0 1,1 0-1,-1 0 0,1 0 1,0-1-1,0 1 0,0 0 1,0-1-1,1 0 1,0 1-1,-1-1 0,1 0 1,0 0-1,1-1 0,-1 1 1,0-1-1,1 1 1,-1-1-1,1 0 0,0 0 1,0-1-1,0 1 1,4 0-1,10 3-27,1-1 0,-1-1 1,1-1-1,-1 0 0,25-2 0,-25 0 41,33-2-771,-48 2 600,0-1 1,0 0-1,0 0 1,0 0 0,0 0-1,-1 0 1,1-1-1,0 1 1,-1-1-1,1 0 1,-1 0 0,1 0-1,-1 0 1,2-2-1,1-3-911,0 1 0,0-1 0,-1 0 0,0 0 0,-1 0-1,1-1 1,2-9 0,2-28-6982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6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8468,'0'0'12960,"0"32"-11247,0 226 2564,-1-183-3159,0-8-398,2-1 0,17 117 1,-13-163-694,-3-13-19,0 0 0,-1 0 0,0 0 0,0 0 0,0 10-1,-1-16-100,0-10-1766,-3-10-769,0 0-6590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6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4 137 6451,'-3'0'18648,"110"1"-16808,137-4 680,-230 2-2481,-1 0 1,0-2-1,0 1 0,0-2 1,0 0-1,18-8 1,-26 10-375,0-1 1,-1 0-1,1 0 1,-1 0-1,1-1 1,-1 1-1,6-9 0,-7 9-471,-1-1 0,1 1 0,-1-1-1,0 0 1,0 0 0,-1 0 0,1 0-1,-1 0 1,0 0 0,2-9 0,-2-11-7187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10453,'0'0'12798,"33"10"-11766,108 36-392,-81-28-366,-47-15-243,-1 0 1,0 1-1,0 0 1,-1 1-1,1 1 0,11 7 1,-20-11-5,-1 0-1,1 1 1,0-1-1,-1 1 1,0-1-1,0 1 1,0 0 0,0 0-1,0 0 1,-1 0-1,1 0 1,-1 0 0,0 1-1,0-1 1,0 0-1,0 1 1,0-1-1,-1 1 1,0-1 0,1 1-1,-1-1 1,-1 1-1,1-1 1,0 1 0,-2 4-1,0 3 159,-1 1-1,-1-1 1,0 0-1,0 0 1,-10 16-1,-31 59 523,18-35-488,-55 84 0,71-122-591,-10 17-660,16-9-7982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1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1 461 2673,'0'0'9754,"6"2"-8129,21 5-206,-25-7-1288,0 0-1,0-1 1,0 1 0,0-1 0,-1 1-1,1-1 1,0 1 0,0-1-1,0 0 1,-1 0 0,1 0-1,0 0 1,-1 0 0,1 0 0,-1-1-1,1 1 1,-1 0 0,0-1-1,1 1 1,-1-1 0,0 1-1,0-1 1,0 0 0,1-1 0,3-4 155,33-40 561,48-77 0,-82 114-831,0 0-1,0 0 1,-1 0 0,-1 0 0,0 0 0,0 0 0,-1-1-1,0 1 1,-1-1 0,-2-17 0,2 4-27,0 19-7,-1-1 0,1 0 0,-1 1 0,-1-1 0,1 0 0,-1 1 0,0 0 0,0-1 0,0 1 0,-1 0 0,-5-8 0,6 10 26,0 0 0,-1 0 0,1 1 0,0-1 0,-1 0 0,0 1 0,1 0 0,-1 0 0,0 0 0,0 0 0,0 0 0,-1 1 0,1-1 0,0 1 0,-1 0 0,1 0 0,-1 0 0,1 0 0,-1 1 0,-3-1 0,6 1 2,0 1 1,1-1-1,-1 0 1,0 1 0,1-1-1,-1 0 1,0 1 0,1-1-1,-1 1 1,0-1 0,1 1-1,-1-1 1,1 1 0,-1-1-1,1 1 1,-1-1 0,1 1-1,0 0 1,-1-1-1,1 1 1,0 0 0,-1 0-1,1-1 1,0 1 0,0 0-1,0-1 1,0 1 0,0 0-1,-1 0 1,1 0 0,1 1-1,-1 32 50,0-23-28,0 1 17,0 0 0,1 0 1,1 0-1,0 0 0,0 0 1,8 22-1,-7-28-30,1 1-1,-1 0 1,1-1-1,0 0 1,1 0 0,-1 0-1,1 0 1,1-1-1,-1 0 1,1 0 0,-1 0-1,12 6 1,-9-7-25,0 0 0,1 0 0,-1-1 1,1-1-1,-1 0 0,1 0 0,0 0 1,0-1-1,0-1 0,0 1 0,14-2 1,-20 1-4,-1-1-24,0 1-1,0-1 1,0 1-1,0-1 1,-1 0-1,1 0 1,0 0-1,0 0 1,-1 0-1,1 0 1,0 0-1,-1 0 1,1-1-1,-1 1 1,0-1-1,1 1 1,-1-1-1,0 1 1,0-1-1,0 0 0,0 0 1,0 1-1,0-1 1,-1 0-1,1 0 1,-1 0-1,1 0 1,-1-3-1,3-9-2680,0 1 1,0-27-1,-3 11-3993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7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2401,'0'0'17822,"0"8"-16211,0 60 127,4 205 3169,0-194-3897,23 117 0,-23-177-1067,-1-8-457,-1 1 0,0 0 0,0 16 0,-2-79-9210,0 6 330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7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1 105 496,'0'0'25116,"166"-16"-23355,-83-8-1057,7 0-288,-19 8-400,-18 0-16,-17 16-720,-18-9-1729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8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8436,'0'0'15031,"6"177"-12310,6-137-1328,-6 0-561,6-8-480,-7-16-352,1-8 0,0-8-2801,6-40-12646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8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11125,'173'-28'2580,"-171"28"-2455,-1-1 0,0 1 0,1 0 1,-1 0-1,1 0 0,-1 0 0,0 0 0,1 1 0,-1-1 1,0 0-1,1 0 0,-1 1 0,0-1 0,1 1 0,-1 0 0,0-1 1,0 1-1,1 0 0,-1-1 0,0 1 0,0 0 0,0 0 1,0 0-1,0 0 0,0 0 0,0 0 0,1 3 0,-2-2 144,1 1 0,0 0 0,-1 0-1,0-1 1,0 1 0,0 0 0,0 0 0,0 0-1,-1 4 1,0 7 721,2 11 359,2 1-1,1 0 1,1-1-1,1 0 1,16 45 0,-21-68-1337,0 0 0,-1-1 0,1 1 0,0 0 0,0-1 0,0 1 0,0-1 0,1 1 0,-1-1 1,0 0-1,0 1 0,1-1 0,-1 0 0,1 0 0,1 1 0,-2-2-27,0 1-1,0-1 1,0 0-1,0 0 1,0 0-1,0 0 1,0 0-1,0 0 1,0 0-1,0 0 1,0 0-1,0 0 1,0 0-1,0-1 1,0 1-1,0 0 1,0-1-1,0 1 1,1-2-1,4-2-130,0-1-1,-1 1 1,0-1-1,0-1 1,0 1-1,3-7 1,1 2 4,73-92-2037,-67 86 1696,-12 13 397,-2 5 332,6 9 294,0 1 0,-1 0 1,9 22-1,-11-21-81,2 0 0,0 0 0,14 20-1,-18-29-365,5 5 63,-1 0 0,1-1-1,1 0 1,0 0 0,12 10-1,-20-17-219,0-1 0,1 0-1,-1 0 1,0 0-1,0 0 1,0 0-1,0 0 1,0 0-1,0 0 1,0 0 0,1 1-1,-1-1 1,0 0-1,0 0 1,0 0-1,0 0 1,0 0-1,0 0 1,1 0 0,-1 0-1,0 0 1,0 0-1,0 0 1,0 0-1,0 0 1,1 0-1,-1 0 1,0 0-1,0 0 1,0 0 0,0 0-1,0-1 1,0 1-1,1 0 1,-1 0-1,0 0 1,0 0-1,0 0 1,0 0 0,0 0-1,0 0 1,0 0-1,0 0 1,1-1-1,-1 1 1,0 0-1,0 0 1,0 0-1,0 0 1,0 0 0,0 0-1,0-1 1,0 1-1,0 0 1,0 0-1,0-12-6743,0 7 6260,0-31-9067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8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10549,'0'0'7355,"4"28"-3841,0 0-2704,5 37 1405,17 63 0,-25-124-2144,58 205 3126,-37-159-2784,-21-48-405,0 1 0,0-1 1,0 0-1,0 1 0,1-1 1,-1 0-1,1 0 1,-1 0-1,1 0 0,0 0 1,0 0-1,0 0 0,0-1 1,0 1-1,3 1 1,-3-5-13,0 1 1,0-1-1,0 0 1,0 0 0,0 0-1,0 0 1,0 0-1,-1 0 1,1 0-1,-1 0 1,1-1 0,-1 1-1,0-1 1,0 1-1,1-4 1,5-8 4,56-85 237,-34 57-150,-2-1 0,30-66 0,-31 50-1737,-3 12-3710,-3 10-4342,-18 26 771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8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2065,'0'0'22522,"77"137"-21113,-53-129-513,-12 0-608,0 0-159,-6-8-129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49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8836,'0'0'13649,"26"0"-11576,58 1-479,240-3 2132,-213-5-3137,79-1-66,-179 4-475,-7-7-3791,-5 9 2842,1 0 0,0 0 0,-1 0 0,1 0 1,-1 0-1,0 0 0,1 0 0,-1 0 0,0 0 1,0 0-1,-3-2 0,-16-19-8253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10757,'0'0'9484,"29"6"-7664,-12-3-1502,187 45 2114,-187-44-2231,9 4 44,0 0 1,0 2-1,38 19 0,-59-26-197,0 0 0,0 0 0,0 0-1,0 1 1,0 0 0,-1 0 0,0 0 0,0 0-1,0 0 1,0 1 0,0 0 0,-1 0 0,0 0-1,0 0 1,-1 0 0,1 1 0,-1-1-1,0 1 1,0 0 0,-1 0 0,0-1 0,1 12-1,-2-4 195,1-9-145,-1 1 0,0 0 0,0-1 0,0 1 1,0 0-1,-1 0 0,0-1 0,0 1 1,0-1-1,-1 1 0,1-1 0,-1 1 0,0-1 1,-4 6-1,-10 6 45,0 0 1,-2-1-1,-18 13 1,-5 3-102,-29 25-2229,69-55 1892,1-1 1,-1 1-1,0 0 0,1 0 1,-1 0-1,0 0 0,1 0 1,-1 0-1,1 0 0,0 1 1,-1-1-1,1 0 0,0 0 0,0 0 1,-1 0-1,1 0 0,0 1 1,0-1-1,0 0 0,1 2 1,-1 3-4029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1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8516,'0'0'9914,"0"34"-8100,0 212 2145,0-62-896,0-182-2367,0-28 913,-1-27-970,0 17-593,1-1 1,1 1 0,3-1 0,9-47-1,12 4-102,-15 62 3,-8 16 589,-2-5-453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1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0 370 2577,'0'0'18249,"7"0"-17017,21-2-710,-1-2 0,-1 0-1,1-2 1,-1-1 0,0-2-1,0 0 1,-1-2 0,34-18 0,-46 21-465,1-1 0,-1-1 0,-1 0 0,0-1 1,0 0-1,-1-1 0,0 0 0,13-20 0,-17 21-25,0 1 1,-1-1-1,-1 0 0,0 0 1,0-1-1,-1 1 0,0-1 0,-1 0 1,-1 0-1,0-1 0,1-15 0,-3 27-28,0 1-1,0-1 1,0 0-1,0 0 1,0 1-1,0-1 1,0 0 0,-1 0-1,1 0 1,0 1-1,0-1 1,-1 0-1,1 1 1,0-1-1,-1 0 1,1 1-1,-1-1 1,1 0-1,-1 1 1,1-1-1,-1 1 1,0-1-1,1 1 1,-1-1-1,0 1 1,1-1 0,-1 1-1,0 0 1,1-1-1,-1 1 1,0 0-1,0 0 1,1-1-1,-1 1 1,0 0-1,0 0 1,0 0-1,1 0 1,-1 0-1,0 0 1,0 0-1,1 0 1,-1 1-1,0-1 1,0 0-1,1 0 1,-1 1 0,0-1-1,0 1 1,-4 0-3,1 1 0,0 0 1,-1 0-1,1 0 0,0 0 0,0 1 1,-5 4-1,-3 6-7,0 0 0,2 0 1,-1 1-1,2 0 0,-9 16 0,-33 80 247,43-90-64,2-1 0,0 1 0,1 0 0,1 1 0,0-1 0,2 1 0,0 31 0,2-51-173,0 0 0,0 0 0,0 0 0,0 0 0,0 0-1,1 0 1,-1 0 0,0 0 0,0 0 0,1 0 0,-1 0 0,1 0 0,-1 0 0,1 0-1,-1 0 1,1-1 0,-1 1 0,1 0 0,0 0 0,-1 0 0,1-1 0,0 1 0,0 0-1,0-1 1,0 1 0,-1-1 0,1 1 0,0-1 0,0 0 0,2 1 0,33 1-37,-23-2 28,122-6-2223,-106 2-261,0 0 0,44-14 0,4-6-4989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1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2625,'0'0'13286,"131"117"-11813,-111-94-737,-10-5-384,-3-9-288,-4-7-31,-3-11-4468,-20-14-95,-5-6-3601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2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8260,'0'0'15127,"-89"136"-13479,72-72 289,11-8-976,6-8-545,0-15-144,11-9-272,19-16 0,6 0-80,11-8-64,7-24-544,17-25-1361,0-15-2273,1-8-3602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2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8948,'0'0'4125,"-8"23"-534,5-15-3208,-19 57 2740,-15 74 0,19-44-1039,4 0 0,-3 143-1,17-236-2083,0 0-1,0 0 1,0 1-1,0-1 1,0 0-1,0 0 1,1 0-1,-1 0 0,1 0 1,0 0-1,-1 0 1,1 0-1,0 0 1,0 0-1,0 0 1,2 2-1,-1-3-15,-1 0 1,1 0-1,0 0 0,0 0 0,0-1 0,0 1 1,-1-1-1,1 0 0,0 1 0,0-1 0,0 0 0,0 0 1,0 0-1,0 0 0,0 0 0,0-1 0,0 1 1,3-2-1,-1 1-13,0 0 1,1-1-1,-1 0 1,0 1-1,0-2 0,0 1 1,0 0-1,-1-1 1,1 0-1,5-4 1,30-38-174,-21 24 99,98-91-941,-108 105 973,14-9-31,-21 15 101,-1 1 1,1 0-1,-1 0 0,1-1 0,-1 1 0,1 0 0,0 0 0,-1 0 1,1 0-1,-1 0 0,1 0 0,-1 0 0,1 0 0,-1 0 0,1 0 1,0 0-1,-1 0 0,1 0 0,-1 0 0,1 0 0,-1 1 0,1-1 1,-1 0-1,1 1 0,2 3 75,0 0 0,0 0 0,0 0 0,0 0 1,-1 1-1,0 0 0,0-1 0,-1 1 0,1 0 0,1 8 0,6 15 466,3 1 73,-8-17-370,1 0-1,0 0 1,1-1-1,0 0 1,0 0-1,9 10 1,-2-14-26,-7-15-943,-5-29-2472,-2 19 955,6-23-5785,1-13-7982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2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10677,'0'0'14406,"160"33"-13605,-89-25 31,1-8-384,5 0-368,-12 0-48,-17 0-32,-18 0-1152,-13-8-1537,-5-9-1137,0 1-1889,-6-16-1328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3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8004,'0'0'7635,"-42"144"-3265,36-55-736,6-1-353,0 0-1440,6-16-592,18-8-385,12-23-448,5-25-208,1-8-192,5-8-16,19-24-16,-13-25-208,1-7-1520,-13-16-1586,-11 8-4482,-12 0-10500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5:58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3922,'0'0'23717,"26"-2"-21780,-21 0-1805,0-1-1,0 1 1,0-1 0,0 0-1,-1-1 1,1 1-1,-1-1 1,0 0 0,4-5-1,-4 5-17,0-1 0,0 1 0,0 0 0,1 0 0,0 1 0,0-1 0,0 1 0,0 0 0,0 1-1,11-5 1,25-4-78,-1-2-1,-1-1 0,0-3 0,42-23 0,-71 34-24,-9 4-10,1 1 1,-1 0 0,1 0-1,0 0 1,0 0-1,-1 1 1,1-1 0,0 0-1,0 1 1,0 0-1,0-1 1,0 1-1,0 0 1,0 0 0,0 0-1,2 0 1,-3 0-40,0 0 4,8 0 30,0 0 0,0 1 0,0 0 0,0 0 0,-1 1 0,1 0 0,12 5 0,-18-6 4,2-1-648,-10-5-1075,-10-5-3632,3 2-2046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1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93 1297,'0'0'19150,"-3"0"-17766,-14 2 2984,21 4 428,11-1-1848,4-2-4124,14-3 1176,142-7 0,-138 4 0,61 4 0,-67 0 0,0 0 0,0-2 0,52-9 0,3-8 0,1 3 0,171-7 0,355 22 0,-361-8 0,863 8 0,-1106-1 0,-9 1 0,0 0 0,0 0 0,1 0 0,-1-1 0,0 1 0,0 0 0,0 0 0,1 0 0,-1-1 0,0 1 0,0 0 0,0 0 0,0-1 0,1 1 0,-1 0 0,0 0 0,0-1 0,0 1 0,0 0 0,0-1 0,0 1 0,0 0 0,0 0 0,0-1 0,0 1 0,0 0 0,0-1 0,0 1 0,0 0 0,0 0 0,0-1 0,0 1 0,0 0 0,0-1 0,0 1 0,0 0 0,-1 0 0,1-1 0,0 1 0,0 0 0,-4-5 0,-3 3-348,0 0 0,0 0 0,1 0 0,-1 1 0,0 0 0,0 0 0,0 1 0,0 0 0,0 0 0,-12 2 0,-9-1-3033,-31-1-3352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5763,'0'0'17464,"0"-7"-13931,0 5-3082,0 7 588,34 473 2421,-10-217-3174,-21-229-283,5-16-6,-6-13-10,-4-38-2204,2-63 0,2 28-2727,-2-8-3604,0-2-4741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10293,'0'0'15239,"148"8"-14327,-100-8-688,-1 0-224,-17 0-272,-6-8-1281,-6 0-1536,-13 8-609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4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2049,'0'0'18200,"0"137"-14998,0-73-689,0-16-720,0 0-993,0-8-720,0-16-80,0-8-160,6 0-1217,6-8-1024,-6-8-2273,12 0-1873,0 0-4706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5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8660,'0'0'11915,"-2"34"-9130,-6 110-176,7-118-1675,0 0-1,6 46 0,-3-62-790,1 0-1,0 0 0,0-1 0,1 1 0,0-1 1,0 0-1,10 14 0,-13-21-134,1 1 0,-1-1 0,1 0 0,0 0 1,0 0-1,0 0 0,0 0 0,0 0 0,0 0 0,0-1 0,1 1 0,-1-1 0,1 0 0,2 1 1,1 0-106,0-1 0,0 0 0,0 0 1,0-1-1,9 0 0,-13 0 56,0 0 0,0 0 1,0-1-1,0 1 0,-1-1 0,1 0 0,0 1 1,0-1-1,-1 0 0,1 0 0,-1 0 0,1 0 0,-1-1 1,1 1-1,-1 0 0,1 0 0,0-3 0,23-31-326,-15 21 213,66-109-671,-76 122 832,0 1-1,0 0 1,0 0-1,0 0 1,0 0-1,0 0 1,0-1-1,1 1 1,-1 0-1,0 0 1,0 0-1,0 0 1,0 0-1,0 0 1,0 0-1,1 0 1,-1-1-1,0 1 1,0 0-1,0 0 1,0 0-1,0 0 1,1 0-1,-1 0 1,0 0-1,0 0 1,0 0-1,0 0 1,1 0-1,-1 0 1,0 0-1,0 0 1,0 0-1,0 0 1,0 0-1,1 0 1,-1 1-1,0-1 1,0 0-1,0 0 1,0 0-1,0 0 1,1 0-1,-1 0 1,0 0-1,0 0 1,0 0-1,0 1 0,0-1 1,0 0-1,0 0 1,0 0-1,1 0 1,-1 0-1,0 1 1,4 11 627,-2-8-458,3 12-26,27 60 684,-29-69-796,1-1-1,0 0 1,0 0-1,0 0 0,0 0 1,1-1-1,0 0 0,0 0 1,8 6-1,-13-11-183,1 1-1,0-1 1,0 0-1,-1 1 1,1-1-1,0 0 1,0 1-1,0-1 1,-1 0-1,1 0 1,0 0-1,0 0 1,0 0-1,0 0 1,-1 0-1,1 0 1,0 0-1,0 0 1,0 0-1,-1 0 1,1-1 0,0 1-1,0 0 1,0 0-1,-1-1 1,1 1-1,0-1 1,-1 1-1,1-1 1,1 0-1,13-21-5458,-2-20-1870,-1-18-4243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1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88 130 6931,'-87'-129'11782,"102"129"-11718,5 0-16,2 0-16,11 0-32,2 0-1105,3 0-1984,-6 4-1505,-2 21-3058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5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9428,'0'0'7417,"0"31"-3698,2 102-990,-1-108-1882,2 0-1,0 0 0,2-1 1,13 41-1,-4-19-11,-12-39-717,17 53 602,-18-56-696,1 0 0,0 0 0,0 0-1,1 0 1,-1 0 0,1 0-1,-1-1 1,1 1 0,1-1-1,-1 0 1,4 3 0,-7-6-27,1 1 0,0-1 1,0 1-1,0-1 0,0 1 0,0-1 1,0 0-1,0 0 0,0 1 0,0-1 1,0 0-1,0 0 0,0 0 0,0 0 0,0 0 1,0 0-1,0-1 0,0 1 0,0 0 1,0 0-1,0-1 0,0 1 0,0 0 1,0-1-1,-1 1 0,1-1 0,0 1 1,0-1-1,0 0 0,-1 1 0,2-2 1,22-30-34,-16 20 50,152-177 50,-156 186-467,39-46 412,-27 22-3150,-10 1-7495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5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7251,'0'0'17576,"95"152"-16039,-59-136-737,-13 0-479,1-16-321,-12 8-80,0-8-1457,0 0-1280,6 0-1121,-1 0-2225,1 0-4034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6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3089,'0'0'17777,"2"0"-15195,7 0-1836,0 1 0,0 1-1,0 0 1,16 6 0,9 1-86,26 1-159,0-4 0,1-1 1,92-7-1,-54 1-244,-41 1-2359,-58-18-5454,0-4 353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6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9989,'0'0'14449,"28"11"-13270,171 72 123,-11-17-961,-187-65-337,1-1 0,-1 0-1,0 1 1,1-1-1,-1 1 1,0-1-1,0 1 1,0 0-1,0 0 1,0-1-1,0 1 1,0 0 0,0 0-1,0 0 1,0 0-1,0 0 1,0 0-1,0 0 1,-1 0-1,1 1 1,0-1-1,-1 0 1,1 0 0,-1 0-1,0 1 1,1-1-1,-1 0 1,0 1-1,0-1 1,0 0-1,0 1 1,0-1-1,0 0 1,0 1 0,0-1-1,-1 3 1,-2 2 39,1 1-1,-2-1 1,1 0 0,-1 0 0,-8 10 0,9-12-21,-135 161 456,60-77-1177,69-75 15,-8 9-1105,7-16-3272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 7732,'0'0'10239,"-7"31"-8353,-1 2-1289,-5 17 637,3 0-1,-4 57 1,12 44 1346,2-141-2479,1-1 0,0 0 0,0 0 0,1 0-1,0 1 1,1-2 0,6 18 0,-7-23-88,-1 0-1,1 0 1,-1 0 0,1 0-1,0 0 1,0 0 0,0-1-1,1 1 1,-1-1-1,1 0 1,-1 1 0,1-1-1,0 0 1,0-1 0,0 1-1,0 0 1,0-1 0,0 0-1,0 0 1,0 0 0,1 0-1,-1 0 1,0 0-1,7-1 1,-9 0-12,3 1 2,-1-1-1,1 0 1,-1 0-1,1 0 1,-1 0-1,1-1 1,-1 1-1,0-1 1,1 0-1,-1 0 1,0 0-1,0 0 1,1-1-1,-1 0 1,0 1-1,0-1 1,-1 0-1,1 0 1,0 0-1,-1-1 1,4-2-1,19-23-113,-2-1 1,37-57-1,-6 8-512,5-10-628,-58 103 1211,-1 59 284,1 112 1638,0-179-1805,-1-1 1,1 0-1,0 1 0,0-1 1,0 0-1,3 7 0,-3-12-69,-1 0-1,1 0 1,0 1-1,-1-1 1,1 0-1,0 0 1,0 0-1,0 0 1,0-1-1,-1 1 0,2 0 1,-1 0-1,0 0 1,0-1-1,0 1 1,0-1-1,0 1 1,0-1-1,1 1 1,-1-1-1,0 0 1,0 1-1,1-1 0,-1 0 1,0 0-1,1 0 1,-1 0-1,0 0 1,0 0-1,1 0 1,-1-1-1,0 1 1,2-1-1,-2 1-5,1-1-1,-1 1 0,1-1 1,-1 1-1,0-1 1,1 0-1,-1 0 0,0 0 1,0 1-1,0-1 1,0 0-1,1 0 1,-1-1-1,1 0 0,14-19 36,-1-1-1,0-1 1,22-47-1,25-84 120,-59 143-606,-1 1 0,0-1 0,-1 1 1,0-1-1,-1 1 0,-1-19 0,0 2-6326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7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7363,'0'0'13441,"1"27"-10632,6 87-746,-6-105-1828,1 1 0,-1 0 1,2-1-1,0 1 0,0-1 0,0 0 1,1 1-1,1-2 0,5 11 0,2 1-37,-12-18-209,1 0 1,0 0-1,1 0 0,-1 0 0,0-1 0,0 1 0,1 0 0,-1 0 0,1-1 1,0 1-1,-1-1 0,1 1 0,0-1 0,0 0 0,0 0 0,0 0 1,0 0-1,0 0 0,0 0 0,0-1 0,0 1 0,1-1 0,-1 1 1,0-1-1,0 0 0,1 0 0,-1 0 0,0 0 0,0 0 0,1 0 1,-1-1-1,0 1 0,0-1 0,0 1 0,0-1 0,1 0 0,-1 0 0,0 0 1,0 0-1,-1 0 0,5-3 0,21-29-863,39-56 1,-56 75 582,-5 6 59,0 0 1,0 0 0,-1 0 0,0 0 0,5-17-1,-8 31 575,-1-1 0,1 1 0,-1-1 0,2 1 0,-1-1-1,3 8 1,0 1 176,-2-4-165,15 57 815,-15-63-1191,-1 0 0,1 0 0,0 0-1,0 1 1,0-2 0,1 1 0,-1 0 0,1 0-1,0-1 1,0 0 0,7 7 0,-7-9 88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7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9236,'0'0'11536,"7"23"-8441,24 72-851,-30-90-2088,1-1 0,-1 1 1,1-1-1,0 0 0,1 1 0,-1-1 1,1 0-1,-1 0 0,1 0 1,1-1-1,-1 1 0,0-1 1,1 0-1,-1 0 0,1 0 0,5 3 1,-3-2 72,-3-3-207,-1 0-1,0 0 1,0-1-1,1 1 0,-1-1 1,0 1-1,1-1 1,-1 0-1,1 0 1,-1 0-1,0 0 0,1-1 1,-1 1-1,0-1 1,1 1-1,-1-1 1,0 0-1,1 0 1,-1 0-1,0 0 0,0 0 1,0 0-1,0-1 1,0 1-1,0-1 1,-1 1-1,1-1 0,2-2 1,6-10-209,0 0 0,-1 0 0,0-1 0,-1 0 0,-1-1 0,-1 1 0,0-2 0,5-21-1,-1-14-2986,-2 17-1709,-1 2-4334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12294,'0'0'10191,"30"9"-8745,98 31-224,-59-20-534,-57-18-529,-1 1 0,0 0-1,0 1 1,-1 1 0,14 6 0,-22-10-141,-1 0 0,1 1 1,-1-1-1,1 0 1,-1 0-1,0 1 1,0-1-1,0 0 1,1 1-1,-1 0 0,0-1 1,-1 1-1,1-1 1,0 1-1,0 0 1,-1 0-1,1-1 1,0 4-1,0 36 356,-2-23-162,-1 8 138,-1 0 0,-1 0 0,-10 37 0,6-32-90,1 1 0,-2 34 0,8-49-191,-1 6 5,2 0-1,1 27 1,-1-46-68,1 0 0,-1 1 1,1-1-1,0 1 0,0-1 0,1 0 1,-1 1-1,1-1 0,0 0 0,0 0 1,0 0-1,0 0 0,1-1 0,0 1 1,-1-1-1,1 1 0,6 4 1,-6-7-125,1 0 0,-1 0 1,1-1-1,0 1 0,-1-1 1,1 0-1,-1 0 0,1 0 1,0 0-1,-1 0 0,1-1 1,-1 0-1,1 0 0,-1 0 1,1 0-1,-1 0 0,0-1 1,1 0-1,2-2 0,0 0-292,0-1 1,0 0-1,-1 0 0,1-1 0,-1 1 0,-1-1 0,1 0 0,7-13 0,-8 9-1169,1 0 0,-1 0 1,4-14-1,3-17-6644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3169,'0'0'18041,"35"32"-16777,7-16 769,17-8-832,1 0-209,-13 0-400,-5-8-415,-18 0-113,-1 0-64,-5-8-1041,6-16-1408,-6 0-2401,6-9-3954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8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0 299 3890,'0'0'13166,"29"-14"-10485,96-47-1040,-111 53-1445,-1 0 1,1-1-1,-1-1 0,-1 0 1,0 0-1,14-17 1,-20 20-131,0-1 0,0 0 0,-1 0 0,0 0 0,-1-1 0,0 0 0,0 0 0,-1 0 0,3-14 0,-5 19-1,0-1 0,0 1 0,-1 0 0,0 0 0,0 0 0,0 0 0,0 0 0,-1-5 0,-1 9 10,-1-1 1,1 1-1,-1 0 1,1 0-1,-1 0 1,1 0-1,-1 0 1,1 0-1,-1 1 1,1-1 0,0 1-1,-1 0 1,1 0-1,0 0 1,-4 2-1,-3 5 22,1 1-1,0 1 1,1-1-1,0 1 1,-8 15-1,5-8 150,4-7-1,1-1 0,0 1 1,0 1-1,1-1 0,1 1 1,0-1-1,-3 17 1,3 0 609,1 48 0,2-72-824,0 0 0,0 0 0,0 0 0,1-1-1,-1 1 1,1 0 0,0-1 0,0 1 0,0 0-1,0-1 1,0 1 0,0-1 0,1 0 0,-1 1 0,1-1-1,0 0 1,0 0 0,0 0 0,0 0 0,0 0-1,0 0 1,0-1 0,0 1 0,1-1 0,-1 0-1,1 1 1,-1-1 0,1 0 0,0 0 0,3 0 0,8 2-88,0 0 1,0-1 0,1-1-1,23-1 1,-29 0-63,6-1-663,1-1 0,-1 0 0,0-1 0,0-1 0,0-1 0,20-8-1,17-5-2757,31-6-3337,6 0-1247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1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0 292 1072,'0'0'12777,"12"-12"-11739,-1 3-807,-6 4-144,1 1 0,-1-1 1,0 0-1,0 0 0,0-1 0,-1 1 0,0-1 0,0 0 0,-1-1 1,1 1-1,-1 0 0,0-1 0,2-10 0,-1 0 366,-1-1-1,-1 1 0,0-1 1,-1 0-1,-1 0 1,-4-27-1,3 43-294,0 0 1,0 0-1,0 1 0,0-1 1,0 0-1,0 1 0,0-1 1,-1 1-1,1-1 1,-1 1-1,1 0 0,-1-1 1,1 1-1,-1 0 0,0 0 1,0 0-1,0 0 1,1 1-1,-1-1 0,0 0 1,0 1-1,0-1 0,0 1 1,-4-1-1,6 18-238,1-9 82,-1 0 0,1 0 1,1 0-1,-1 0 0,1 0 0,1 0 1,0 0-1,0-1 0,0 1 0,1-1 0,0 0 1,0 0-1,1 0 0,7 8 0,-8-10-1,1 0 1,0-1-1,0 1 0,1-1 0,-1 0 0,1 0 0,0 0 0,0-1 0,0 0 0,0 0 1,1-1-1,-1 1 0,1-2 0,0 1 0,0-1 0,-1 0 0,12 1 0,1-2-94,-4 0 57,1 0 1,24-4-1,-36 4-41,0-1 0,0 0 0,0 0-1,0 0 1,-1-1 0,1 1 0,-1-1 0,1 0-1,-1 0 1,1 0 0,-1 0 0,0-1 0,0 1-1,0-1 1,4-5 0,-7 8-16,0 0 0,0 0 0,1 0-1,-1 0 1,0-1 0,0 1 0,0 0 0,1 0 0,-1-1-1,0 1 1,0 0 0,0-1 0,0 1 0,1 0 0,-1 0-1,0-1 1,0 1 0,0 0 0,0-1 0,0 1 0,0 0 0,0-1-1,0 1 1,0 0 0,0-1 0,0 1 0,0 0 0,0 0-1,0-1 1,0 1 0,0 0 0,-1-1 0,1 1 0,0 0-1,0-1 1,0 1 0,0 0 0,-1 0 0,1-1 0,0 1-1,0 0 1,0 0 0,-1 0 0,1-1 0,0 1 0,-1 0 0,-15-3-4857,12 3 3836,-25-3-9934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8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3986,'0'0'16936,"-6"136"-13959,6-48-272,0 0-784,0-7-752,0-17-561,0-16-400,0-24-176,0-16-64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9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6403,'0'0'14396,"10"0"-12483,261 16 5535,100 0-5633,-347-12-1749,-8-2-23,0-1-1,23 0 1,-37-1-285,-4-3-400,1 0 0,-1 1 1,0-1-1,0 1 0,0-1 1,-1 1-1,1 0 0,-1-1 1,1 1-1,-6-3 0,-5-5-2790,-10-14-4366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09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9172,'0'0'10312,"11"24"-7383,45 78-669,-52-96-2082,0-1 0,0 1 1,1-1-1,0 0 0,0 0 1,0 0-1,1-1 0,-1 1 1,1-2-1,0 1 0,0 0 1,1-1-1,12 4 0,-1 1 143,30 11 289,-34-15-503,-1 0 0,-1 1 0,1 1 0,-1 0-1,0 1 1,21 15 0,-31-19-93,0-1-1,0 0 1,-1 1 0,1-1 0,-1 1-1,1 0 1,-1-1 0,0 1-1,0 0 1,-1 0 0,1 0 0,0-1-1,-1 1 1,0 0 0,1 0 0,-1 0-1,-1 0 1,1 0 0,-1 4 0,0 0 79,0 0 1,-1 0 0,0 0-1,-1 0 1,1-1 0,-1 1 0,-5 7-1,-17 20 239,-2 0-1,-1-2 1,-56 50-1,67-67-317,7-5-409,0-1 1,-1-1 0,0 0 0,-24 12 0,27-16-714,1-1 0,0-1 1,-1 1-1,1-1 0,-14 2 0,-10-3-6055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8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 3554,'0'0'18616,"0"-1"-18548,0 1 1,0 0-1,-1 0 0,1 0 1,0 0-1,-1 0 0,1 0 0,0 0 1,0 0-1,-1 0 0,1 0 1,0 0-1,-1 0 0,1 0 0,0 0 1,0 0-1,-1 0 0,1 0 1,0 0-1,0 0 0,-1 0 0,1 0 1,0 0-1,-1 1 0,1-1 1,0 0-1,0 0 0,0 0 0,-1 0 1,1 1-1,0-1 0,0 0 1,0 0-1,-1 0 0,1 1 0,0-1 1,0 0-1,0 0 0,0 1 1,0-1-1,-1 1 0,0 3 68,0 1 1,1 0-1,-1-1 0,1 1 0,0 0 0,0 0 1,1 6-1,-1 6 161,6 438 3820,-6-454-3949,1-2-102,0 0-1,0 0 0,-1 0 1,1 1-1,0-1 1,-1 0-1,1 0 1,-1-1-1,0 1 1,1 0-1,-1 0 1,0 0-1,1 0 1,-1 0-1,0 0 1,0 0-1,0-3 0,3-29 79,-3 28-41,2-17 6,0-6-22,7-44-1,-7 63-103,1 0 1,0 0-1,0 0 0,0 1 0,1-1 1,0 1-1,1 0 0,0 0 0,7-8 0,105-107-1646,-82 87 538,-32 32 772,1 1 0,-1 0-1,1 0 1,0 0-1,0 0 1,0 0-1,5-2 1,22 0-6440,-14 5-1219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8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9300,'0'0'10194,"28"-7"-8246,92-26-572,-109 29-1254,-1-1-1,1 0 0,-1 0 0,0-1 0,-1 0 0,1-1 0,-1 0 1,15-16-1,-3 4-35,1 0-14,2-1-100,-1 0 0,-1-2 0,0 0 0,-2-2 0,18-26 0,-37 49 33,0 0 0,-1 0-1,1 0 1,0 0 0,-1-1 0,1 1 0,-1 0-1,1-1 1,-1 1 0,0 0 0,0-1 0,0 1 0,1 0-1,-1-1 1,0 1 0,-1-2 0,1 2 33,0 0 0,-1 1 0,1-1 1,0 1-1,-1-1 0,1 1 0,-1-1 1,1 0-1,0 1 0,-1 0 0,1-1 0,-1 1 1,0-1-1,1 1 0,-1 0 0,1-1 0,-1 1 1,0 0-1,1-1 0,-1 1 0,0 0 1,1 0-1,-2 0 0,-1-1 64,-1 1 0,1 0 0,-1 0 1,0 0-1,1 1 0,-1-1 0,1 1 0,-1 0 0,1 0 1,-1 0-1,-2 2 0,-12 7 17,1 1-1,0 1 1,1 1 0,1 0 0,0 1-1,0 1 1,-12 17 0,21-26-68,1 1 1,0 0 0,1 0-1,-1 0 1,1 1 0,0-1-1,1 1 1,0 0 0,0 0-1,1 0 1,0 0 0,0 1-1,1-1 1,0 0 0,1 1-1,0-1 1,0 1 0,2 14 0,-1-20-83,0 1 0,0-1 0,1 0 0,-1 0 1,1 0-1,-1 1 0,1-2 0,0 1 0,0 0 0,0 0 1,0-1-1,1 1 0,-1-1 0,1 1 0,0-1 1,-1 0-1,4 2 0,2 0-175,-1-1 0,1 1 0,0-1 0,0-1 0,0 1 0,15 1 0,2-1-848,-1-1 0,1-2-1,47-4 1,-59 2-455,1 0 1,-1-1-1,20-7 0,48-26-7591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10101,'0'0'10773,"-125"177"-8372,102-121-352,17-8-1041,6-8-432,0-16-416,12 0-160,23-16-16,13-8-112,17-8-640,0-32-945,1-24-1600,-1-8-2946,-11-1-2865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9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7139,'0'0'5822,"-8"23"-2685,1-2-2360,-5 10 817,3 0-1,-13 63 0,14-21 1345,3 111 0,5-161-2990,0-22 25,0 0 0,0 0 0,-1 0-1,1 0 1,0 0 0,0 0 0,0 0 0,1 0-1,-1 0 1,0 0 0,0 0 0,0 0 0,1 0-1,-1 0 1,1 0 0,-1 0 0,1-1-1,-1 1 1,1 0 0,-1 0 0,1 0 0,-1-1-1,1 1 1,0 0 0,0-1 0,-1 1 0,1 0-1,0-1 1,0 1 0,0-1 0,0 1-1,0-1 1,-1 0 0,1 1 0,0-1 0,0 0-1,0 0 1,0 0 0,0 0 0,0 0 0,0 1-1,0-2 1,0 1 0,0 0 0,0 0 0,0 0-1,0 0 1,0-1 0,2 0 0,2-1-53,0 0 0,1 0 0,-1-1-1,0 1 1,0-1 0,0-1 0,5-4 0,32-32-162,-35 31 86,2 0 1,-1 0-1,1 1 1,0 0-1,1 1 1,0 0-1,0 1 1,0 0-1,1 0 1,13-4-1,-24 10 146,1-1 0,0 1 0,-1 0-1,1 0 1,0 0 0,0 0-1,-1 0 1,1 0 0,0 0-1,-1 0 1,1 1 0,0-1 0,-1 0-1,1 0 1,0 1 0,-1-1-1,1 0 1,0 1 0,-1-1-1,1 0 1,-1 1 0,1-1-1,-1 1 1,1-1 0,-1 1 0,1-1-1,-1 1 1,1 0 0,-1-1-1,0 1 1,1-1 0,-1 1-1,0 0 1,0-1 0,1 1 0,-1 0-1,0-1 1,0 1 0,0 1-1,3 34 499,-3-24-209,2 15 453,-2-17-458,0 0 0,1 0 0,0 0 0,0-1 0,1 1 1,0 0-1,1-1 0,0 1 0,1-1 0,-1 0 0,11 17 0,-3-23-2646,21-8-10220,-14-8 2520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9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8868,'0'0'14807,"214"8"-13591,-148-8-495,-7 0-721,-12 0-48,-5 0-1841,-6-8-1217,-1-8-2624,-23 0-4179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6:19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1217,'0'0'10439,"0"28"-5882,0 184 1630,-1-156-4673,0-15-218,5 52-1,-3-88-1271,0-1 0,0 1 0,0-1 0,0 1 0,1-1 0,0 1 0,0-1 0,0 0 0,1 0 0,-1 0 0,1 0 0,0-1 0,0 1-1,0-1 1,1 1 0,-1-1 0,1 0 0,0 0 0,0-1 0,0 1 0,0-1 0,0 0 0,0 0 0,1 0 0,-1-1 0,1 1 0,-1-1-1,8 1 1,10 1 54,-1-1-1,1 0 0,0-2 1,37-3-1,-54 2-107,1 0 1,0 0-1,0 0 0,-1-1 1,1 0-1,-1 0 0,1 0 1,-1-1-1,0 0 0,0 0 1,0 0-1,0 0 1,-1-1-1,1 0 0,-1 0 1,0 0-1,0-1 0,0 1 1,3-6-1,3-8-1697,0 1 1,-1-2-1,-1 1 1,7-25-1,4-20-7189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3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3009,'0'0'19068,"8"29"-17038,91 387 3175,-74-312-4341,62 161 1,-82-253-837,-4-7-20,1 0-1,-1-1 0,1 1 0,1-1 0,-1 0 1,0 0-1,1 0 0,6 6 0,-4-7-137,-4-8-561,-1-10 129,-1 1 0,-1-1 0,-1 1 1,0 0-1,-6-17 0,-32-73-3982,20 55 1915,-29-68-5244,-4-10-3735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6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42 1793,'0'0'9287,"-16"-6"-7844,-49-20 70,62 24-1208,0 1 0,1 0 0,-1 0 0,0 0 0,0 0 0,0 0 0,0 1 0,0-1 0,0 1 0,0 0 0,-3 0 0,-3 1 3982,16 9-3892,158 145 1372,-9-8 65,105 143-786,-258-285-1044,-2-4-3,-1 0 1,1 0-1,0 0 1,-1 0 0,1 0-1,0-1 1,0 1-1,0 0 1,0 0 0,0 0-1,0-1 1,0 1-1,0-1 1,0 1-1,1-1 1,0 1 0,-1-1-288,-2-4-115,0-1 0,-1 1 0,1 0-1,-1-1 1,0 1 0,0 0 0,0 0 0,0 0 0,-1 0 0,0 1 0,0-1 0,-4-4 0,-8-11-1043,-58-88-7964,26 47 1561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3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6771,'0'0'13198,"37"-6"-11536,18-6-1089,160-23 941,-108 32-1083,-78 3-356,-26 0-56,0 0 0,0 0 0,0 0 0,0 0 0,0 1 0,0-1 0,0 1 0,0 0 0,0 0 0,0 0 0,0 0 0,0 0 0,0 1 0,-1-1 0,1 1 0,0 0-1,2 2 1,-3-1 51,0 0-1,0 0 0,0 1 0,0-1 0,-1 1 1,1 0-1,-1-1 0,0 1 0,0 0 1,0 0-1,-1-1 0,1 1 0,-1 7 0,1 13 320,-1 0-1,-1 0 1,-1 0-1,-1-1 1,-1 1-1,-2-1 0,0 0 1,-1 0-1,-20 43 1,12-35-229,-91 172 293,101-195-471,1-1-1,-1 0 0,-1 0 1,1 0-1,-1-1 0,0 1 1,-1-1-1,0-1 0,0 1 1,-10 5-1,14-9-640,28-76-16085,3 27 5681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4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8292,'0'0'4474,"11"33"-29,73 216 1637,-59-178-3957,62 119 0,-81-181-2061,-5-8 40,-1-3 278,-2-32 153,-11-62 0,7 62-653,-3-62 1,8 76 37,1 13 55,-1 0 0,1 1 0,1-1-1,-1 0 1,1 1 0,0-1 0,0 0 0,1 1 0,0 0 0,0-1 0,5-8-1,1 1-373,2 0 1,0 0-1,0 1 0,16-15 0,-19 21-670,1 1 1,-1-1 0,15-7 0,-18 12-17,2-1-1,-1 1 1,0 0 0,0 0 0,1 0 0,-1 1 0,7-2 0,19 2-9696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4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1 283 6307,'0'0'12544,"26"-9"-10922,89-37-325,-105 41-1201,0-1 1,-1 0-1,0-1 1,0 1-1,-1-2 1,0 1-1,0-1 1,0-1-1,-1 1 0,-1-1 1,1-1-1,-1 1 1,-1-1-1,0 0 1,0 0-1,-1 0 1,-1-1-1,1 0 0,1-11 1,-4 19-47,-1 0 1,1 0 0,-1-1-1,0 1 1,0 0 0,0-1-1,0 1 1,0 0-1,-1-1 1,0-3 0,0 7-37,1 0 0,0-1 0,0 1 0,-1-1 1,1 1-1,0 0 0,0-1 0,-1 1 0,1 0 1,0 0-1,-1-1 0,1 1 0,0 0 0,-1 0 0,1-1 1,-1 1-1,1 0 0,0 0 0,-1 0 0,1 0 1,-1 0-1,1 0 0,0 0 0,-1 0 0,1-1 1,-1 2-1,1-1 0,-1 0 0,1 0 0,0 0 0,-1 0 1,1 0-1,-1 0 0,1 0 0,-1 0 0,1 1 1,0-1-1,-1 0 0,1 0 0,-1 1 0,-3 2 11,0 1 0,0-1 0,0 1 0,0 0-1,1 0 1,-1 0 0,1 1 0,0-1 0,0 1-1,-2 5 1,-7 16 147,1 1 1,2 0-1,0 0 0,2 1 0,1 0 1,1 1-1,1-1 0,1 42 0,3-65-74,0 0 0,0 0-1,0-1 1,1 1 0,0 0 0,0 0-1,0-1 1,0 1 0,1-1-1,0 1 1,4 8 0,-3-10-62,-1 0-1,1 0 1,0-1 0,0 1 0,0-1-1,1 1 1,-1-1 0,0 0-1,1 0 1,-1 0 0,1-1 0,0 1-1,5 1 1,9 1 39,-1-1 0,0-1 0,1 0 0,0-1 0,23-2 0,-10 0-45,-20 2-375,-1-2 1,1 1-1,0-2 0,0 1 1,-1-1-1,1-1 0,-1 0 0,0-1 1,0 0-1,0 0 0,0-1 1,-1 0-1,1-1 0,-1 0 0,-1 0 1,1-1-1,-1 0 0,9-10 1,10-21-6153,6-2-2131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4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13494,'0'0'9108,"41"24"-9476,-29-16-3057,-12 16-5892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4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11493,'0'0'14775,"0"8"-16824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39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14 1889,'0'0'10469,"-10"-1"-9626,-45-11 15325,54 12-15766,5 54 251,2 1 0,3-1 0,23 80 1,0 6-303,28 202-319,-57-331-32,-1-16 0,-3-15 0,-13-10-173,-16-31-3258,5 28-4770,7 22-1044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41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76 7283,'0'0'14954,"7"-5"-13369,-1 0-1348,0 1 1,0 0 0,0 0-1,1 1 1,-1 0 0,1 0 0,0 0-1,0 1 1,8-2 0,16-2 191,13-3 10,0 2-1,64-3 0,-58 8-267,-32 1-89,0 0-1,-1 2 0,35 3 1,-51-3-76,0-1 0,-1 0-1,1 1 1,0-1 0,0 1 0,0-1 0,-1 1 0,1-1 0,0 1 0,-1 0 0,1-1 0,-1 1 0,1 0 0,0-1 0,-1 1 0,1 0-1,-1 0 1,0-1 0,1 1 0,-1 0 0,0 0 0,1 0 0,-1 0 0,0 0 0,0-1 0,0 3 0,0 29 243,0-18-55,-1-4-95,0 0 0,-1-1 0,0 1 0,-1-1 0,0 1 0,0-1 0,-1 0 0,0 0 0,-1 0 0,-5 8 0,-13 18 96,-28 31 0,39-51-180,-33 37 103,32-40-80,1 2 0,0 0 1,1 0-1,-14 26 0,25-39-30,-1 0-1,1 1 1,0-1-1,0 0 1,-1 0 0,1 1-1,0-1 1,0 0-1,0 0 1,1 1-1,-1-1 1,0 0 0,0 1-1,1-1 1,-1 0-1,1 0 1,-1 0-1,1 0 1,-1 1 0,1-1-1,0 0 1,-1 0-1,1 0 1,1 1 0,10 2 39,0-1-1,1 0 1,-1 0 0,24 0 0,-30-2-25,14 1 66,0 0-1,0-2 1,0 0 0,28-5 0,-39 4-83,0-2 1,-1 1-1,1-1 0,0 0 0,-1-1 0,1 0 0,-1 0 1,0-1-1,-1 0 0,1 0 0,11-11 0,-1-2-323,30-25-2915,-14 18-4354,-15 16-566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45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4770,'0'0'17659,"4"0"-16803,75-17 1097,-40 12-1434,88-5 470,-51 10-493,-75 0-484,-1 0 0,1 0-1,-1 1 1,1-1 0,0 0 0,-1 0 0,1 0 0,-1 1-1,1-1 1,-1 0 0,1 0 0,-1 1 0,1-1 0,-1 1 0,1-1-1,-1 0 1,0 1 0,1-1 0,-1 1 0,0-1 0,1 1 0,-1-1-1,0 1 1,1-1 0,-1 1 0,0-1 0,0 1 0,0-1 0,1 1-1,-1 0 1,0 0 0,1 24 286,-1-19-191,0 12 58,-1-1-1,-1 1 0,-1-1 1,0 0-1,-1 0 1,0 0-1,-2 0 1,0-1-1,-1 0 1,-17 28-1,-74 106-25,92-142-139,2-2-4,-1 0-1,1-1 0,0 2 0,1-1 1,-1 0-1,1 1 0,-2 7 0,31-14-251,190-8 350,-213 9-93,-1-1 0,0 1 0,1-1 1,-1 1-1,0 0 0,0 0 1,1 0-1,-1 0 0,0 0 0,0 0 1,0 1-1,0-1 0,-1 1 1,1-1-1,0 1 0,-1 0 0,1 0 1,-1 0-1,1 0 0,-1 0 0,0 0 1,0 0-1,0 0 0,0 0 1,0 0-1,0 1 0,-1-1 0,1 3 1,3 8 75,-2 0 1,1 1-1,0 21 0,-3-32-61,3 45 280,-2 1 1,-6 64-1,4-107-190,0 1 1,-1 0-1,0-1 1,0 1-1,0-1 0,-1 1 1,1-1-1,-6 7 1,-5-10-1080,12-3 440,0 0 0,0 0 0,0 0 0,0 0-1,0 0 1,0 0 0,1-1 0,-1 1 0,0 0 0,0-1 0,0 1 0,0-1-1,1 1 1,-1-1 0,0 1 0,0-1 0,1 1 0,-1-1 0,1 0 0,-1 1-1,0-1 1,1 0 0,-1 1 0,1-1 0,-1 0 0,0-2 0,0-25-9664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2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 5891,'0'0'14969,"-1"-3"-12669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2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429 0 2001,'0'0'16511,"-5"5"-14728,-17 22-1098,2 0 1,1 1 0,-16 33 0,-22 33 196,41-70-661,-230 358 1642,243-377-1849,2-4-8,0-1 0,1 1 1,-1 0-1,1 0 0,-1 1 0,1-1 0,0 0 1,-1 0-1,1 0 0,0 0 0,0 0 0,-1 0 0,1 0 1,0 1-1,0-1 0,0 0 0,1 2 0,8-3 64,55 1 153,-26 1 7,1-2 0,-1-1 1,0-2-1,68-15 0,-53-1 123,99-50 1,-110 47-312,-25 12-95,2-1-460,-12 9-3576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6.3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1 216 5234,'0'0'6390,"31"-22"-5141,106-69-294,-116 77-658,0 1 1,1 0-1,0 2 1,1 1-1,0 1 0,1 1 1,33-8-1,-44 13 63,1 1-1,-1 0 0,1 1 1,0 1-1,13 0 0,-25 1-249,0-1-1,0 1 1,-1 0 0,1-1-1,0 1 1,0 0 0,-1 0-1,1 0 1,-1 0 0,1 1 0,-1-1-1,1 0 1,-1 0 0,0 1-1,0-1 1,0 1 0,0-1-1,0 1 1,0 0 0,0-1-1,0 1 1,0 0 0,-1 0-1,1-1 1,-1 1 0,1 0-1,-1 0 1,0 0 0,0 0-1,0 2 1,2 13 472,-1 0 0,-2 25 0,0-26-304,0 3-129,-2-1 0,0 1 1,-1-1-1,0 0 0,-2 0 0,-8 19 0,-54 104 74,44-96-164,-32 56-11,71-110-10986,7-9 6672,-4-7-3034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2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6995,'0'0'11232,"-2"33"-9239,1-22-1817,-2 37 773,2 1 0,2-1 0,12 76 0,92 345 3587,-103-460-4479,0-1 20,0 0 1,1 0 0,0 0-1,0 0 1,1-1-1,6 12 1,-9-18-33,-1-4-245,0 0-47,0 0-1,0 0 0,-1 0 1,1 0-1,-1 0 0,0 0 1,0 0-1,0 0 1,0 0-1,-1 0 0,1 1 1,-4-6-1,-31-29-5203,-15-8-3543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6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30 176,'0'0'16653,"-3"-8"-14668,-7-13-880,10 21-1089,-1 0 0,1 0 0,0 0 0,0 0 1,0 0-1,0 0 0,-1 0 0,1 0 0,0 0 0,0 0 0,0 0 1,0 0-1,-1 0 0,1 0 0,0 0 0,0 0 0,0 0 0,0 0 1,-1 0-1,1 0 0,0 0 0,0 0 0,0 1 0,0-1 1,0 0-1,-1 0 0,1 0 0,0 0 0,0 0 0,0 0 0,0 1 1,0-1-1,0 0 0,0 0 0,0 0 0,0 0 0,-1 0 0,1 1 1,0-1-1,0 0 0,0 0 0,0 0 0,0 1 0,0-1 0,0 0 1,0 0-1,0 0 0,0 0 0,0 1 0,0-1 0,1 0 0,-1 0 1,0 0-1,0 0 0,0 1 0,-1 58 1296,2-18-807,-1 727 5623,1-718-5987,9 55 1,-9-89-129,-1-41-1985,-1 0 1,-1 0-1,-1 0 1,-1 1-1,-12-37 1,-17-40-7484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6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10117,'0'0'6371,"40"-4"-4963,-6 0-1088,239-12 1457,-226 14-1552,39 2 56,-80 0-273,1 1 1,-1 0 0,1 0-1,-1 0 1,1 1 0,-1 0-1,0 0 1,0 1 0,9 4-1,-12-4 13,-1-1 0,1 1 0,-1-1-1,0 1 1,1 0 0,-1-1 0,-1 1-1,1 0 1,0 1 0,-1-1 0,0 0 0,1 0-1,-1 1 1,0-1 0,-1 0 0,1 1-1,0 4 1,-1 1 252,1 0 0,-1 0 0,0 0 0,-1 0 0,-3 14 0,-2-6 146,0-1 0,-1 0-1,-1 0 1,-1-1 0,0 0 0,-1 0-1,0-1 1,-20 20 0,4-2 123,-126 158 638,137-177-1158,15-12-86,-1-1-1,0 1 1,0-1-1,0 1 0,0 0 1,1 0-1,-1-1 0,0 1 1,0 0-1,1 0 1,-1 0-1,1 0 0,-1 0 1,1 0-1,-1 1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6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0 273 3121,'0'0'5830,"0"33"-1028,0 113-451,0-118-2536,7 55 0,-6-76-1559,1 0-1,0 1 1,0-1-1,1 0 0,0 0 1,0 0-1,1 0 1,0-1-1,5 7 0,-9-12-241,0-1 0,1 1 0,-1-1-1,0 1 1,0 0 0,1-1-1,-1 1 1,0-1 0,1 0 0,-1 1-1,1-1 1,-1 1 0,0-1-1,1 1 1,-1-1 0,1 0 0,-1 1-1,1-1 1,-1 0 0,1 0-1,-1 1 1,1-1 0,0 0 0,-1 0-1,1 0 1,-1 0 0,1 0-1,0 1 1,-1-1 0,1 0 0,0-1-1,5-18 578,4-48-544,3 2 1,2-1-1,4 2 0,2 0 0,31-61 0,-40 100-1116,1 0-1,1 1 1,1 0 0,32-37 0,-46 60 707,0-1 0,1 0 0,-1 1 1,1-1-1,0 1 0,-1 0 0,1-1 0,0 1 1,0 0-1,0 0 0,0 0 0,0 1 1,0-1-1,0 0 0,0 1 0,0-1 1,0 1-1,0 0 0,3-1 0,3 1-5326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7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0 223 10773,'0'0'4933,"27"-11"-3458,-7 3-1252,-4 3-121,0-1-1,0-1 1,-1 0-1,0-1 1,0-1-1,-1-1 1,0 0-1,0 0 1,16-18-1,-24 22-70,10-12 44,1-1-1,-2 0 0,13-22 0,-33 54 3539,-28 61-2602,24-56-654,0 0 1,2 1 0,0 0 0,1 1 0,2-1-1,-1 1 1,2 0 0,1 0 0,0 38-1,2-55-322,0 0 0,0 0-1,0 1 1,1-1-1,-1 0 1,1 0 0,0 0-1,0 0 1,0 0-1,0 0 1,1 0 0,-1 0-1,1 0 1,0-1-1,2 4 1,-1-3-9,0 0-1,1 0 1,-1-1-1,1 1 1,0-1-1,0 0 1,0 0 0,0 0-1,0 0 1,9 2-1,1-1-11,0 0 1,1-1-1,-1 0 0,0-2 0,1 1 0,-1-2 0,0 0 0,0 0 0,1-1 0,-1-1 0,0-1 0,-1 0 0,1 0 1,-1-2-1,0 1 0,0-2 0,21-13 0,-12 5-219,-11 7-214,0 1-1,1 0 1,0 1-1,14-6 0,-24 11 370,4-31-22352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9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18 5026,'0'0'13028,"-2"-4"-11206,-7-9 5464,11 13-7275,1 1 0,-1 0 0,1-1 0,-1 0 0,1 1 0,-1-1 0,1 0 0,0 0 0,-1-1 1,4 0-1,4 1 27,2 4-1062,-11-3 499,0 0 0,-1 1 0,1-1-1,0 0 1,-1 0 0,0 1-1,1-1 1,-1 0 0,0 0 0,1 1-1,-1-1 1,0 0 0,0 1-1,-1 1 1,1 20-7025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59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11157,'0'0'13302,"0"8"-13318,12 0-4690,0 8-881,6-16-2064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0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7 3698,'0'0'13008,"-16"-7"-6775,15 9-6067,0 0 0,1 0 1,-1 0-1,1 0 1,0 0-1,-1 0 1,1 0-1,0 0 1,0-1-1,0 1 1,0 0-1,1 0 1,0 2-1,0 6 206,-1 181 2528,0 283-1297,0-473-1440,-1 40-13,-4 16 621,5-49-3997,0-34-11474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2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0 1713,'0'0'9223,"-5"16"-4685,4-16-3887,-14 2 74,-5 12-625,17-10-48,-1-1 1,0 0-1,0 0 1,0 0 0,0-1-1,-1 1 1,1-1-1,-1 0 1,1-1-1,-1 1 1,0-1-1,0 0 1,-10 2 4268,-5 13-2755,1-1-1350,0 1 1,1 1-1,-22 29 0,25-29-6,12-14-181,-17 24 281,19-24-99,2-12-160,1 5-59,0 1 0,-1 0 1,2-1-1,-1 1 0,0 0 1,1 0-1,-1 1 0,1-1 1,0 1-1,3-3 0,13-14-494,-8 6-945,5-10-1498,-3-14-2417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4.4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7 3073,'0'-7'23766,"-5"26"-20114,-13 18-2843,3-5-641,-3 14-23,-13 29-15,-29 105 0,58-154-183,2-25-3,0-28-873,1 21 435,0 0 0,0 0 1,1 0-1,0 0 0,0 0 0,0 1 0,0-1 0,1 1 0,0-1 0,5-5 0,1-5-2258,9-16-4995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6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1 134 5475,'0'0'7891,"23"10"-6277,72 31-544,-90-39-965,0 0-1,0-1 1,0 1 0,0-1 0,0 0-1,0 0 1,0-1 0,1 0-1,6 0 1,-10 0-80,-1 0 1,1-1-1,0 1 0,-1-1 1,1 1-1,0-1 1,-1 0-1,1 0 0,-1 1 1,0-1-1,1 0 0,-1 0 1,1 0-1,-1-1 0,0 1 1,0 0-1,0 0 0,2-4 1,-1-1 18,1 0 1,-2 0-1,1 0 1,-1-1-1,0 1 1,0 0-1,0-1 1,-1 1-1,-1-13 1,0 3 134,2 13-161,-1 0 0,0 0 0,-1 0 0,1 0 0,0 0 0,-1-1 0,0 2 0,0-1 1,0 0-1,0 0 0,0 0 0,0 0 0,-1 1 0,1-1 0,-1 0 0,0 1 0,0-1 0,0 1 0,0 0 0,0 0 0,-1 0 0,1 0 0,0 0 0,-1 0 0,0 1 1,-2-2-1,-4 0 273,1 0 1,-1 1 0,1 0 0,-1 0 0,0 1 0,0 0 0,-16 1 0,23 0-210,-1 0 0,1 0 0,0 1 0,0-1 0,0 1 0,0-1 0,0 1 0,0 0 0,0 0 0,0 0 0,0 0 0,0 0 0,0 0 0,1 1 0,-1-1 0,0 0 0,1 1 0,-1-1 0,1 1 0,-1 0 0,1 0 0,0-1 0,0 1 0,0 0 0,0 0 0,0 0 1,0 0-1,1 0 0,-1 0 0,1 0 0,-1 1 0,1 1 0,-3 11-234,2-1 1,0 0 0,2 28 0,0-17-527,-1-23 467,1-1 1,-1 1-1,1 0 0,-1 0 0,1-1 1,-1 1-1,1 0 0,0-1 0,0 1 0,0-1 1,0 1-1,0-1 0,0 1 0,0-1 0,0 0 1,3 3-1,25 15-6546,-14-13 362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6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1 1905,'0'0'10501,"-8"27"-1012,5-22-8932,1 0 0,0 0 0,0 0 0,0 0 0,0 1 0,0 7-1,-11 27 1088,10-33-1439,3-6-198,0-1 0,0 1 0,0-1 0,0 1 0,0-1 0,0 1 0,-1-1 0,1 0 0,0 1 0,0-1 0,0 1 0,-1-1 0,1 0-1,0 1 1,0-1 0,-1 0 0,1 1 0,0-1 0,-1 0 0,1 1 0,-1-1 0,1 0 0,0 0 0,-1 0 0,1 1 0,-1-1 0,0 0 0,0 0 244,1-1-1039,0-6 2387,-1 25-690,-5 1-733,-2 0 0,0 0 0,-1-1-1,-1 0 1,-19 26 0,-1 3 87,-92 141 463,120-185-302,2-64-3480,6 2-6843,-1 19-1562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09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 4338,'0'0'20903,"0"-4"-18627,-1-8 711,4 40-1394,38 121-923,-27-91-670,1 4 0,8 75 0,-14-75 0,1 10 0,-8-50 0,-2-22 0,-1 0 0,1 0 0,0 0 0,0 0 0,0 0 0,0-1 0,0 1 0,0 0 0,0 0 0,0 0 0,0 0 0,-1 0 0,1 0 0,0 0 0,0 0 0,0 0 0,0 0 0,0 0 0,0 0 0,0 0 0,0 0 0,-1 0 0,1 0 0,0 1 0,0-1 0,0 0 0,0 0 0,0 0 0,0 0 0,0 0 0,0 0 0,0 0 0,-1 0 0,1 0 0,0 0 0,0 0 0,0 0 0,0 0 0,0 1 0,0-1 0,0 0 0,0 0 0,0 0 0,0 0 0,0 0 0,0 0 0,0 0 0,0 0 0,0 1 0,0-1 0,0 0 0,0 0 0,0 0 0,0 0 0,0 0 0,0 0 0,0 0 0,0 1 0,-29-28-1533,6 16-6098,11 10-1165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1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797 127 1425,'0'0'16511,"-12"-12"-14729,-40-39-344,45 45-1116,-1 0 0,0 0 0,0 1 1,0 0-1,-1 0 0,0 1 0,0 0 0,0 0 0,0 1 0,0 1 0,-1 0 0,1 0 0,-1 0 0,0 1 0,-17 1 0,0-2 59,20 2-304,-19-3 218,1 2 1,-44 2-1,60 0-269,0 1 1,0 0-1,0 0 1,1 1-1,-1 0 1,1 0-1,0 1 0,0 0 1,0 1-1,0 0 1,-8 7-1,-10 10 33,2 2 0,0 0-1,2 2 1,1 0 0,1 1-1,-21 39 1,18-24 150,2 0-1,2 1 1,-25 87 0,35-87-87,2 0 0,2 0 1,1 1-1,4 48 0,-1-77-90,2 0-1,0 0 1,1 0 0,0 0-1,1-1 1,1 1 0,0 0-1,1-1 1,1 0 0,0 0-1,1-1 1,0 0 0,1 0 0,0 0-1,12 11 1,-6-7 11,1-1 1,1 0-1,0-1 0,1-1 1,0-1-1,1 0 0,1-1 1,0-1-1,1-1 0,0-1 1,0-1-1,1 0 0,0-2 1,0 0-1,1-1 1,-1-2-1,1 0 0,0-1 1,27-1-1,-8-1 66,-20 1-61,-1 0 1,1-2-1,0 0 1,-1-2-1,1 0 1,34-10-1,-32 3-29,1 0-1,-1-1 0,-1-2 1,0 0-1,-1-2 1,0 0-1,-1-1 1,-1-1-1,-1-1 0,29-35 1,-35 37-16,11-15 22,36-63-1,-52 81-1,-2 0 0,1 0 0,-2 0 0,0-1 0,0 1 0,-2-1 0,1 0 1,-2 0-1,1-14 0,-2 10 10,0-4 21,0-1 0,-1 1 1,-2 0-1,-8-40 0,-2 22-61,-1 0 1,-3 1 0,-1 0-1,-29-46 1,44 81 18,0 0 1,0 0-1,-1 0 1,1 0-1,-1 1 1,0-1-1,0 1 0,0 0 1,-1 0-1,1 1 1,-1-1-1,1 1 1,-8-2-1,-3-1 21,1 2 1,-1 0-1,-16-1 0,7 0-71,-47-4-789,64 7 152,-1 0 0,1 0 0,0 1 0,-1 0-1,-11 2 1,14-2-167,0 1 0,0 1 0,0-1 0,0 1 0,0-1-1,1 1 1,-1 1 0,1-1 0,-6 4 0,-30 30-8130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1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392 29 8756,'0'0'10648,"3"-7"-8981,-2 6-1431,7-16 299,-2 13 3389,-7 14-3670,-1 0 0,-1-1 0,1 1 0,-1-1 0,-1 0 0,0 0 0,0 0 0,-1-1 0,0 0 0,-6 9 0,-6 10 66,-300 520 2246,309-537-161,2-6-7519,-12 34-20341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2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8004,'0'0'16533,"2"-1"-16027,4-1-427,1 0 0,-1 0 0,0 1-1,1-1 1,-1 2 0,1-1 0,0 1-1,-1 0 1,1 0 0,9 2 0,7-1 332,4-2 82,32 2 295,-55-1-731,0 0 1,0 1-1,0 0 1,0 0-1,0 0 0,0 1 1,0-1-1,0 1 0,0 0 1,-1 0-1,5 3 0,-6-3-19,1 1-1,-1 0 0,0 0 0,0 1 1,0-1-1,-1 0 0,1 1 1,-1-1-1,1 1 0,-1-1 1,0 1-1,-1 0 0,1-1 0,-1 1 1,1 0-1,-1 0 0,0-1 1,-1 1-1,0 5 0,1-2-3,-1 1 0,-1-1 0,1 1 0,-1-1 0,-1 1 0,1-1 0,-1 0 0,-6 11-1,-8 4 40,-1 0 0,-1-1 0,-1-1 0,-1-1-1,-1-1 1,-40 27 0,61-44-69,1 1 0,-1-1 0,1 1 0,-1-1 0,1 1-1,0-1 1,0 1 0,0-1 0,0 1 0,0-1 0,0 1 0,0-1 0,1 1 0,0 1 0,-1-2-6,0-1-1,1 1 1,-1 0 0,1-1 0,-1 1 0,1-1 0,-1 1 0,1-1 0,-1 1-1,1-1 1,0 1 0,-1-1 0,1 1 0,0-1 0,-1 0 0,1 1 0,0-1-1,0 0 1,-1 0 0,1 1 0,0-1 0,0 0 0,0 0 0,-1 0 0,2 0-1,25 0-15,-19-1 9,7 2-67,0-1 1,0-1-1,0 0 1,0-1-1,0 0 0,0-2 1,-1 1-1,23-10 1,85-48-4696,-44 11-4113,-36 18 915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2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505 1 5042,'0'0'10381,"-28"4"-6368,-97 17-1639,114-18-2119,0 0-1,0 1 1,0 0 0,1 1-1,-1 0 1,1 0-1,0 1 1,-12 10 0,7-2 225,0 0 1,-24 32-1,24-28-152,-8 10 331,1 2 0,-36 61 0,49-74-481,1 2 0,1-1 1,0 1-1,1 0 1,1 1-1,1-1 0,-2 23 1,2 1 83,2-1-1,6 82 1,-2-109-226,1 0 0,0 0 0,1 0 0,0 0 0,2-1 0,-1 1 0,2-1 0,0-1 0,1 1-1,0-1 1,16 19 0,-16-22-15,0 0 0,1-1 0,0 0 0,1 0-1,0 0 1,1-2 0,0 1 0,0-1 0,0-1-1,1 0 1,0-1 0,0 0 0,0 0 0,21 3-1,18 2 5,2-2-1,-1-2 1,1-3-1,-1-2 0,1-2 1,80-12-1,-109 7-9,-1 0 0,0-1 0,0-2 0,-1 0 0,-1-1 0,1-1 0,-1-1-1,-1-1 1,-1-1 0,0-1 0,0 0 0,-1-2 0,-2 0 0,1 0 0,-2-2 0,17-25 0,-14 15 10,0-1-1,-2-1 1,-2 0 0,0-1 0,-2 0 0,-2-1 0,-1 0 0,9-65 0,-16 74-17,0-1 0,-2 0 0,-1 0 1,-1 1-1,-8-42 0,7 50-7,-2 1 0,0-1 1,-1 1-1,0 0 0,-1 1 0,-1-1 0,0 1 1,-1 1-1,-14-16 0,18 22 16,-2 1 0,1 0 0,-1 0-1,0 1 1,0 0 0,0 0 0,-1 0 0,0 1-1,0 1 1,0-1 0,0 1 0,0 0 0,-11-1-1,-7 0 94,-1 1 0,-52 1-1,63 2-86,-25 2 5,1 1 0,0 3 0,-57 15 0,68-15-87,18-3-4182,25-8-1447,28-15-1393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3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7571,'0'0'13332,"1"3"-11686,4 8-948,1-1-1,0 1 1,1-1-1,0 0 1,1-1-1,0 0 1,16 14-1,1 3 70,145 142 1215,-125-124-1781,2-2 0,69 47 1,111 60-33,-207-137-157,46 34-61,-64-44-372,-2-17-6069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3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6851,'0'0'15754,"14"14"-13972,44 45-290,-54-54-1320,1 0 1,-1 1-1,-1 0 1,1 0 0,-1 0-1,0 1 1,0-1 0,-1 1-1,0-1 1,0 1-1,0 0 1,-1 0 0,0 0-1,0 12 1,-1-13-52,1 4-39,0 0 0,-2 0-1,1 1 1,-1-1 0,0 0 0,-1 0-1,0 0 1,-1-1 0,-4 12-1,0-6-27,-1 0 0,-1-1 0,0 1-1,-20 22 1,20-26-42,-1 0-8,1 1 0,0 1-1,0-1 1,1 1 0,-7 17 0,14-27-47,16-3-448,2-2 419,1 0 1,0-2-1,-1 0 1,0 0-1,31-14 0,-24 9 88,-1 2 0,34-8 1,-26 11-110,49 0 1,-79 4 84,0 1-1,1-1 0,-1 0 0,0 0 0,0 0 0,0 1 1,0-1-1,0 0 0,0 1 0,0-1 0,0 1 0,0 0 1,0-1-1,0 1 0,0 0 0,0-1 0,0 1 0,-1 0 1,1 0-1,0 0 0,-1 0 0,2 2 0,0 0 7,-1 0 0,1 1 0,-1-1-1,0 0 1,0 1 0,0 0 0,0 4 0,0 0 38,-1-1 0,0 0 0,0 1 0,-1-1 0,0 0 0,-3 15 0,-3-8 79,0 0-1,-1-1 1,-1 0-1,-12 14 1,11-12-10,-14 16 97,0-1 1,-2-2-1,-1 0 0,-2-2 1,-40 30-1,69-55-237,0-1 0,-1 1 0,1-1 0,-1 1 0,1-1 0,-1 1 0,1-1 0,-1 1 0,1-1 0,-1 0 0,0 1 0,1-1 0,-1 0 0,0 0 0,1 1 0,-1-1 0,0 0 0,1 0 0,-1 0 0,0 0 0,1 0 0,-1 0 0,0 0 0,1 0 0,-1 0 0,0 0 0,0 0 0,1 0 0,-1-1 0,0 1 0,1 0 0,-1 0 0,1-1 0,-1 1 0,0 0 0,1-1 0,-1 1 0,1-1 0,-1 1 0,1-1 0,-1 1 0,1-1 0,-1 0 0,0-3-580,-1 0 0,1 0 0,1 0 0,-1 0 0,1 0 0,-1-6 0,1 1-311,-5-43-6109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4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419 0 9877,'0'0'12469,"-28"7"-11276,-9 2-732,-44 16 1,75-22-370,-1 0-1,1 1 1,0-1-1,0 1 1,0 1 0,1-1-1,0 1 1,-1 0 0,1 0-1,1 0 1,-1 0 0,1 1-1,0 0 1,-5 11 0,-7 8 262,-16 21 788,-50 99 0,72-122-959,1 0 0,1 0 0,0 1 0,2 0 0,1 1 0,1-1 0,-1 28 0,2 2 80,3 0 1,10 92-1,-7-129-196,1 0 0,0 0 0,1 0 0,1-1 1,0 0-1,1 0 0,1-1 0,1 1 0,0-2 0,1 1 0,0-1 0,21 20 0,-13-17 3,0-1-1,1-1 1,1-1-1,1-1 1,0 0-1,0-2 1,2 0 0,30 9-1,-21-10-47,1-1-1,0-2 1,0-1-1,0-2 1,53 0-1,53-2 25,165-5 106,-288 2-144,0-1 1,-1-1 0,18-5-1,-27 6-6,-1 1-1,0-1 1,0-1-1,0 1 0,0-1 1,0 0-1,0 0 1,-1 0-1,1-1 1,-1 1-1,0-1 1,5-7-1,3-7-10,0-1-1,-2 0 1,0-1 0,12-36-1,20-90-90,-29 98 63,0-9 17,-2-1-1,-3 0 1,-2 0 0,-2-61-1,-5 111 45,0-1-1,-1 1 0,1 0 1,-1 0-1,-1 0 1,0 1-1,0-1 0,0 0 1,-1 1-1,0 0 0,-1 0 1,1 0-1,-1 1 0,-1-1 1,1 1-1,-8-6 0,-12-11-2,-1 2-1,-43-28 1,54 39-34,7 5 13,0 0 0,0 0 0,0 0 0,0 1 0,-1 1 0,1 0 0,-1 0 0,0 0 0,0 1 0,-15-1 0,10 2 38,1-1 0,-23-4 0,-24-4-826,55 10 103,-1 0 0,1 1 0,-1-1 0,1 1 0,-8 2 0,-17 11-4485,-10 2-3685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6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7716,'0'0'13798,"2"-16"-5706,3 17-7992,0 1 1,0-1-1,0 1 1,0 1 0,0-1-1,-1 1 1,1-1-1,-1 1 1,1 1 0,-1-1-1,4 4 1,3 2 55,526 470 1646,-495-439-1806,76 90-1226,-122-132 701,0-1 0,0 2-1,0-1 1,0 0 0,0 1 0,-8-2 0,-26-1-7658,13 4-1294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4386,'11'0'20529,"-161"0"-18007,149 1-2503,1-1 1,-1 0-1,1 0 1,-1 0 0,0 0-1,1 0 1,-1 1 0,1-1-1,-1 0 1,1 1-1,-1-1 1,1 0 0,-1 1-1,1-1 1,-1 1 0,1-1-1,0 0 1,-1 1 0,1-1-1,-1 1 1,1-1-1,0 1 1,0-1 0,-1 1-1,1 0 1,0-1 0,0 1-1,0-1 1,0 1-1,-1-1 1,1 1 0,0 0-1,0 0 1,1 27-39,-1-16 3,0 17-38,0 5 6,4 41 1,-2-63 43,0 0 1,1-1 0,0 1-1,0 0 1,2-1-1,-1 0 1,8 12 0,-5-12-20,0 0 1,0 0-1,1-1 1,1 0-1,10 10 1,-17-18 6,0 0 1,1-1-1,-1 1 0,0 0 1,1-1-1,-1 1 1,1-1-1,0 0 1,-1 0-1,1 0 1,0 0-1,0-1 1,3 1-1,-4-1-5,-1 0-1,1 0 1,0-1 0,0 1-1,-1-1 1,1 1 0,0-1-1,0 1 1,-1-1 0,1 0-1,-1 0 1,1 0 0,-1 0 0,1 0-1,-1 0 1,0-1 0,1 1-1,-1 0 1,0-1 0,0 1-1,0-1 1,0 1 0,1-2-1,8-16-80,-1-1 0,-1 1-1,-1-1 1,9-36 0,-10 32 76,1 1 1,1-1-1,16-33 1,-23 54 30,-1 3 30,1 0-27,0 0 0,0 0 0,-1 0 1,1 1-1,0-1 0,-1 0 0,1 1 1,0-1-1,0 0 0,-1 1 0,1-1 1,-1 1-1,1-1 0,-1 1 0,1-1 1,-1 1-1,1 0 0,-1-1 0,1 1 1,-1 0-1,1-1 0,-1 1 0,0 0 1,0-1-1,1 1 0,-1 0 0,0 1 0,2 2 29,100 194 835,-101-196 615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7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9108,'0'0'10482,"5"23"-9385,25 136 138,-28-149-1082,11 43 297,-12-51-449,-1 0 0,1 0 0,0 0 0,0 0 0,0 0 0,0-1 0,0 1 1,0 0-1,0-1 0,1 1 0,-1 0 0,0-1 0,1 0 0,0 1 0,-1-1 0,1 0 1,0 0-1,0 0 0,-1 0 0,1 0 0,4 1 0,2-1-121,1 0 0,0-1 0,-1 0 0,1 0 0,0-1-1,-1 0 1,1-1 0,-1 0 0,17-6 0,1-3-675,42-24 1,-51 25 617,-15 9 152,0 0-1,0 0 0,0 0 1,0 0-1,1 0 0,-1 0 1,0 0-1,1 1 0,-1-1 1,0 1-1,1 0 0,2-1 1,-4 1 302,-1 14 192,-1-1 0,0 1 0,-1-1 0,0 1 0,-1-1 0,-1 0-1,-7 19 1,5-14-346,5-14-189,0-1 0,0 1 0,0-1 0,0 1 0,-1-1 0,1 0 0,-1 0 0,0 0 0,0 0 0,-4 5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6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453 0 12246,'0'0'6531,"-26"21"-3738,-1 0-2277,-26 21 684,-65 67 0,60-53-216,-36 39 110,81-80-899,-1 2 1,2-1-1,0 2 0,-10 20 1,21-37-184,1 0 0,-1 0 0,1 0 0,-1 0 0,1 0 0,0 0 0,0 0 0,-1 0 1,1 0-1,0 1 0,0-1 0,0 0 0,0 0 0,0 0 0,0 0 0,0 0 0,1 0 1,-1 1-1,0-1 0,1 0 0,-1 0 0,1 0 0,-1 0 0,1 0 0,-1 0 0,1 0 1,0 0-1,-1-1 0,1 1 0,0 0 0,0 0 0,0 0 0,-1-1 0,1 1 0,0 0 1,2 0-1,4 2 20,-1 0 1,1 0 0,0 0 0,12 2-1,-10-3 61,19 3 211,0-1 0,47 1 0,-36-3-90,23 2-91,1-3 1,114-13 0,-168 11-456,1-1 1,-1-1-1,0 1 1,0-2-1,0 1 1,17-10-1,-20 9-458,0 0 0,-1 0-1,1-1 1,-1 0 0,8-9 0,8-18-6091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6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12102,'0'0'8387,"-18"160"-5393,18-96-721,0-8-1025,0-8-607,0-8-577,0-7-64,0-1-304,0-16-1329,0 8-864,0-16-1121,-18-8-11829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17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720 73 4306,'0'0'13700,"-30"-4"-12006,-98-12-347,117 14-1199,1 1 0,-1 1-1,0 0 1,0 0 0,0 1 0,0 1 0,1 0 0,-1 0-1,0 1 1,1 0 0,0 1 0,0 0 0,-12 7 0,-10 4 263,12-6-195,0 2 0,0 0 1,1 1-1,1 1 0,0 1 0,1 0 0,0 2 0,1 0 0,1 0 0,0 2 1,2 0-1,-12 19 0,3 0 116,2 2-1,2 0 1,2 0-1,1 2 1,-12 56 0,20-61 46,2-1 0,1 1 0,2 55 0,3-81-347,0 0-1,0 1 1,2-1 0,-1 0-1,1 0 1,1 0-1,-1-1 1,2 1-1,-1-1 1,1 0 0,1 0-1,0-1 1,0 1-1,0-1 1,12 10-1,10 9 86,1-1-1,55 36 0,-51-39-19,0-1 0,2-2 1,1-1-1,0-2 0,1-2 0,44 12 0,153 44 178,-148-44-255,-67-21-15,1-1-1,1 0 1,-1-2 0,1 0-1,-1-1 1,25-1 0,-35-2-2,0 0-1,-1 0 1,1-1 0,-1 0 0,1-1 0,-1 0 0,0 0 0,0-1 0,0 0 0,-1-1 0,1 0 0,-1 0-1,0-1 1,-1 0 0,13-12 0,-3-2 44,-2 0 0,0 0 0,22-44 0,29-74 136,-63 131-177,95-243-1,-95 243-8,7-19 13,-2 0 0,-1-1-1,-1-1 1,-1 1 0,-1-1 0,0-33-1,-4 60-6,0-38 1,-2-1 0,-6-43 1,6 71-9,-1 0 1,0 1 0,0-1 0,-1 1-1,-1 0 1,0 0 0,0 1-1,-1-1 1,-1 1 0,0 0 0,-12-13-1,-5-2 31,-1 2-1,-1 1 0,-2 1 1,0 1-1,0 2 0,-2 0 1,-46-18-1,62 31 20,0 2-1,0 0 1,-1 0 0,1 1 0,-1 1-1,-28 1 1,27 1-104,-13-5-1689,-6 0-6200,17 4 849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8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8 4114,'-4'-8'26287,"-6"9"-26227,0 1 1,0-1 0,0 2 0,1-1 0,-1 1 0,1 1-1,0 0 1,-1 0 0,2 1 0,-1 0 0,0 0-1,-9 9 1,3-3-61,1 2 0,0 0 0,0 1 0,2 0-1,-21 29 1,11 4-54,10-15-9,8-19-727,6-26-3673,-1-1-1113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0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1 320,'0'0'26631,"0"4"-25454,0 648 2811,-1-656-4194,0 1 1,0 0-1,0-1 1,0 1-1,0 0 1,-1 0-1,-3-6 1,-6-17-1304,2-5-3739,-5-34 0,7 4-3727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1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409 225 5955,'0'0'6232,"-28"0"-2791,2 0-2557,0 1 0,-38 6 0,60-6-786,1 0 0,-1 0 0,1 0-1,0 1 1,-1-1 0,1 1 0,0-1 0,0 1-1,0 0 1,0 1 0,0-1 0,1 0-1,-1 1 1,1 0 0,-1-1 0,1 1 0,0 0-1,0 0 1,-2 5 0,-19 34 1062,1 1 1,-22 65 0,-21 97 1440,60-186-2380,-9 31 351,3 0 1,2 1-1,2 1 0,2-1 0,4 97 1,2-137-529,0 0 1,1-1-1,0 1 1,1-1 0,0 1-1,0-1 1,1 0-1,1 0 1,0 0-1,0-1 1,1 0-1,0 0 1,0 0 0,1-1-1,0 0 1,1 0-1,-1 0 1,2-1-1,-1-1 1,12 8 0,-2-3 15,0-1 0,0-1 1,1-1-1,1 0 0,-1-2 1,1 0-1,0-1 0,0-1 1,40 3-1,-45-6-40,137 2 265,-132-4-204,0-1-1,0 0 0,0-2 1,-1 0-1,31-11 0,-30 7-29,1 0-1,-2-1 0,1-1 1,-1-1-1,0-1 0,-1 0 1,-1-2-1,26-24 1,-12 4-48,-1-2-1,-2-1 1,-1-1 0,27-55 0,-39 63-3,-1-2 0,-2 1 0,-1-1 0,-2-1-1,-1 0 1,6-58 0,-10 53 0,-2-1 0,-2 0 0,-8-68 0,4 86 0,0 0 0,-2 0 0,0 1 0,-1 0 0,-1 1 0,-1-1 0,0 1 0,-20-27 0,-6-1 0,-3 2 0,-1 2 0,-65-55 0,99 94 0,0 0 0,0 0 0,-1 0 0,1 0 0,-1 1 0,0 0 0,0 1 0,0-1 0,-12-2 0,3 3 0,-1 0 0,0 1 0,-15 1 0,19 0 0,1 1 0,-1 1 0,1 0 0,-1 0 1,1 1-1,-20 9 0,-66 36 1,16-6-171,74-38-386,-1 0 1,1 1-1,-1-1 1,1 2-1,1-1 1,-1 1-1,1 0 0,-9 10 1,-1 6-4061,-19 32 0,22-32 981,-18 32-7095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2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529 64 944,'0'0'4752,"3"-2"-4544,-1 0-163,-1 1-25,0 1 0,0-1 0,0 0 0,0 1 0,0-1 0,-1 0-1,1 0 1,0 0 0,-1 1 0,1-1 0,0 0 0,-1 0 0,1 0 0,1-8 7049,8-6-4486,-9 14-2426,18-23 8084,-21 35-5861,-7 10-1774,-1-1 1,-20 30 0,7-13-117,-200 328 2180,209-342-2609,-110 196 429,98-167-421,3 1 0,-22 71 0,44-120-367,-6 10 872,-3-12-4908,-20-10-8461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2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3330,'0'0'18197,"3"-1"-16460,3-1-1525,1 0 1,-1 1 0,1-1-1,0 1 1,0 1-1,0-1 1,0 1-1,-1 1 1,11 1-1,68 13 782,-78-13-856,-1-1-58,67 18 483,-66-17-519,-1 1-1,0-1 1,0 1-1,0 0 1,0 0 0,0 1-1,0 0 1,8 7 0,-12-8 2,0 0 1,-1 0 0,1 1 0,0-1 0,-1 1-1,0-1 1,0 1 0,0 0 0,0-1-1,0 1 1,-1 0 0,0-1 0,0 1 0,0 5-1,0-2 7,-1-1 0,1 1-1,-2 0 1,1-1 0,0 1-1,-1-1 1,-4 10 0,-8 5 13,1 0 1,-2-1-1,-23 24 0,-13 17-6,38-45-18,10-13-18,0 0 0,0 1 0,1-1 1,-1 1-1,1-1 0,0 1 0,0 0 0,0 0 0,1-1 0,-1 1 0,1 1 0,0-1 0,0 0 0,0 0 0,0 6 0,2-10-18,-1 1-1,0-1 0,1 1 1,-1 0-1,1-1 0,-1 1 1,1-1-1,-1 1 0,1-1 1,-1 0-1,1 1 1,0-1-1,-1 1 0,1-1 1,0 0-1,-1 0 0,1 1 1,0-1-1,-1 0 1,1 0-1,0 0 0,-1 0 1,1 0-1,0 0 0,0 0 1,-1 0-1,2 0 1,31 0 45,-22 0-7,9-3 54,1 0-1,-1-1 1,1-1 0,-1 0 0,-1-2 0,37-17 0,-5 2-34,-13 8-86,120-52-1522,-152 64 1068,-1-1 0,1-1 0,-1 1 0,0 0 0,0-1 0,-1 0 0,1-1 0,-1 1 0,0-1 0,0 1-1,0-1 1,-1 0 0,1-1 0,-1 1 0,-1 0 0,1-1 0,3-10 0,7-31-6242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3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588 1 6515,'0'0'15781,"-26"2"-13578,11 0-1902,4-2-156,0 1 1,0 0-1,0 1 0,0 0 0,0 1 1,0 0-1,1 1 0,-1 0 1,1 0-1,0 1 0,0 1 0,1 0 1,0 0-1,0 1 0,-12 11 0,-16 21 216,2 2 0,2 2 0,-47 78 0,37-43 433,-50 123-1,82-173-550,2 0-1,0 1 1,2 1 0,-3 29-1,8-47-207,1-1 0,0 1-1,1 0 1,1 0-1,-1-1 1,2 1-1,0-1 1,0 1-1,1-1 1,0 0-1,1 0 1,0 0-1,7 12 1,-1-8 2,1-1-1,1 0 1,0-1-1,0 0 1,2-1-1,28 21 1,-30-25 3,0 0 1,1 0-1,0-2 0,1 1 1,-1-2-1,1 0 0,0 0 1,27 4-1,-13-6-11,0 0 1,1-2 0,0-1-1,-1-2 1,1 0 0,-1-2-1,0-1 1,0-2-1,33-11 1,40-21-30,116-65 0,-201 95 0,-1-1 0,-1 0 0,0-1 0,0-1 0,-1 0 0,0-1 0,-1-1 0,-1 0 0,0 0 0,16-30 0,-16 21-27,-1 0 0,0 0 1,-2-1-1,-1 0 0,-1-1 1,-1 1-1,2-36 1,-3 4-137,-3-74 0,-2 107 124,-2 1 0,0-1-1,-1 1 1,-1-1 0,-1 1 0,-11-26-1,13 42 68,1 0 0,-1 0 0,-1 0 0,1 0 0,-1 0 0,1 1 0,-2 0 0,1 0 0,-1 1 0,1-1 0,-1 1 0,0 0 0,-1 1 0,1 0-1,0 0 1,-1 0 0,0 0 0,0 1 0,-12-2 0,-10-1 56,0 2 1,-1 0-1,-41 3 0,46 0-166,-118 0-75,153-14-12167,-9 12 11776,0 0-1,0 1 0,0-1 0,0 0 0,1 1 0,-1 0 1,0-1-1,1 1 0,0 0 0,2-2 0,39-21-13300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3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5122,'0'0'12937,"-3"0"-11198,3 0-1560,0 0 0,0 0 0,-6 3 5003,6-3-5003,0 0-1,0 0 1,-1 0 0,1 1-1,0-1 1,0 0 0,0 0-1,0 1 1,0-1 0,0 0 0,0 1-1,8 13 2813,30 25-3877,-13-14 1641,67 83 224,104 113 169,-144-168-1088,116 91-1,-155-135-59,20 17 0,2-2 0,69 36 0,-104-60 0,1 0 0,-1 0 0,0 0 0,1 0 0,-1 0 0,0 0 0,0-1 0,1 1 0,-1 0 0,0 0 0,1 0 0,-1 0 0,0 0 0,0 0 0,1-1 0,-1 1 0,0 0 0,0 0 0,1 0 0,-1-1 0,0 1 0,0 0 0,0 0 0,1-1 0,-1 1 0,0 0 0,0 0 0,0-1 0,0 1 0,0 0 0,0-1 0,0 1 1,1 0-1,-1 0 0,0-1 0,0 1 0,0 0 0,0-1 0,0 1 0,0 0 0,0-1 0,-1 1 0,1 0 0,0-1 0,0-12-740,0 12 368,0 0 0,-1 0 0,1 0 0,0 0 0,-1 0 0,1 0 0,0 0 0,-1 0 0,1 0 0,-1 0 0,0 0 0,1 0 0,-1 0 0,0 0 0,1 0 0,-1 1 0,0-1 0,0 0 0,0 1 0,0-1 0,0 1 0,0-1 0,0 1 0,0-1 0,0 1 0,0-1 0,0 1 0,0 0 0,0 0 0,0-1 0,-2 1 0,-20-1-9187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7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0 109 6851,'0'0'8164,"115"-63"-7988,-89 45-176,-6 2-288,-8 7-1857,-4 7-1793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4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11877,'0'0'11315,"11"1"-10288,2 1-796,0 1-1,0 0 0,0 1 1,0 1-1,-1 0 1,0 0-1,0 1 1,0 1-1,-1 0 0,0 0 1,0 1-1,-1 1 1,0 0-1,0 0 1,9 13-1,-17-19-196,0 0 0,0 0 0,0 0 0,-1 0 0,1 0 0,-1 0 0,0 1 0,0-1 0,0 0 0,0 1 0,0-1 0,-1 1 0,0-1 0,0 1 0,0-1 0,0 1 0,0-1 1,-1 1-1,1-1 0,-1 1 0,0-1 0,0 0 0,0 1 0,-1-1 0,1 0 0,-1 0 0,1 0 0,-4 4 0,-5 6 102,0-1 1,-1-1 0,0 0-1,-24 19 1,25-22-107,-6 6 15,-38 27 46,53-40-96,1-1 0,0 0 1,0 0-1,0 1 1,0-1-1,0 0 0,1 1 1,-1-1-1,0 0 1,0 0-1,0 1 0,0-1 1,0 0-1,0 1 1,0-1-1,0 0 0,1 0 1,-1 1-1,0-1 1,0 0-1,0 0 1,1 0-1,-1 1 0,0-1 1,0 0-1,1 0 1,-1 0-1,0 0 0,0 1 1,1-1-1,-1 0 1,0 0-1,0 0 0,1 0 1,-1 0-1,9 2-23,-1-1 0,1 0 0,-1 0 0,1-1 1,-1 0-1,14-2 0,11 1 15,2 0 34,-9 0-6,1 1 1,-1 1 0,34 7-1,-54-7-17,0 0 1,-1 0-1,1 1 0,-1 0 0,1 0 0,-1 0 1,0 1-1,0-1 0,0 1 0,0 1 0,0-1 1,-1 1-1,1-1 0,-1 1 0,0 1 0,0-1 1,-1 1-1,1-1 0,-1 1 0,5 9 0,-5-1 81,0 1 0,-1-1 0,0 1 0,-1 0 0,-1-1 0,0 1-1,-1 0 1,-3 19 0,2-26-8,0-1-1,0 1 1,0-1 0,-1 1-1,0-1 1,0 0 0,-1 0-1,0 0 1,0 0 0,0-1-1,-1 0 1,-7 7 0,-5 4 124,-1-1 0,-24 15 1,39-28-249,-1 0-1,1 0 1,-1-1 0,1 1-1,-1 0 1,0-1 0,0 0-1,1 0 1,-1 0 0,0-1-1,0 1 1,0-1 0,0 0 0,-7 0-1,7 0-195,3 0 182,0 0-1,1 0 0,-1-1 1,1 1-1,-1 0 0,1 0 1,-1 0-1,0 0 0,1 0 1,-1-1-1,1 1 0,-1 0 1,1 0-1,-1-1 0,1 1 1,-1 0-1,1-1 0,0 1 1,-1-1-1,1 1 0,-1 0 1,1-1-1,0 1 0,-1-1 1,1 1-1,0-1 0,0 1 1,-1-2-1,-2-19-1560,3 15 1094,-1-118-11712,1 52 902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5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418 0 6947,'0'0'6152,"-25"9"-2675,3-1-2759,10-5-401,-1 1-1,1 1 1,0 0-1,0 1 1,1 0-1,-1 0 1,1 1-1,1 1 1,-1 0-1,1 1 1,-12 13-1,-1 9 936,1 1 0,2 0 0,-32 70 0,50-98-1169,-18 44 337,2 0 1,2 0-1,2 2 0,3-1 1,2 2-1,1-1 1,3 1-1,3 1 1,5 83-1,-1-120-376,0 1 0,1-1 0,0 0 0,1 0 0,1 0 0,1-1 0,0 0 0,1 0 0,0 0 0,1-1 0,0 0-1,1 0 1,1-1 0,13 13 0,-5-7 21,1-1 0,1-1 0,0-1 0,1-1 0,0-1 0,1 0 0,47 18 0,2-5 239,117 28-1,-155-47-250,1-1 0,0-2 1,0-1-1,1-2 0,63-6 0,-86 2-47,1 0 1,-1 0-1,0-2 0,0 1 0,0-1 0,0-1 1,-1 0-1,0-1 0,12-9 0,12-12-5,38-39-1,-67 61-4,29-28-64,-3-2-1,0-1 1,-3-1 0,-1-1 0,-2-2 0,-2-1-1,-1-1 1,-3 0 0,-1-2 0,-2 0-1,-3-1 1,-1-1 0,6-48 0,-16 74 56,-1 0-1,-1 0 1,-3-33 0,1 47 23,0 0 0,0-1-1,-1 1 1,0 0 0,0 0 0,-1 0 0,0 0 0,0 0 0,0 1 0,-1-1 0,0 1 0,0 0 0,-6-6 0,-7-4 14,-1 0-1,0 2 1,0 0 0,-2 1 0,1 0 0,-34-13-1,11 8 87,-1 2 1,-57-13-1,84 25-62,0 2 1,0 0 0,0 1-1,-20 0 1,29 1-61,-9-8-4116,0 8-198,-1 0-3564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5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684 6 496,'0'-5'28125,"0"8"-27992,-1 0 0,1 0-1,-1 0 1,0 0 0,0 1 0,0-1-1,0 0 1,-1 0 0,-2 4-1,-3 7 129,-135 238 1548,81-152-1415,30-48-266,-302 556 99,323-586-227,1 1 0,-9 37 0,16-51 0,-6-7-310,-12-3-10617,10 4 3942,-10 10-2069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1 6675,'0'0'12587,"-22"35"-11047,-145 217 1282,144-218-2192,9-14-87,0 0-1,1 0 0,1 2 1,1-1-1,-14 41 1,24-59-519,1-1 1,-1 1-1,0-1 0,1 0 1,0 1-1,-1-1 1,1 1-1,0 0 1,0-1-1,0 1 1,1-1-1,-1 1 1,1-1-1,-1 0 1,1 1-1,0-1 0,0 1 1,0-1-1,0 0 1,0 0-1,1 0 1,1 3-1,0-3-23,0 0-1,0 0 0,0 0 1,0 0-1,0-1 0,1 0 1,-1 1-1,1-1 0,-1-1 1,0 1-1,1 0 0,0-1 1,-1 0-1,1 1 0,5-2 1,37 1 6,0-3-1,0-1 1,54-13 0,1-3-591,35-9-6324,-101 14-602,-15-1-5208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6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0 8724,'0'0'13990,"-30"177"-11396,19-97-626,-1 8-831,6-16-321,0 0-624,-6-15-128,12-17-64,-6-16-64,0-8-592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7:27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987 90 7043,'0'0'13692,"-27"-14"-12105,-88-41-296,108 52-1162,-1-1-1,0 1 0,0 1 1,-1-1-1,1 1 0,0 1 0,-1 0 1,1 0-1,-1 0 0,-13 2 1,1-1 60,10 1-82,-1 0 1,1 0-1,-1 1 0,1 0 0,0 1 1,-1 1-1,-11 5 0,-9 6 274,-31 19-1,16-7 21,-19 8 215,1 3 0,3 2 1,-74 61-1,123-89-556,1 1 0,0 1 0,1-1 0,0 2 0,1 0 0,1 0 0,0 0 0,1 1 0,1 1 0,0-1 0,1 1 0,-6 32 0,3 4 260,4 1-1,1 101 0,4-145-288,0 12 6,2 0 0,1 0-1,1 0 1,1 0 0,0 0 0,2-1 0,0 0 0,2 0 0,0-1 0,1 0 0,1-1 0,1 0 0,1-1-1,0 0 1,1-1 0,1-1 0,1 0 0,0-1 0,1 0 0,1-1 0,0-2 0,1 0 0,0 0-1,1-2 1,0 0 0,0-2 0,1 0 0,1-1 0,35 6 0,5-6-13,-1-2 0,89-6 0,-55 0 0,-82 1-21,0 1 4,0-1 0,0 0 1,0-1-1,0 0 0,0-1 0,-1-1 1,1 0-1,0 0 0,-1-2 0,13-5 1,51-35-4,-3-4 1,72-61-1,-125 92-4,-1 0 0,0-2 0,-2 0 0,0 0 0,-1-2 0,18-31 0,0-12 0,26-70 0,-39 85 0,20-75 0,-36 105 0,-1-1 0,-1 0 0,-1 0 0,0 0 0,-2 0 0,0 0 0,-4-21 0,1 29 0,0 1 0,0 0 0,-2 0 0,1 1 0,-2-1 0,0 1 0,0 0 0,-12-16 0,12 19 0,0 0 0,-1 0 0,0 1 0,0 0 0,-1 0 0,1 1 0,-2 0 0,1 0 0,0 0 0,-1 1 0,-13-5 0,-9 2 0,1 2 0,-2 1 0,1 1 0,0 2 0,-49 2 0,61 0 0,1-2 0,11-4 0,7 5-165,0 0 0,-1 0 0,1 0 0,-1-1 0,1 1 1,0 0-1,0 0 0,0 0 0,0 0 0,0 0 0,0 0 0,0-1 0,0 1 0,0 0 0,0-1 1,2-5-3267,-2-7-4666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09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25 448,'0'0'5603,"0"-8"-5123,0 0 753,6 0 335,0 8-5169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10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60 185 880,'0'0'7537,"0"-4"-6662,0-54 4314,0 56-4348,-5-22 1008,-25-40-1295,29 33 137,1 30-250,0 1-384,-1 0 0,1 0 0,-1 0 0,1 0 0,-1 0 0,1 0 0,0 0 0,-1 1 0,1-1 0,-1 0 0,1 0 0,-1 0 0,1 1 0,-1-1 0,1 0 0,0 1 0,-1-1 0,1 0 0,0 1 1,-1-1-1,1 0 0,0 1 0,-1-1 0,1 1 0,0-1 0,0 0 0,-1 1 0,1-1 0,0 1 0,0-1 0,0 1 0,0-1 0,0 2 0,0 253 4167,0-136-5977,-12-143-11109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12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9364,'0'0'16656,"1"-15"-10733,2 18-5883,1-1 1,-1 0-1,1 0 1,0 0-1,0 0 1,0 0-1,0-1 1,0 0-1,0 1 1,0-2-1,0 1 1,1 0-1,6-1 1,1 2 3,32 2 62,79-2 0,-86-4-106,0 2 0,0 2 1,51 9-1,-80-9 0,0 0 0,0 0 0,0 1 0,0 0 0,-1 0 0,15 9 0,-19-10 0,-1 0 0,0 0 0,0 0 0,1 0 0,-1 0 0,0 1 0,-1-1 0,1 0 0,0 1 0,-1 0 0,0-1 0,1 1 0,-1 0 0,0 0 0,0 0 0,-1 0 0,1 0 0,0 0 0,-1 0 0,0 0 0,0 3 0,0-2 0,-1 1 0,1-1 0,-1 0 0,0 1 0,-1-1 0,1 0 0,-1 0 0,1 0 0,-1 0 0,-1 0 0,1 0 0,0-1 0,-1 1 0,0-1 0,0 0 0,-3 4 0,-8 5 0,-1 0 0,-23 16 0,18-15 0,12-7 0,-64 45 0,-75 69 0,141-116 0,0 2 0,1-1 0,0 1 0,0 0 0,1 0 0,-1 0 0,1 0 0,-6 14 0,10-20 0,0 1 0,0-1 0,0 1 0,0-1 0,0 0 0,0 1 0,0-1 0,0 0 0,1 1 0,-1-1 0,0 0 0,0 1 0,0-1 0,0 0 0,1 1 0,-1-1 0,0 0 0,0 1 0,1-1 0,-1 0 0,0 0 0,0 1 0,1-1 0,-1 0 0,0 0 0,1 0 0,-1 1 0,0-1 0,1 0 0,-1 0 0,0 0 0,1 0 0,-1 0 0,0 0 0,1 0 0,-1 0 0,1 0 0,-1 0 0,0 0 0,1 0 0,-1 0 0,0 0 0,1 0 0,-1 0 0,0 0 0,1 0 0,-1 0 0,1 0 0,-1-1 0,1 1 0,373 0 0,-300-5 20,-68 5-43,-1-1 0,1-1 1,-1 1-1,0-1 0,0 0 0,1 0 0,-1 0 0,-1-1 0,1 0 0,8-6 0,-7-5-2256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16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7283,'0'0'12820,"15"1"-11668,153 23 2111,-163-22-3103,0-1 1,1 1 0,-1 0-1,0 0 1,0 0-1,0 1 1,0-1 0,0 1-1,-1 0 1,1 1-1,7 7 1,0 2 591,0 1 0,12 18 0,-13-17-368,-8-9-292,0-1-1,0 1 0,-1-1 1,0 1-1,0 0 1,-1-1-1,0 1 0,0 0 1,0 0-1,0 10 1,-3 66 551,1-75-598,-2 12 43,-2-1-1,0 0 0,-1 0 1,0-1-1,-2 1 0,0-1 0,-16 23 1,-16 38 38,22-36-92,17-40-52,52-4-225,70-12 0,-10 0 254,-50 12-96,-60 2 81,-1 0 0,1 0 0,-1 1 0,1-1 0,-1 0 0,1 0 0,0 0 0,-1 0 0,1 1 0,-1-1 0,1 0 0,-1 0 0,1 1 1,-1-1-1,0 0 0,1 1 0,-1-1 0,1 0 0,-1 1 0,0-1 0,1 1 0,-1-1 0,0 1 0,1-1 0,-1 1 0,0-1 0,0 1 0,1-1 1,-1 1-1,0-1 0,0 1 0,0-1 0,0 2 0,1 24-49,-2-12 26,0 5 76,0 0-1,-2 1 1,0-1-1,-1 0 1,-1 0-1,-1-1 1,-8 19-1,-66 120 584,55-114-406,25-43-267,0 0 1,0-1-1,0 1 1,0 0-1,0 0 1,0 0-1,0 0 1,0 0-1,0 0 1,0 0-1,0 0 1,0-1-1,0 1 1,0 0-1,0 0 1,0 0-1,-1 0 0,1 0 1,0 0-1,0 0 1,0 0-1,0 0 1,0 0-1,0 0 1,0 0-1,0 0 1,0 0-1,-1 0 1,1-1-1,0 1 1,0 0-1,0 0 1,0 0-1,0 0 0,0 0 1,0 0-1,-1 0 1,1 0-1,0 1 1,0-1-1,0 0 1,0 0-1,0 0 1,0 0-1,0 0 1,0 0-1,-1 0 1,1 0-1,0 0 1,0 0-1,0 0 0,0 0 1,0 0-1,0 0 1,0 0-1,0 1 1,0-1-1,0 0 1,0 0-1,-1 0 1,1 0-1,-2-18-3978,3-25-6102,4 11-308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7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4034,'0'0'15367,"80"142"-14151,-60-113-719,5-4-289,-7-5-208,-3-6-64,-5-7-961,-5-5-623,-5-34-9654,0-8 4019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0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309 0 1072,'0'0'23567,"-7"0"-22298,6 0-1182,-1 1 0,1-1-1,-1 1 1,0-1 0,1 1 0,-1-1 0,1 1 0,0 0-1,-1 0 1,1 0 0,0 0 0,-1 0 0,1 0 0,0 0-1,0 0 1,0 1 0,0-1 0,0 0 0,0 1 0,0-1-1,0 3 1,-7 6 164,-91 98 397,57-65-471,-40 52 1,77-88-169,0 0 0,0 1 0,1-1 1,0 1-1,0 0 0,1 0 0,0 0 0,1 0 0,0 1 0,0-1 1,0 0-1,1 1 0,0 15 0,6-20-73,45 6 85,1-3 1,0-2-1,0-2 1,56-4-1,-42 0 5,-44 2-58,1-2-1,0 0 1,0-2-1,-1 0 1,0-1-1,1-1 1,-1-1-1,-1-1 0,25-12 1,-39 16-119,-6 3 5,1 0 1,0 0 0,0-1-1,-1 1 1,1 0 0,0-1-1,-1 1 1,1-1 0,0 1-1,-1-1 1,1 1 0,0-1 0,-1 1-1,1-1 1,-1 1 0,1-1-1,-1 0 1,1 1 0,-1-1-1,0 0 1,1-1 0,-37 1-15927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0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0 7876,'0'0'11672,"-3"24"-10045,2-18-1543,-35 380 5904,35-73-3357,1-312-2549,-20-18-927,-52-33-5852,21 13 2431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3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89 1169,'0'0'13870,"-4"-9"-11645,-13-29-336,8 29 6098,9 28-6631,0 33-148,1-53-1227,0 0-1,1 0 1,-1 0-1,1 1 1,-1-1-1,0 0 1,1 1-1,-1-1 1,1 1 0,0 0-1,-1-1 1,1 1-1,-1 0 1,1 0-1,-1 0 1,3 1-1,7-2 63,185-41-50,-31 5 35,-137 29-25,-23 6-5,-1 1 0,1-1 0,0 1 0,-1 0 1,1 1-1,8-1 0,-12 1-100,-19 0-4345,-1-1 588,-26 3-6899,26 5 2914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4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0 5042,'0'0'7732,"-1"30"-4899,-1 8-1858,-1 20 971,5 73-1,10-48-269,2 0 0,46 142-1,-42-160-1401,12 23-276,-30-95-520,0-1 0,0 1 1,-1 0-1,0 0 0,-1 0 0,-4-13 0,-4 4-829,-1 1 0,-1 0-1,-1 1 1,0 0-1,0 1 1,-30-22 0,39 33 969,4 1 337,0 1-1,-1-1 1,1 1 0,-1-1 0,1 1 0,-1 0 0,1-1 0,-1 1 0,0 0 0,1-1 0,-1 1 0,1 0-1,-1 0 1,0-1 0,1 1 0,-1 0 0,0 0 0,1 0 0,-1 0 0,0 0 0,1 0 0,-1 0 0,0 0 0,1 0-1,-2 1 1,1 1 335,0-2-132,1 1-1,-1-1 1,1 0 0,0 0 0,-1 1 0,1-1 0,0 0 0,-1 1 0,1-1 0,0 1 0,-1-1 0,1 0 0,0 1 0,0-1 0,-1 1 0,1-1 0,0 1 0,0-1 0,0 1 0,0-1 0,0 1 0,0-1 0,0 0 0,0 1 0,0-1-1,0 1 1,0-1 0,0 1 0,0-1 0,0 1 0,0-1 0,0 1 0,0-1 0,1 1 0,-1-1 0,0 1 0,0-1 0,1 0 0,-1 1 0,0-1 0,0 1 0,1-1 0,-1 0 0,1 1 0,-1-1 0,0 0 0,1 0 0,-1 1-1,1-1 1,0 0 0,16 3 4928,-4-3-4566,-7 0-1901,394 0 5183,-390 0-3979,-1-1 1,0 1 0,0-2-1,0 1 1,0-1 0,0 0-1,11-6 1,-14 6-888,-1-1-1,0 1 1,0-2 0,0 1 0,0 0-1,-1-1 1,1 0 0,3-5 0,10-13-8349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4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6259,'0'0'16618,"-1"33"-14942,-2 110-153,4-112-887,8 58 0,-3-19-307,-6-70-330,0 1 0,0-1 1,0 0-1,0 1 0,0-1 0,0 1 1,0-1-1,0 0 0,0 1 1,0-1-1,0 0 0,0 1 1,0-1-1,0 1 0,0-1 1,0 0-1,0 1 0,1-1 0,-1 0 1,0 1-1,0-1 0,1 0 1,-1 0-1,0 1 0,0-1 1,1 0-1,-1 0 0,0 1 0,0-1 1,1 0-1,-1 0 0,0 0 1,1 1-1,-1-1 0,1 0 1,-1 0-1,1 0 0,0 0-4,-1 0 0,1-1-1,0 1 1,0-1-1,-1 1 1,1-1 0,0 1-1,-1-1 1,1 1 0,-1-1-1,1 1 1,-1-1 0,1 0-1,-1 1 1,1-1 0,-1 0-1,0 0 1,1 1 0,-1-1-1,0 0 1,1-1 0,23-70-286,-14 39 284,2-1-1,0 2 1,29-51-1,-38 78 4,0 0 0,1 0 0,0 0 0,0 1 0,0-1 0,7-5 0,-10 10 5,0-1 0,0 0 0,0 1 0,0-1 0,0 1-1,1-1 1,-1 1 0,0-1 0,0 1 0,1 0 0,-1-1 0,0 1 0,1 0 0,-1 0 0,0 0 0,1 0 0,-1 0 0,0 1 0,1-1 0,-1 0 0,0 1 0,0-1 0,1 0 0,-1 1 0,0 0 0,0-1-1,0 1 1,1 0 0,-1-1 0,0 1 0,0 0 0,1 2 0,4 3 75,0 0 1,0 1-1,-1-1 0,0 1 0,5 10 1,21 28 706,-2-1-104,-25-36-602,1-1 1,-1 1 0,1-1 0,1 0 0,-1-1 0,1 1 0,12 9 0,-15-15-62,1-1-80,-3 0-390,-1-24-16572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4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16 7123,'0'0'18793,"-6"-16"-18825,12 16-240,18 0-2113,-6 0-1825,0 8-3970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25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6755,'0'0'18809,"6"0"-18825,6 0-2770,6 0-2080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30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8548,'0'0'12688,"29"-8"-10847,99-24-280,-113 29-1204,-1 0 0,1 1 0,0 1 0,27 1 0,-16 1 171,4 0-99,0 2 0,-1 2 0,1 0 0,30 11 0,-19-6-128,-37-9-258,-1 0 0,1 1 0,0-1 0,-1 1-1,1 0 1,-1 0 0,1 0 0,-1 0 0,0 1 0,0-1-1,0 1 1,0 0 0,-1 0 0,1 0 0,-1 0-1,0 0 1,1 0 0,-1 1 0,-1-1 0,1 1-1,-1 0 1,2 4 0,-1-3 8,-1 0 0,0 0 0,-1 0 0,1 0 0,-1 0 0,0 1 0,0-1 0,-1 0 0,0 0 0,1 0 0,-2 0 0,1 0 0,0 0 0,-1-1 0,0 1 0,0 0 0,-6 8 0,1-3 16,-1 0 1,-1-1 0,1 0 0,-1 0-1,-1-1 1,0 0 0,-11 7-1,-12 5 176,-37 17 0,64-34-240,0 0 0,-1 0 0,2 1 0,-1 0 0,0 0 0,1 1 0,0-1 0,0 1 0,0 1 0,1-1 0,-1 0 0,1 1 0,0 0 0,1 0 0,0 0 0,0 1 0,0-1 0,1 1 0,0-1 0,0 1 0,0 0 0,1 0 0,0 0 0,0 13 0,3-19-19,-1 0 0,1-1 0,-1 1 0,1-1 0,0 0 0,-1 1 0,1-1 0,0 0 1,-1 0-1,1 0 0,0 0 0,2-1 0,-2 1-12,22 0 24,1-2-1,-1-1 1,0 0 0,0-2 0,0-1 0,43-16-1,-6-2 67,82-19-1,-143 43-61,15-3-27,0-1-1,0 0 1,24-11 0,-3 5-850,-10 3-3539,-15-1-5151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31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7075,'0'0'13614,"2"9"-12440,55 249 4160,43 138-3091,-98-391-2236,-2-4-7,0 0 0,0 0 1,0 0-1,0-1 0,0 1 1,0 0-1,1 0 1,-1 0-1,0 0 0,0 0 1,1-1-1,-1 1 1,1 0-1,-1 0 0,1-1 1,-1 1-1,1 0 1,-1-1-1,1 1 0,0 0 1,-1-1-1,1 1 1,0-1-1,-1 1 0,1-1 1,0 1-1,0-1 1,0 0-1,-1 1 0,2-1 1,0 0 516,-1-7-775,-1 0 0,-1-1-1,1 1 1,-1-1-1,0 1 1,-1 0 0,0 0-1,0 0 1,0 0 0,-6-11-1,-3-12-2133,5 10 397,-12-42-8296,6 16-2165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43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33 6515,'0'0'18030,"-4"-5"-16078,-12-16-532,12 15-518,9 6-281,69-1 377,108 4-427,-170-3-550,0 2 0,-1-1 0,1 2 0,21 6 0,-30-8-21,0 0 1,0 0 0,0 1 0,-1-1 0,1 1-1,0-1 1,-1 1 0,1 0 0,-1 0 0,0 0 0,1 1-1,-1-1 1,0 0 0,0 1 0,-1 0 0,1-1 0,0 1-1,-1 0 1,0 0 0,1 0 0,-1 0 0,0 0 0,-1 0-1,2 3 1,-2 7 51,0-1-1,0 0 0,-1 1 1,-1-1-1,0 0 0,-1 0 1,0 0-1,0 0 0,-2 0 1,1-1-1,-1 0 0,-1 0 1,0 0-1,-1-1 0,0 0 1,0 0-1,-1 0 1,-11 9-1,-16 15 6,-2-2 1,-1-1-1,-51 30 1,82-56-55,-2 0 2,7-4-6,0 0 0,0 0 0,1 0 0,-1 0 0,0 0 0,1 0 0,-1 1 0,1-1 0,-1 0 0,1 1 0,0 0 0,-2 2 0,29-5-365,136-53 177,-137 48 195,-1 0 0,1 1 0,50-2 0,-74 7-7,0 0-1,0 0 1,0 1 0,0-1-1,0 0 1,-1 0 0,1 1 0,0-1-1,0 0 1,0 1 0,0-1-1,0 1 1,0-1 0,0 1 0,0-1-1,-1 1 1,1 0 0,0-1-1,-1 1 1,1 0 0,0 0 0,-1 0-1,1-1 1,-1 1 0,1 0-1,-1 0 1,1 0 0,-1 0 0,0 0-1,1 0 1,-1 0 0,0 1 0,2 38 109,-3-26-17,2 6 40,-1-12-79,1 0 0,-1 0 0,0 0 0,0 0 0,-1-1 0,0 1 0,-1 0 0,0 0-1,0-1 1,-1 1 0,1-1 0,-9 14 0,-4 5-52,13-22 0,-1 0 0,1 1 0,-1-1 0,0 0 0,-6 6 0,5-5-100,1-1 1,-1 1-1,1 0 1,0 0-1,-3 7 0,1-9-1812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7.6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1 218 6979,'100'-34'3938,"-85"34"-1441,10 0-1120,8-18-225,9-12 113,-2-6-129,3 5-911,-13 6-113,-5 7-112,-10 4-449,-5 7-1327,-5 3-1378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43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1 7331,'0'0'14412,"-13"31"-12368,11-25-1921,-29 64 1523,-46 79 0,7-31 379,68-115-1952,-18 32 437,19-33-488,0 0-1,0 0 0,0 0 1,1 0-1,-1 0 1,1 1-1,0-1 0,-1 0 1,1 0-1,0 0 1,0 0-1,0 0 0,1 1 1,-1-1-1,1 3 0,0-4-19,1 1 0,-1-1 0,0 0-1,1 1 1,-1-1 0,1 0 0,-1 0-1,1 0 1,-1 0 0,1 0-1,0 0 1,0-1 0,-1 1 0,1-1-1,0 1 1,0-1 0,3 1-1,38 4 45,-39-4-34,21 1 49,1 0 0,0-1 0,0-2 0,0-1 0,0-1 0,0-1 0,-1-1 0,29-9 0,19-16-26,-25 10-365,81-23 1,-86 41-2894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8:43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10373,'0'0'7705,"-1"27"-5179,0 80 976,16 135-1,65 183 79,-68-367-3475,-10-44-87,-2-13-7,0-8-2143,0-7 586,0-1-1,-1 1 1,-1-1-1,0 1 1,-5-15-1,-29-55-8647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5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157 36 1297,'0'0'9697,"-25"-7"-8686,-75-19 225,69 24 12054,30 2-13175,15 8 3675,-5-4-4911,7 3 1370,-1-2 1,1 0 0,0-1-1,0 0 1,30 2 0,94-5 715,-60-2-632,-77 1-309,-6 0-1857,-45 2-5354,16 6-524,-4 6-4203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5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0 0 4162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6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4162,'-16'6'1554,"1"1"-1,-18 11 1,31-17-1247,1 1 1,-1-1 0,1 1-1,0-1 1,0 1 0,0 0-1,0 0 1,0 0-1,0-1 1,0 1 0,0 0-1,1 0 1,-1 0 0,1 0-1,0 0 1,-1 0 0,1 0-1,0 0 1,0 0-1,0 0 1,1 3 0,8 39 4122,-8-42-4175,10 32 2933,23 44-1,-21-50-2288,-1 0-1,16 56 1,-20-45-652,-1 1 0,3 76 0,-10-96-208,1-15-62,-1 0 0,0-1 0,0 1 0,0 0 0,0-1 0,-1 1 0,1 0 0,-1-1 0,0 1 0,-1-1 1,1 1-1,-1-1 0,0 0 0,0 0 0,0 0 0,0 0 0,-1 0 0,-4 6 0,-5 8-148,-7 10-32,18-27 201,0 1-1,1-1 1,-1 0 0,0 0 0,0 0 0,0 0 0,0 0-1,0-1 1,0 1 0,-1 0 0,1 0 0,0-1 0,0 1 0,-1-1-1,1 1 1,-3 0 0,2 10 31,-2 18-12,4-21-6,-1 0 1,0 0-1,0 0 1,-1 0-1,0 0 0,-1 0 1,1 0-1,-2-1 1,-4 10 1250,-45-25-776,52 8-163,2 0-307,-1-1 1,1 0-1,-1 1 1,1-1-1,-1 1 1,1-1 0,0 1-1,-1-1 1,1 1-1,0-1 1,-1 1-1,1 0 1,0-1-1,0 1 1,-1 0-1,1 0 1,0 0-1,0-1 1,1 1 0,109 1-74,141-3 466,-215-1-383,49-10 1,-77 8-32,-8 3 15,-1 1-662,0 1 493,-1-1 0,1 0 1,0 0-1,-1 1 0,1-1 0,-1 0 0,1 1 0,-1-1 0,1 0 1,-1 1-1,1-1 0,-1 1 0,0-1 0,1 1 0,-1-1 1,0 1-1,1-1 0,-1 1 0,0 0 0,-1-1 0,-18-9-3847,17 9 2738,-13-8-5279,3-6-1881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7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0 480,'0'0'18742,"0"19"-17045,-1-2-1150,1 16 758,1 0 1,5 34-1,-5-64-1201,6 39 1756,2 72-1,-9-114-1847,0 0 1,0 1-1,0-1 0,0 1 0,0-1 0,0 0 0,0 1 0,1-1 0,-1 1 0,0-1 1,0 0-1,0 1 0,0-1 0,0 0 0,1 1 0,-1-1 0,0 0 0,0 1 0,1-1 1,-1 0-1,0 0 0,0 1 0,1-1 0,-1 0 0,0 0 0,1 1 0,-1-1 0,0 0 1,1 0-1,-1 0 0,0 0 0,1 1 0,-1-1 0,1 0 0,-1 0 0,0 0 0,1 0 1,-1 0-1,1 0 0,-1 0 0,0 0 0,1 0 0,-1 0 0,0 0 0,1-1 0,-1 1 1,1 0-1,-1 0 0,0 0 0,1 0 0,-1 0 0,0-1 0,1 1 0,-1 0 0,0 0 1,0-1-1,1 1 0,-1 0 0,0-1 0,0 1 0,1 0 0,-1-1 0,3-9 39,0 1 0,1-1 0,0 1 0,0 0 0,1 0 0,7-10 0,-10 15-70,2 0 0,-1 0-1,0 0 1,1 0 0,-1 0-1,1 1 1,0 0 0,1 0-1,-1 0 1,0 0-1,1 0 1,-1 1 0,1 0-1,8-3 1,-9 4-12,7-1-29,0 0 0,-1 0-1,14 0 1,-22 2 60,0 0 0,0 0 0,1 0 0,-1 1 0,0-1 0,0 0 0,0 1 0,0-1 0,1 1 0,-1 0 0,0 0 0,0 0 0,0 0 0,0 0 0,0 0 0,-1 0 0,1 1 0,0-1 0,-1 1 0,1-1 0,2 4 0,32 48 149,-34-48-127,-2-5-19,1 1 1,-1 0-1,0 0 0,0-1 0,1 1 0,-1 0 1,1-1-1,-1 1 0,1 0 0,-1-1 0,1 1 1,-1 0-1,1-1 0,-1 1 0,1-1 0,0 1 1,-1-1-1,2 1 0,-1 30-1953,3-11-1126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7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6371,'0'0'19609,"29"0"-19481,-17 0-128,0 0-2993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59:57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6419,'0'0'20857,"0"-16"-21049,0 8-2225,0-8-5282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0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10101,'0'0'19571,"2"0"-18565,14 0-572,45 0 323,63-8 0,139-8-616,-261 16-141,0 0 0,-1 0 0,1-1 0,0 1 0,0 1 0,-1-1 0,1 0 0,0 0 0,0 1 0,-1-1 0,1 1 0,0-1 0,-1 1 0,1 0 0,-1 0 0,1 0 0,-1 0 0,1 0 0,-1 0 0,0 0 0,1 0 0,-1 0 0,0 1 0,1 1 0,0 0 0,-1 1 0,0 0 0,-1 0 0,1-1 0,-1 1 0,1 0 0,-1 0 0,-1 7 0,1 5 0,-1-10 0,0-1 0,0 1 0,-1 0 0,1 0 0,-1-1 0,-1 1 0,1-1 0,-1 0 0,0 1 0,0-1 0,0-1 0,-1 1 0,0 0 0,-7 6 0,-10 10 0,-39 28 0,57-46 0,-40 26 0,-1-1 0,-94 43 0,133-69 0,0 1 0,-1 0 0,1 0 0,0 0 0,-7 7 0,6-2 0,6-8 0,0 1 0,0-1 0,0 0 0,0 1 0,0-1 0,0 0 0,0 1 0,0-1 0,0 0 0,0 0 0,0 1 0,0-1 0,0 0 0,0 1 0,0-1 0,1 0 0,-1 0 0,0 1 0,0-1 0,0 0 0,1 0 0,-1 1 0,0-1 0,0 0 0,0 0 0,1 0 0,-1 1 0,0-1 0,1 0 0,-1 0 0,0 0 0,0 0 0,1 0 0,-1 0 0,0 0 0,1 0 0,-1 0 0,0 1 0,0-1 0,1-1 0,10 2 0,72 24 0,-12-4 0,-28-14 0,0-1 0,0-2 0,64-4 0,-72 0 0,-33 0 12,0 1 0,0-2 0,-1 1 0,1 0 0,0 0 0,0 0 0,-1-1 0,1 1 0,0-1 0,-1 1 0,1-1 0,-1 0 0,1 0 0,-1 1 0,1-1 0,-1 0 0,1-1 0,2-1 0,3-12-1246,-5-6-3803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2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11 2801,'0'0'16008,"0"-11"-12151,0 23-2253,1 4-556,0 0 0,1 0 0,8 26 1,-5-22-79,4 40 0,-3-6-179,1 61 270,-7 90-549,0-199-514,-1-5 1,1 1 0,0-1 0,0 0 0,0 1 0,0-1 0,0 1 0,1-1 0,-1 1 0,0-1 0,1 0 0,-1 1 0,1-1 0,-1 0 0,1 1 0,0-1 0,0 0 0,-1 0 0,1 1 0,0-1 0,0 0 0,2 2 0,-7-9-555,-1 1 0,0 1 0,0-1 0,-1 1-1,1 0 1,-1 0 0,-9-4 0,-27-11-9081,11 9-5690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7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6947,'0'0'10693,"105"149"-9252,-75-117-817,0-3-480,-2-6-144,-8-8-16,-5-3-816,-7-5-1345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4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1 8452,'0'0'16680,"0"2"-14965,-2 3-1538,0 0-1,0 0 1,0-1 0,0 1-1,-1-1 1,0 1 0,1-1-1,-2 0 1,1 0 0,0-1-1,-1 1 1,-7 5 0,-8 11 71,6-5-155,-155 166 873,85-91-763,79-88-196,-2 5 5,3 20-7,3-23-50,4-4-17,247 0 535,-224-1-459,-2-1 0,1-1 1,0-2-1,30-8 1,-20-2-330,-19-1-3388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4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3185,'0'0'13972,"-7"32"-10586,-21 107-894,18-77-968,3 1 1,3-1 0,5 89 0,1-36-1259,-2-114-730,0-27-4917,0 20 4352,0 0 1,0 0 0,1 0-1,0 0 1,1 1 0,-1-1 0,1 0-1,5-10 1,14-23-6085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5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39 176,'0'0'1793,"0"-24"-112,6 9-4013,-6 22 1158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0:06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 3474,'-3'0'19737,"-7"0"-13620,20 0-3432,2-2-3700,46-2 1251,74 2 0,-22 2-233,-112 10 165,-1-4-119,0 0 1,-1 0-1,1-1 0,-1 1 0,-8 8 0,-1 1 3,-149 156 233,120-126-253,35-41-24,6-4-18,19 2-185,1 0 104,-1 1 0,33 10-1,-3-1 97,45 14-11,-92-26 5,1 1 0,0 0 0,-1 0 0,1 0 0,0 0 0,-1 0 0,1 0 0,-1 0-1,1 0 1,-1 0 0,0 1 0,0-1 0,1 0 0,-1 1 0,0 0 0,0-1 0,0 1 0,-1-1 0,1 1-1,0 0 1,-1 0 0,1-1 0,-1 1 0,1 0 0,-1 0 0,0 0 0,0 0 0,0-1 0,0 1 0,0 0 0,0 3-1,-1 1 45,1 1 0,-1-1 0,0 1-1,-1-1 1,1 1 0,-1-1-1,-1 0 1,-3 8 0,-28 38 103,-3 0 0,-2-3 0,-49 49 0,51-50-146,29-40-12,4-10 36,4-12-211,0 13 34,0-10-1416,-1 0 0,1 0 1,-2 0-1,-4-18 0,-15-31-9468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44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81 11397,'0'0'3570,"-83"-81"-8084,83 97-2609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44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250 9 384,'0'0'1233,"-155"-8"-1105,120 8 16,5 0-144,0 0-817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4:07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0 704,'0'0'10394,"-6"10"-10647,6-5-1809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13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24575,'0'0'-8191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29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1889,'0'0'20124,"0"15"-19126,17 204 2579,-14-53-2254,-2-42-673,26 190 0,-27-313-650,1 7 3,0 0 0,1-1 0,0 1 0,0 0 0,0-1 0,1 0-1,0 1 1,1-1 0,4 7 0,-7-12-80,-2-83-5399,-1-7 21,-13 8-1540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29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14999,'0'0'8230,"21"-8"-8003,1-1-139,-7 2-34,1 0 0,-1 2 0,1 0 0,1 0 1,-1 2-1,23-3 0,-23 5-18,-5 0 35,0 0 0,0 0 0,0 1 0,0 1 0,19 2 0,-28-1-11,1-1 0,-1 0 0,1 1 0,-1-1 0,0 1 1,0 0-1,0-1 0,0 1 0,0 0 0,0 0 0,-1 1 1,1-1-1,-1 0 0,1 1 0,-1-1 0,0 0 0,0 1 1,0-1-1,0 1 0,0 0 0,-1-1 0,1 1 0,-1 3 1,3 10 395,-2-1 0,1 26 1,-2-38-427,1 13 105,-1 1 0,-1 0-1,0-1 1,-1 1 0,-1-1-1,0 0 1,-1 0-1,-1 0 1,0 0 0,-15 28-1,14-33-69,-5 9 40,-1 0-1,0 0 1,-2-1 0,0-1-1,-1 0 1,-24 22 0,38-39-264,-14 8 324,6-9-2930,9-4-671,1-14-2255,4 0-2838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8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0 129 6435,'0'0'11525,"128"-70"-10212,-90 46-785,-5 3-464,-11 10-64,-7 9-336,-7 2-1345,-3 0-2097,-5 9-2560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29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1 169 7475,'0'0'9605,"8"28"-6900,25 91-728,-26-97-1265,0 0-1,16 30 1,-2 0-59,-7-20-357,-14-31-288,0-1 0,0 0 0,0 0 0,0 0 0,0 0 0,0 0 0,0 0 0,0 1 0,1-1 1,-1 0-1,0 0 0,0 0 0,0 0 0,0 0 0,0 0 0,1 0 0,-1 0 0,0 0 0,0 0 0,0 0 0,0 0 0,1 0 0,-1 0 0,0 0 0,0 0 0,0 0 0,0 0 0,1 0 0,-1 0 0,0 0 0,0 0 1,0 0-1,0 0 0,1 0 0,-1 0 0,0 0 0,0 0 0,0 0 0,0-1 0,0 1 0,0 0 0,1 0 0,-1 0 0,0 0 0,0 0 0,0 0 0,0-1 0,0 1 0,0 0 0,0 0 0,0 0 0,0 0 1,0 0-1,0-1 0,0 1 0,0 0 0,1 0 0,-1 0 0,0 0 0,0-1 0,0 1 0,-1 0 0,47-227 1398,-39 198-1412,-3 5-21,2 0 0,1 0 0,1 1 0,0 0 0,2 0 0,1 1 0,17-27 0,-26 47-360,1-1-1,-1 1 0,1 0 0,0 0 0,0 1 0,-1-1 0,1 1 1,0-1-1,0 1 0,0 0 0,1 0 0,-1 0 0,0 0 0,0 1 1,0-1-1,1 1 0,4 0 0,1-1-1269,26 0-5629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0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1 345 11077,'0'0'9749,"27"-22"-8560,90-70-338,-107 84-733,0-1-1,0 0 1,-1 0-1,-1-1 1,16-22-1,-19 22-15,-1 0 0,1 0 1,-2-1-1,5-16 0,-7 22-77,2-8 96,-1 0 0,0 1 0,-1-2 1,-1-13-1,0 27-111,0 0 1,0 0 0,0 0-1,0-1 1,-1 1-1,1 0 1,0 0 0,0 0-1,0 0 1,0 0 0,-1 0-1,1-1 1,0 1-1,0 0 1,0 0 0,-1 0-1,1 0 1,0 0 0,0 0-1,0 0 1,-1 0-1,1 0 1,0 0 0,0 0-1,-1 0 1,1 0 0,0 0-1,0 0 1,0 0-1,-1 0 1,1 0 0,0 0-1,0 1 1,0-1 0,0 0-1,-1 0 1,1 0-1,0 0 1,0 0 0,0 0-1,0 1 1,-1-1 0,1 0-1,0 0 1,0 0-1,0 0 1,0 1 0,0-1-1,0 0 1,0 0 0,-1 0-1,1 1 1,0-1-1,0 0 1,0 0 0,0 0-1,0 1 1,-10 12 51,-1 1 0,2 1-1,0-1 1,1 1 0,0 1 0,-7 22-1,-28 102 305,39-126-254,0 1 0,1-1 1,1 1-1,0 0 0,1 0 1,1 0-1,0 0 0,3 20 1,-2-32-100,0 0 0,0-1 0,0 1 1,1-1-1,-1 0 0,0 1 0,1-1 0,0 0 0,-1 0 1,1 0-1,0 0 0,0 0 0,0 0 0,0 0 1,1-1-1,-1 1 0,0-1 0,1 0 0,-1 1 1,1-1-1,-1 0 0,1 0 0,-1-1 0,1 1 1,4 0-1,9 1 0,-1 0 1,1-1-1,21-2 0,-18 1-30,-2-2-686,0-1 1,0 0-1,0-2 1,0 0 0,-1 0-1,0-2 1,27-14-1,-11 6-2484,14-7-3131,-4-2-1192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0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16087,'0'0'10293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0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97 10165,'0'0'19288,"-17"-49"-19928,11 25-1761,6 0-4818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1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8708,'0'0'14209,"24"0"-11106,6-8-2168,-26 7-1027,0-1-1,1 1 1,-1 0-1,0 0 1,0 0-1,7 0 1,31 1-3554,-15 0-1653,-8 0-1979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1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3570,'0'0'12107,"-4"26"-9901,-21 325 4496,23-244-5163,5 125 158,1-203-1634,-4-28-63,0 0 1,0 0-1,1-1 0,-1 1 0,0 0 1,0 0-1,1-1 0,-1 1 0,0 0 0,1 0 1,-1-1-1,0 1 0,1 0 0,-1-1 1,1 1-1,-1 0 0,1-1 0,0 1 1,-1-1-1,1 1 0,0-1 0,-1 1 1,1-1-1,1 1 0,-1-1-51,-3-28-2051,-1 1 139,-2-1-1,0 1 0,-2 0 1,-15-40-1,-12-26-4911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1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8948,'0'0'4877,"33"-2"-3082,1 1-1380,183-4 1577,-184 4-1601,-15 0-214,1 1 0,-1 0 0,0 1 0,21 5 0,-35-6-95,-1 1 0,1 0 0,-1 0 0,1 0 1,-1 1-1,0-1 0,0 1 0,1 0 0,-1 0 1,0 0-1,0 0 0,-1 0 0,1 1 0,0-1 1,-1 1-1,1 0 0,-1 0 0,0 0 0,0 0 1,0 0-1,-1 0 0,1 0 0,-1 1 0,1-1 0,-1 1 1,1 4-1,0 1 283,-1 0 1,0 0 0,0 1-1,-1-1 1,0 0-1,-1 0 1,0 0 0,-1 1-1,1-1 1,-2 0-1,-5 15 1,3-14-188,0 0 0,-1 0-1,-1 0 1,1-1 0,-1 0 0,-1-1 0,0 0 0,0 0 0,-11 8-1,-3 2-17,0-2-1,-1-1 1,0 0 0,-44 19-1,60-31-1452,-4 3 4021,7-3-3093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2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9540,'0'0'14535,"41"128"-13270,-41-104-721,6 0-352,-6-8-160,0 0-32,0-8-1233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2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7780,'0'0'11045,"0"34"-9514,0 2-999,8 216 3026,49 246 1153,-55-484-4667,7 30 67,-10-99-2349,-26-81-3720,3 25-573,6 0-2291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3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11541,'0'0'6689,"30"5"-5473,8 1-838,137 31 1069,-161-34-1324,1 2 0,-1 0 0,0 0 0,0 2 0,-1-1-1,0 2 1,0 0 0,13 10 0,-21-14-1,-1-1 0,0 1 0,0 0-1,-1 0 1,1 1 0,-1-1 0,0 1 0,0 0-1,0 0 1,-1 0 0,0 0 0,0 0 0,0 0-1,0 0 1,-1 1 0,0-1 0,0 1 0,0-1-1,-1 1 1,0-1 0,0 1 0,0-1 0,-1 1 0,-2 10-1,1-11 11,1 0-1,-1 0 0,-1 0 1,1-1-1,-1 1 0,1 0 1,-1-1-1,-1 0 1,1 0-1,-5 4 0,-42 35 459,39-34-445,-16 11 64,0 0-1,-2-1 1,-40 19 0,69-38-85,-11 3-5561,10-17-1397,6-8-1869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8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5763,'0'0'11845,"103"102"-11669,-83-84-176,-3-3-1056,-7-3-2066,0-12-2368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3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7411,'0'0'12150,"15"9"-11131,44 32 3,-57-39-949,-1-1-1,1 0 1,-1 1 0,0-1-1,1 1 1,-1-1 0,0 1-1,0 0 1,0 0 0,-1-1-1,1 1 1,0 0 0,-1 0-1,1 0 1,-1 0 0,1 0-1,-1 0 1,0 0 0,0 0-1,0 0 1,0-1 0,0 1-1,-1 4 1,0-1 120,-1 0-1,0-1 1,0 1 0,0-1-1,-1 1 1,-3 4 0,4-6-106,-33 39 633,29-36-707,0-1 0,1 2 1,0-1-1,0 1 0,0-1 0,1 1 0,0 1 0,0-1 0,-4 11 0,8-17-24,-1 0-1,1 1 1,-1-1 0,1 1 0,0-1-1,-1 0 1,1 1 0,0-1 0,0 1-1,0-1 1,0 0 0,0 1-1,0-1 1,1 1 0,-1-1 0,0 0-1,1 1 1,-1-1 0,1 0-1,-1 1 1,1-1 0,0 0 0,-1 0-1,1 0 1,0 1 0,0-1-1,0 0 1,0 0 0,0 0 0,0 0-1,0-1 1,0 1 0,3 1-1,1 0 26,0-1 0,0 0 0,1 0 0,-1 0 0,1-1 0,-1 1 0,7-2 0,-11 1-17,2 0-166,1-1 0,-1 0 0,1-1-1,-1 1 1,1 0 0,-1-1 0,0 0-1,0 0 1,0 0 0,0 0 0,0 0-1,0-1 1,-1 1 0,1-1 0,-1 0-1,1 0 1,1-3 0,11-10-1566,17-10-3390,7 2-2435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4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1489,'0'0'12456,"6"35"-9423,-1-10-2427,32 213 3967,-26 157 1456,-11-295-5509,0-99-514,0-6-252,0-55-1445,-2-117-6852,-8 82 1052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4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7684,'0'0'9991,"33"-1"-9162,113-3 95,-125 4-672,1 0 0,-1 2 0,29 6 1,-41-6-159,0 1 1,-1 0 0,1 1-1,-1-1 1,1 2-1,-1-1 1,10 9 0,-14-10-1,0 1 1,0-1-1,0 1 1,-1 0 0,0 0-1,0 1 1,0-1-1,0 1 1,0 0-1,-1-1 1,0 1 0,0 0-1,0 0 1,-1 1-1,0-1 1,0 0 0,1 10-1,-2-9 83,0 0 0,0 1-1,0-1 1,-1 0 0,0 0-1,0 0 1,-1 0 0,1 0 0,-1 0-1,0 0 1,-1 0 0,0 0 0,0-1-1,0 0 1,-4 6 0,-23 21 375,-1-1 0,-41 31 1,13-11-65,53-44-395,5-6-93,31-1-507,-10 0 579,-5 0-56,0 0 0,0 0 0,0 2 0,16 3 0,-16-4 992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5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9012,'0'0'13281,"8"0"-12155,102 0 1883,-109 0-2991,-1 0 0,1 0 1,0 0-1,0 1 0,0-1 0,-1 0 0,1 0 0,0 0 1,0 1-1,-1-1 0,1 0 0,0 1 0,-1-1 0,1 1 1,0-1-1,-1 1 0,1-1 0,-1 1 0,1-1 0,-1 1 1,1 0-1,-1-1 0,1 1 0,-1 0 0,1-1 0,-1 1 1,0 0-1,1 1 0,0 1 13,-1 0 0,1 0 0,-1 0 0,1 1 1,-1-1-1,0 0 0,-1 6 0,0 1 33,-1 0 0,-1 0 0,1-1 0,-5 12 1,0-10 14,0 1-1,0-1 1,-1 0 0,-18 19 0,-5 8 26,30-32-130,1-5-76,19-1-427,-9 1 524,0 0 0,0 0 0,0 1 0,-1 0 0,1 1 0,-1 0-1,0 1 1,11 5 0,-14-6-1,-1 0-1,1 0 1,-1 0-1,0 1 1,0 0-1,0 0 0,-1 0 1,1 0-1,-1 1 1,0 0-1,0 0 1,-1 0-1,1 0 0,3 8 1,-6-7 38,0-1 1,0 1-1,0-1 1,-1 1-1,0-1 1,0 1-1,-1 8 0,0 5 145,0-12-113,0-1 0,0 0 0,-1 1 0,1-1 0,-1 0 0,-1 0 0,1 0 0,-1 0 0,0 0 0,0-1 0,-1 1 0,0-1 0,0 0 0,-8 8 0,-13 18 62,24-29-266,3-50-12007,8 15 3526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5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14295,'0'0'12853,"0"-8"-16422,30-8-1474,0 0-4433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5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12310,'0'0'10997,"6"0"-12870,12-8-3618,12 0-3665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5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81 5619,'0'0'18584,"6"-24"-18584,12-1-1777,-6-7-4498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6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0 3794,'0'0'13214,"-2"12"-11136,-9 99 1467,5 188 0,7-194-2586,-1-53-525,4 109 373,-2-138-721,2 0 0,0-1-1,1 0 1,2 0 0,9 23 0,-11-35-32,-4-8-44,0-1 0,0 1 0,-1 0 0,1-1 1,0 1-1,-1 0 0,0-1 0,1 1 0,-1 0 0,0-1 0,1 3 1,-1-2 146,0-8-224,-1-3-265,-1 0-1,0 0 1,0 0-1,-1 0 1,0 1-1,0-1 0,-1 1 1,0-1-1,-6-7 1,-10-22-1681,5 5-1842,2 0 0,-15-61 0,13 0-7246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7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12534,'0'0'6712,"25"4"-5458,292 32 1315,-301-35-2497,99 14 111,-104-14-155,-1 2 1,0 0 0,0 0-1,0 1 1,0 0-1,0 0 1,-1 1 0,11 8-1,-17-11 96,-1 1 0,0 0 0,0-1 0,0 1 0,0 0 0,0 0 0,-1 0 0,1 0 0,-1 0 0,0 0 0,0 0 0,0 1 0,0-1 0,0 0 0,-1 1 0,0-1 0,1 0 0,-1 1 0,0-1 0,-2 7 0,1-1 182,0 0 0,-1 0-1,0 0 1,-1-1 0,0 1-1,-7 13 1,-5 3 119,-1 0 1,-1-1-1,-26 27 1,-66 60 148,56-69-360,20-18-156,25-16-77,7-7-101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37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6259,'0'0'14940,"6"24"-12710,34 177 1780,-39-190-3832,5 23 191,-6-33-353,0 0 0,0 0 1,0 0-1,0-1 0,0 1 1,0 0-1,1 0 1,-1 0-1,0 0 0,1 0 1,-1-1-1,1 1 0,-1 0 1,1 0-1,-1-1 0,1 1 1,0 0-1,-1-1 0,1 1 1,0 0-1,-1-1 0,1 1 1,0-1-1,1 1 0,-1-1 94,1-3-78,15-20-88,3-7-75,3 1 0,0 1-1,2 1 1,46-40-1,-60 57 4,-10 9 98,1-1 0,-1 1 0,1-1-1,-1 1 1,1 0 0,0 0-1,-1 0 1,1 0 0,0 0-1,0 0 1,0 0 0,0 1-1,2-2 1,-2 4 26,0 0-1,0-1 0,0 1 1,-1 0-1,1 0 1,-1 0-1,1 0 0,-1 0 1,0 0-1,2 5 1,-3-6 22,35 56 1003,-25-43-695,0 0-1,-2 1 1,12 27 0,-10-25 599,-3-13-2710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8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53 195 2785,'12'0'3881,"18"0"2491,-5-6-4203,-23 5-2126,1 0 0,-1-1 0,0 1 0,0-1 0,0 0 0,0 1 0,0-1 1,-1 0-1,1 0 0,0 0 0,-1-1 0,1 1 0,-1 0 0,0 0 0,0-1 0,0 1 0,0-1 0,0 1 1,0-6-1,2-3 76,-1-1 1,0 0 0,0 0 0,-2 1-1,1-1 1,-2 0 0,0 0 0,-2-13 0,2 23-13,0 0 1,0 0-1,-1 1 1,1-1-1,0 1 1,-1-1-1,1 1 1,-1 0 0,0 0-1,1-1 1,-1 1-1,0 0 1,0 0-1,0 1 1,0-1 0,0 0-1,1 1 1,-1-1-1,0 1 1,-1-1-1,1 1 1,0 0 0,0 0-1,-3 0 1,-52 3 3496,55-2-3560,-1-1-1,1 1 1,-1 0-1,1 0 1,-1 0-1,1 1 1,0-1-1,0 0 1,-1 1-1,1 0 1,0-1-1,0 1 1,1 0-1,-1 0 1,0 0-1,1 0 1,-1 0-1,1 1 0,-1-1 1,1 0-1,0 1 1,0-1-1,0 1 1,1-1-1,-1 1 1,0 3-1,-2 8-184,1 0-1,1 0 1,1 23-1,0-29 132,0-1-124,-1 2-221,1 0 1,1-1 0,0 1-1,3 14 1,-4-21 73,1 0 0,0 0 0,-1-1-1,1 1 1,0 0 0,0-1 0,0 1 0,0 0 0,0-1 0,0 1-1,0-1 1,1 0 0,-1 1 0,0-1 0,1 0 0,0 0 0,-1 0-1,1 0 1,-1 0 0,1 0 0,0 0 0,0 0 0,-1-1-1,1 1 1,0-1 0,0 1 0,3-1 0,7 0-4215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1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96 3730,'0'0'19128,"-2"-4"-17047,-7-9-758,8 6 2351,22 7-3364,33-3-267,0-2 0,84-20 0,-15 2 12,-88 17-237,19-2 3,-17 6-4670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1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0 3826,'0'0'14430,"-1"24"-12103,-4 352 5690,4-339-7897,2 0 0,1 0 0,2 0 0,1-1 0,13 46 0,-2-29-313,12 77-1,-26-119-186,0-14-197,-6-20 195,-3 14 321,1 0 0,-1 0 0,-1 1-1,0 0 1,0 0 0,0 0 0,-1 1 0,0 1 0,0 0-1,-1 0 1,0 0 0,-15-5 0,1 8 618,20 3 382,15 0-650,65 0-211,223 7-508,-294-7 323,53 3-3201,-55-3 2663,1 0 0,-1-1-1,1 1 1,0-1 0,-1 1 0,1-1-1,-1 0 1,1 0 0,-1-1 0,0 1-1,1-1 1,2-2 0,-4 2-283,0 0 1,0 0 0,-1-1-1,1 1 1,-1 0 0,1-1-1,-1 0 1,0 1 0,1-5-1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2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9044,'0'0'15906,"7"28"-14268,24 89-480,-29-108-1043,0-1 0,0 1 0,1-1 0,1 0 0,-1 0 0,1 0 0,9 12 0,-12-19-80,0-1 0,-1 0-35,1-1 0,-1 1 0,1 0 0,-1-1 1,0 1-1,1-1 0,-1 1 0,1-1 0,-1 1 0,0-1 0,1 1 1,-1-1-1,0 0 0,0 1 0,1-1 0,-1 1 0,0-1 0,0 0 1,0 1-1,0-1 0,0 1 0,0-1 0,0 0 0,0-1 1,0 0-37,4-10-97,0-6-5,1 0 1,1 0-1,1 0 1,0 1-1,1 0 0,1 0 1,1 1-1,17-22 1,-26 37 123,1 0 0,-1-1 0,1 1 0,0 0 1,-1 0-1,1 0 0,0 0 0,0 0 1,0 1-1,0-1 0,0 1 0,0-1 1,0 1-1,0-1 0,0 1 0,0 0 0,0 0 1,0 0-1,0 0 0,0 1 0,0-1 1,0 0-1,0 1 0,0-1 0,0 1 1,3 1-1,3 2 64,0 0-1,0 0 1,-1 1 0,9 6 0,62 47 1004,-62-43-1932,-13-14-1137,3-1 1133,36-1-10961,-14-6 3151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2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8356,'0'0'16824,"0"-16"-16824,24 24-16008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8756,'0'0'16680,"6"-16"-18649,12-8-2449,6 0-3778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33 8036,'0'0'14628,"-8"0"-10931,313-16-989,-165 1-5360,-128 14 1428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3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10069,'0'0'11520,"-1"28"-9439,0 8-1477,-1 141 1582,10-47-1386,41 212 1,-46-328-775,-1-5 33,-1-1 1,0 1-1,0-1 0,-2 17 1,-3-28 313,-2-1-313,-1 0-1,1 1 1,-1-1-1,0 1 1,0 0 0,0 1-1,0 0 1,-10-2-1,15 4 806,17 0-1271,32 1-102,-22 0 196,0-1 0,0 0 1,1-2-1,33-7 0,-40-4-4895,-11 3-3619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5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4178,'0'0'18088,"0"4"-16466,0 57-503,2 0 1,2 0-1,19 88 0,-18-138-554,-3-23-1915,-2-33-5540,0 37 4011,0-9-4735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8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5731,'0'0'15671,"0"8"-15623,0 0-48,24-8-1153,6 0-3457,-1 0-4946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8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12005,'0'0'11510,"90"0"-11510,-43 0-2385,7-16-3282,17 0-4370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9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1 178 9877,'0'0'8814,"13"20"-7715,46 64-536,-55-78-526,1 0-1,-1-1 0,1 0 0,0 0 0,0 0 1,0 0-1,7 4 0,-9-8-46,0 0 0,0 1 0,0-1 0,0 0 0,1-1 0,-1 1-1,0-1 1,0 1 0,1-1 0,4 0 0,-7 0-29,1-1-1,-1 1 1,0-1 0,0 0 0,0 1-1,0-1 1,0 0 0,0 0-1,0 1 1,-1-1 0,1 0-1,0 0 1,0 0 0,-1 0 0,1 0-1,0 0 1,-1 0 0,1 0-1,-1 0 1,1 0 0,-1-1-1,0 1 1,1 0 0,-1 0 0,0-2-1,2-4-66,8-25-390,7-47 0,-14 59 407,1-1 0,1 0-1,1 1 1,1 0-1,0 0 1,19-33 0,-25 52 155,0-1-1,0 1 1,0 0 0,1-1 0,-1 1 0,0 0 0,1 0-1,-1 0 1,1 0 0,-1 0 0,1 1 0,0-1-1,-1 0 1,1 1 0,0-1 0,-1 1 0,1 0 0,0-1-1,0 1 1,0 0 0,-1 0 0,1 0 0,0 0-1,0 0 1,-1 1 0,1-1 0,0 1 0,0-1 0,-1 1-1,3 0 1,3 2 322,-1 0 0,1 0 0,-1 1-1,0-1 1,11 10 0,92 74 1557,-104-79-2912,-3 6-4705,-2-11 4550,0 6-4203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8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13622,'0'0'10933,"6"-8"-13542,6-8-2529,6-8-4963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9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11509,'6'0'18542,"37"0"-18470,109 0 597,-119 0-3758,0 0-3354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49.6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0 5763,'0'0'14801,"-1"27"-12459,1 8-1549,-12 129 1965,-10 217-925,22-235-3316,0-148 1497,0 1-1,-1 0 1,1-1 0,0 1 0,0-1-1,-1 1 1,1 0 0,-1-1 0,1 1 0,-1 0-1,0-1 1,1 1 0,-1 0 0,0 0-1,0-1 1,0 1 0,0 0 0,0 0-1,0 0 1,0 0 0,0 1 0,0-1-1,-3-1 1,0 0-15,-1 0 0,1 0 1,0 1-1,-1 0 0,1 0 0,-1 0 0,-5 0 1,-1 0 344,1 1 1,-1 1-1,-14 1 1,262-10-1812,-234 8 716,-1 0 0,1 0 1,-1-1-1,1 1 0,-1-1 1,0 1-1,0-1 1,1 0-1,-1 0 0,3-2 1,12-5-7646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5:50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1681,'0'0'13881,"0"10"-9818,-1 50 61,-1-33-3280,1 1 0,2-1 0,1 0 0,1 0 0,7 30 0,-7-40-724,-4-16-104,1-1-1,0 1 1,0 0-1,0 0 1,0 0-1,0 0 1,0 0 0,0-1-1,0 1 1,0 0-1,1 0 1,-1 0 0,0 0-1,0-1 1,1 1-1,-1 0 1,1 0-1,-1-1 1,0 1 0,1 0-1,-1-1 1,1 1-1,0 0 1,-1-1 0,1 1-1,0-1 1,-1 1-1,1-1 1,0 1-1,-1-1 1,1 1 0,0-1-1,0 0 1,0 1-1,-1-1 1,3 0 0,18-40 344,60-75-196,-67 95-187,-11 17-10,1 0 0,-1 0 0,0 0 0,1 0 0,0 1 0,-1-1 0,1 1 0,0 0 0,0 0 0,0 0 0,1 1 0,5-2 0,0 0 34,0 1 0,0 0 0,1 1 0,13 0 2220,-24 2-2159,0 0 1,-1 1 0,1-1 0,0 0 0,0 1 0,0-1 0,0 0 0,0 1 0,0-1 0,0 0 0,1 1 0,-1-1-1,0 0 1,2 2 0,-2 5-46,23 27-17,-18-26 0,0-1 0,0 0 0,-1 0 0,0 1 0,0-1 0,-1 1 0,0 0 0,0 0 0,2 17 0,-4-21 0,1-1 0,0 1 0,0 0 0,0-1 0,1 0 0,-1 1 0,6 6 0,-8-11 0,1-39-5989,-1-20-3661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3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979 226 5523,'0'0'20612,"0"-14"-19471,0-67 828,-24 72 489,-35-31-1535,47 30-887,-1 0-1,-1 1 0,-17-9 0,12 11-35,-1 0 0,0 2 0,0 0 0,0 1 0,-1 1 0,1 1 0,-1 1 0,-33 2 0,31-1 0,-192 0 0,213 0 0,1 1 0,-1-1 0,0 1 0,0-1 0,1 1 0,-1 0 0,1 0 0,-1 0 0,0 0 0,1 0 0,-1 0 0,1 0 0,0 0 0,-1 1 0,0 0 0,-22 28 0,15-18 0,-115 153 0,107-138 0,1 0 0,1 1 0,2 0 0,-16 49 0,6-4 0,-25 104 0,37-117 0,-5 108 0,15-131 0,2 0 0,1 0 0,2 0 0,11 43 0,-8-52 0,47 158 0,-47-167 0,1-1 0,1 0 0,0 0 0,2-1 0,0 0 0,1-1 0,20 22 0,-11-17 0,1-2 0,0-1 0,1 0 0,1-2 0,35 18 0,-42-25 0,1-1 0,0-1 0,1 0 0,0-2 0,0 0 0,0-1 0,0-1 0,34 1 0,-33-4 0,2 0 0,37-3 0,-52 1 0,1 1 0,-1-1 0,1 0 0,-1-1 0,0 0 0,0 0 0,0-1 0,9-5 0,-12 6 0,10-6 0,0 0 0,-1-1 0,0-1 0,-1 0 0,15-18 0,126-178 0,-138 185 0,68-111 0,-74 114 0,-1 1 0,0-2 0,-1 1 0,-1-1 0,6-34 0,-4-6 0,-3-1 0,-2 0 0,-4 0 0,-8-74 0,2 97 0,-13-37 0,6 22 0,12 45 0,0-1 0,0 1 0,-1-1 0,0 1 0,-1 0 0,0 0 0,0 0 0,0 0 0,-1 1 0,0 0 0,-1 0 0,0 0 0,0 1 0,0-1 0,-1 2 0,0-1 0,0 1 0,0 0 0,-1 0 0,0 1 0,0 0 0,0 0 0,-12-3 0,-20-6-1001,22 5-3274,-2-1-3544,11 6 3557,-12-5-2696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4.3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5715,'0'0'16781,"4"20"-15039,3 15-1026,28 128 2571,-27-129-2804,2-1-1,1-1 1,16 33-1,-24-60-474,0 1-1,0-1 1,1 0 0,-1-1 0,1 1-1,0 0 1,0-1 0,1 0-1,7 6 1,-8-8-23,-1 0 0,1 0 0,-1 0 0,1-1 1,-1 0-1,1 0 0,0 0 0,0 0 0,0 0 0,-1-1 0,1 0 0,0 1 1,0-1-1,0-1 0,0 1 0,4-2 0,-5 2 9,0-1-1,-1 0 1,1 0 0,-1-1-1,0 1 1,1 0 0,-1-1-1,0 0 1,0 1 0,0-1-1,0 0 1,0 0 0,0 0-1,0 0 1,-1-1 0,1 1-1,1-3 1,21-47 16,-17 33-18,63-177-211,-70 195 215,0 1 0,0-1-1,0 1 1,0-1-1,0 1 1,1-1 0,-1 1-1,0-1 1,0 1 0,0-1-1,1 1 1,-1-1-1,0 1 1,1-1 0,-1 1-1,0 0 1,1-1 0,-1 1-1,0-1 1,1 1 0,-1 0-1,1-1 1,-1 1-1,1 0 1,-1 0 0,1-1-1,-1 1 1,1 0 0,-1 0-1,1 0 1,-1 0-1,2 0 1,6 13-145,-5-7 159,-1-2-2,8 17 209,0-1-1,2 0 1,24 31 0,-33-47-205,0 0-1,1 0 1,-1-1-1,1 1 1,0-1-1,0 0 1,0 1 0,0-2-1,1 1 1,-1-1-1,1 1 1,-1-1 0,1 0-1,0-1 1,0 1-1,0-1 1,0 0-1,0 0 1,0-1 0,0 1-1,0-1 1,0 0-1,10-2 1,-12 1-29,0 0 0,0-1-1,-1 1 1,1-1 0,0 1 0,-1-1 0,1 0-1,-1 0 1,0 0 0,1 0 0,-1-1 0,0 1-1,-1 0 1,4-6 0,19-39-352,-15 21 220,-1 1 0,-2-1-1,6-44 1,-2 10 156,-7 47 155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4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3153,'0'0'15023,"5"23"-12608,26 144 2595,-28-151-4438,1-1 0,0 0-1,11 26 1,-14-38-565,1 0-1,-1 0 1,0 0-1,1 0 1,0 0-1,0 0 1,-1-1-1,2 1 1,-1-1-1,0 1 1,0-1-1,1 0 0,-1 0 1,1 0-1,0 0 1,0 0-1,0-1 1,0 1-1,0-1 1,0 0-1,0 0 1,0 0-1,0 0 1,5 0-1,-7-1-10,0 0 0,1 0 1,-1 0-1,1-1 0,-1 1 0,0-1 0,1 1 0,-1-1 0,0 1 0,0-1 0,1 0 1,-1 1-1,0-1 0,0 0 0,0 0 0,0 0 0,0 0 0,0 0 0,0 0 0,0 0 1,0 0-1,0-2 0,14-31 84,-10 20-57,82-191-442,-86 203 387,-1 1 32,0 1 0,1 0 0,-1 0-1,0 0 1,0 0 0,0 0 0,0 0 0,0 0 0,1 0 0,-1 0 0,0-1 0,0 1 0,0 0 0,0 0 0,0 0 0,1 0 0,-1 0 0,0 0 0,0 0 0,0 0 0,0 0 0,1 0 0,-1 0 0,0 0 0,0 0 0,0 1 0,0-1-1,0 0 1,1 0 0,-1 0 0,0 0 0,0 0 0,0 0 0,0 0 0,0 0 0,0 0 0,1 0 0,-1 1 0,0-1 0,0 0 0,0 0 0,0 0 0,0 0 0,0 0 0,0 0 0,0 1 0,0-1 0,0 0 0,0 0 0,0 0 0,1 0 0,-1 1-1,0-1 1,0 0 0,0 0 0,0 0 0,0 0 0,0 1 0,-1-1 0,1 0 0,0 0 0,0 0 0,0 1 0,7 15 15,-5-11 67,0 0 0,0 0 0,0 0 1,1 0-1,-1-1 0,1 1 0,5 5 0,-7-9-55,9 9 152,0 1-1,13 21 1,4 3-822,-24-28-230,13 28-580,-5-20-1917,1-9-4182,-1-6 266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5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1 161 9620,'0'0'11806,"13"23"-10344,40 68-414,-51-88-962,-1-1 0,1 1-1,0-1 1,0 1 0,0-1 0,0 0-1,0 1 1,4 1 0,7-4 516,-5-1-79,-7 0-494,0 1 0,0 0 1,0-1-1,0 1 0,0-1 0,0 1 0,0-1 0,0 0 0,0 1 0,-1-1 0,1 0 1,0 1-1,0-1 0,0 0 0,-1 0 0,1 0 0,-1 0 0,1 0 0,0 0 1,-1 0-1,0 0 0,1 0 0,-1-1 0,12-34 387,-7 19-93,7-14 48,18-57-104,-25 68-531,4-21-1778,-6 11-4830,-3 15 499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5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1905,'0'0'16285,"27"-1"-14741,8-2-1082,85-1 752,-119 4-1171,1 0-1,-1 0 1,0 0 0,0 0 0,0 0 0,0 0 0,1 1-1,-1-1 1,0 0 0,0 1 0,0-1 0,0 1 0,0-1-1,0 1 1,0 0 0,0-1 0,0 1 0,0 0 0,0 0-1,0-1 1,-1 1 0,1 0 0,0 0 0,0 0 0,-1 0 0,1 0-1,-1 0 1,1 0 0,0 2 0,0 2 144,0 0 0,0 0 1,-1 1-1,1-1 0,-1 8 0,0 4 299,5 239 3589,-5-237-3838,0-15-230,0 0 1,0-1 0,0 1-1,0 0 1,1-1 0,0 1-1,-1 0 1,1-1 0,1 1-1,-1-1 1,1 1 0,-1-1-1,1 1 1,0-1-1,0 0 1,0 0 0,1 0-1,-1 0 1,1-1 0,-1 1-1,1 0 1,0-1 0,0 0-1,0 0 1,0 0 0,1 0-1,-1 0 1,0-1 0,1 0-1,-1 1 1,1-1 0,0 0-1,-1-1 1,1 1-1,0-1 1,0 1 0,-1-1-1,1 0 1,0-1 0,0 1-1,-1-1 1,1 1 0,0-1-1,4-2 1,0 0-200,0-1 0,0 0 0,0 0 0,0-1 1,-1 0-1,0-1 0,0 0 0,0 0 0,-1 0 0,10-13 0,-1 0-1635,-1-1-1,22-40 1,-4-11-4989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5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1 177 9508,'0'0'10293,"190"-81"-10293,-149 57-1521,7-8-3633,-12-8-5955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39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79 4370,'0'0'12384,"13"-3"-5528,51-13-6559,-53 12-259,-1-1 1,0 0-1,0-1 0,18-14 1,-4 3-151,-20 15-561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6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0 330 9284,'0'0'9087,"29"-21"-7900,94-74-546,-109 83-596,1-1 1,-1 0 0,-1-1 0,-1 0 0,0-1-1,0-1 1,-2 0 0,12-23 0,-21 37-45,1-2 44,0 0 0,0 0 1,0 0-1,-1 0 0,1 0 0,-1-1 0,0 1 0,-1 0 0,1-1 0,-1 1 1,0-6-1,0 10-35,0 0 0,0 0 1,0 0-1,0 0 0,0 0 1,0-1-1,0 1 0,0 0 1,0 0-1,0 0 0,0 0 1,0 0-1,0 0 0,0 0 1,0-1-1,0 1 1,0 0-1,0 0 0,0 0 1,0 0-1,0 0 0,0 0 1,0 0-1,-1 0 0,1 0 1,0 0-1,0-1 0,0 1 1,0 0-1,0 0 0,0 0 1,0 0-1,0 0 0,0 0 1,-1 0-1,1 0 0,0 0 1,0 0-1,0 0 0,0 0 1,0 0-1,0 0 0,0 0 1,-1 0-1,1 0 0,0 0 1,0 0-1,0 0 1,0 0-1,0 0 0,0 0 1,0 0-1,0 0 0,-1 0 1,1 0-1,0 1 0,-3-1 123,0 0 1,0 1-1,0 0 0,0 0 0,0 0 0,0 0 1,0 0-1,0 0 0,0 1 0,1 0 0,-1-1 1,0 1-1,1 0 0,0 0 0,-1 0 0,-2 4 1,-33 46 493,35-48-584,-9 14 216,1 1 0,1 0 0,0 0 0,1 1 0,1 0 0,1 0 0,1 1 0,1 0 0,1 0 0,-3 42 0,7-59-234,0 0 0,0-1 0,0 1 1,0 0-1,1 0 0,0 0 0,-1-1 0,1 1 0,1 0 0,-1-1 0,3 6 0,-2-7-19,0 0 1,0 0-1,0 0 0,1 0 1,-1 0-1,0-1 0,1 1 1,-1-1-1,1 0 0,-1 1 1,1-1-1,0 0 0,-1-1 1,1 1-1,0 0 0,3 0 0,10 2-12,1 0 0,-1-1 0,1 0 0,-1-1 0,0-1 0,1-1-1,-1-1 1,1 0 0,-1 0 0,0-2 0,0 0 0,23-10-1,-18 4-848,-1-2-1,36-25 1,-45 27-788,0 0 0,-1 0 0,0-1 0,0 0 0,13-22 0,8-22-9962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6:56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1953,'0'0'18776,"18"185"-14790,-6-89-1617,-1 0-720,-5-8-592,6-15-353,6-17-528,-12-24-176,0-16-16,0-16-576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16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95 7075,'0'0'21141,"6"0"-20328,92 1 1007,142-3-798,-213-3-998,-1 0 1,0-2 0,0-1 0,-1-1-1,0-1 1,42-24 0,-53 25 652,-5 2-2747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16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0 5827,'0'0'8574,"1"31"-5863,0-24-2522,1 65 2387,18 100 0,80 394 1957,-100-566-4518,0 0 0,1 0 1,-1 0-1,0 1 0,0-1 0,0 0 1,0 0-1,0 1 0,0-1 0,0 0 1,0 0-1,1 0 0,-1 1 1,0-1-1,0 0 0,0 0 0,0 1 1,0-1-1,0 0 0,-1 0 1,1 1-1,0-1 0,0 0 0,0 0 1,0 1-1,0-1 0,0 0 1,0 0-1,0 1 0,-1-1 0,1 0 1,0 0-1,0 0 0,0 1 1,0-1-1,-1 0 0,1 0 0,0 0 1,0 0-1,0 0 0,-1 1 0,1-1 1,0 0-1,0 0 0,-1 0 1,1 0-1,0 0 0,0 0 0,-1 0 1,1 0-1,0 0 0,0 0 1,-1 0-1,1 0 0,0 0 0,0 0 1,-1 0-1,1 0 0,0 0 1,0 0-1,0 0 0,-1 0 0,1-1 1,0 1-1,-1 0 0,-17-12 222,13 9-170,-4-3 7,-1 0-1,1 0 0,-1 1 0,-1 1 1,1 0-1,-1 0 0,0 1 0,0 0 1,0 1-1,0 0 0,0 1 0,-16 0 1,29-7 395,113 9-262,-1-6-1,144-23 0,-230 20-1058,7 0-2207,-35 8 2876,0 0 0,0 0-1,1 0 1,-1 0 0,0 0 0,0 0-1,1 0 1,-1 0 0,0 0 0,0 0-1,1 0 1,-1 0 0,0 0-1,0 0 1,0 0 0,1 0 0,-1 0-1,0-1 1,0 1 0,1 0 0,1-4-3483,-2 4 3483,0-1 0,0 1 0,0 0-1,0 0 1,0-1 0,0 1 0,0 0-1,0 0 1,0-1 0,-1 1 0,1-1-575,0-14-8052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19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2769,'5'-7'29998,"7"39"-29998,-5-8 0,7 14 0,-3 0 0,-1 1 0,-2 0 0,-1 0 0,2 55 0,-2-16 0,-6-71 0,-1-7 0,-1 0 0,1 0 0,0 1 0,0-1 0,0 0 0,0 0 0,0 0 0,0 0 0,0 0 0,0 0 0,0 0 0,0 0 0,0 1 0,0-1 0,0 0 0,0 0 0,0 0 0,0 0 0,0 0 0,1 0 0,-1 0 0,0 0 0,0 1 0,0-1 0,0 0 0,0 0 0,0 0 0,0 0 0,0 0 0,0 0 0,0 0 0,0 0 0,0 0 0,0 0 0,1 0 0,-1 0 0,0 0 0,0 0 0,0 1 0,0-1 0,0 0 0,0 0 0,0 0 0,0 0 0,1 0 0,-1 0 0,0 0 0,0 0 0,0 0 0,0 0 0,0 0 0,0 0 0,0 0 0,0 0 0,1-1 0,-1 1 0,0 0 0,0 0 0,0 0 0,0 0 0,0 0 0,0 0 0,0 0 0,0 0 0,1 0 0,0-7 0,-1-1 0,0 0 0,0-207 0,0 208 0,1-1 0,0 1 0,0 0 0,1 0 0,0 0 0,1 0 0,-1 0 0,1 0 0,1 1 0,-1-1 0,1 1 0,0 0 0,0 0 0,1 0 0,0 1 0,10-9 0,-9 9 0,1 1 0,0 0 0,-1 1 0,1-1 0,1 1 0,-1 1 0,0 0 0,1 0 0,-1 0 0,12-1 0,23-6 0,16-15 0,-40 16 0,0 1 0,28-8 0,-29 12-1053,-36 8-1628,-3 1-1607,-17 9-6339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2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1025 106 5715,'0'0'17501,"-6"-23"-11885,-12 12-5352,-1 0 0,0 2 0,-1 0 1,-1 1-1,1 1 0,-1 1 0,0 1 0,-41-5 1,-9 4-390,-97 5-1,77 3 347,73-1-184,1 1 1,-1 0-1,-20 7 1,23-6-4,12-2-23,0 0 1,0 0 0,0 1-1,0-1 1,1 1 0,-1 0-1,1-1 1,-4 4 0,-16 9 8,18-12-18,0 1-1,0 0 0,0-1 1,0 2-1,0-1 1,1 0-1,-1 1 1,-3 5-1,-10 10 5,-25 28 148,-51 74 1,59-74-80,27-35-76,1 0 0,0 0 0,1 1 1,1 0-1,0 0 0,0 0 0,2 0 0,-2 15 0,-2 3 1,-24 159 3,26-154-8,0-1 1,2 1 0,4 46-1,0-11-7,-3-48 7,0-11 2,1 0-1,0 0 0,1 1 0,0-1 1,1 0-1,1 0 0,4 16 1,27 64 17,-21-55-2,1 0 0,36 68 0,-32-75-16,-7-11 10,1 0 0,20 24 0,-7-14-6,86 88 29,-93-101-30,-6-3 7,0-2 0,1 0 0,0 0 0,1-1 0,0-1 0,1 0 0,0-1 0,0-1 0,22 8 0,18-1 11,1-2 0,-1-3 0,2-2 0,63-1 0,-92-5-23,-3-1 7,46-5 0,-63 4 3,0 0-1,0-1 1,-1-1 0,1 1-1,0-2 1,-1 1-1,0-1 1,1 1-1,10-10 1,134-107 63,-144 113-58,0-1 0,-1 0 0,0-1 0,-1 1 0,1-1 0,-2 0 0,1-1 0,6-16 0,2-2 14,11-25 24,21-67 0,-30 78-37,-12 29-1,-1 0 1,-1 0-1,2-20 1,2-7 37,1-13-31,-3 0 0,-3-85-1,-1 68 13,-2 42-27,-1 0 0,-1 1 0,-2 0 0,0 0 0,-2 0 0,0 1 0,-16-30 0,18 45 35,-1 0 1,1 1 0,-2 0-1,0 1 1,0 0-1,-15-13 1,7 6-61,-9-10 24,-2 1 0,-46-34 0,63 52 0,0 1 0,0 0 0,-1 1 0,0 0 0,0 1 0,0 0 0,-1 0 0,1 1 0,-1 1 0,0 0 0,-21 0 0,-122-6-2108,151 8 1504,1 0-1,-1 1 0,0-1 1,0 1-1,1 0 0,-1 0 1,1 1-1,-1-1 0,1 1 1,-1-1-1,-3 4 0,-6 2-1970,-28 11-7304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4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15 960,'0'-15'24790,"1"32"-24432,0 0 0,2-1 0,0 0-1,0 1 1,10 25 0,38 77 130,-42-99-327,-3-10-148,0 0-1,0 0 0,1-1 1,0 0-1,1 0 0,0 0 1,0-1-1,1 0 0,0-1 1,0 0-1,1-1 0,0 0 1,0 0-1,1-1 0,13 5 1,35 20 15,-45-22-20,0 0 1,1-1-1,0-1 0,22 6 0,16-1-9,1-2 0,0-2-1,70-2 1,175 11 118,-266-16-104,145 7 65,-120-3 54,89-4-1,-54-3 284,-10 3-282,-79 1-125,0 0 1,0 0-1,0 1 0,0-1 1,0 1-1,0-1 0,-1 1 1,1 1-1,-1-1 1,1 0-1,2 4 0,19 9 36,-7-8 25,1-1-1,32 7 0,-35-10-1,1 1-1,-1 1 0,-1 0 0,21 10 0,-33-14-43,0 1 0,0 0 0,-1 0-1,1 1 1,0-1 0,-1 0 0,0 1 0,0-1-1,1 1 1,2 5 0,-5-6 25,-1 0 54,5 2 33,4-1 98,1 6-8,-5-14-1186,-12-24-2353,-8 3-1150,-2-4-2803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4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0 8612,'0'0'14214,"54"8"-12293,-45-4-1834,0 1-1,-1 0 0,0 0 0,1 1 1,-2 0-1,1 1 0,-1-1 0,13 16 1,43 41 1441,-63-53-645,0-1-770,-1-1-1,-1 0 0,0 1 0,0-1 0,0 0 0,-1 0 0,0 0 0,-1 0 0,0-1 0,-5 9 0,2-5 70,0-1-1,-1 1 0,-1-1 1,1-1-1,-21 17 1,-26 30-14,38-42-177,12-9-347,0-1 0,-1 1 0,0-1 0,-10 5 0,12-7-180,1-1 1,0 0-1,-1 0 0,1 0 0,-1-1 0,1 1 1,-7-1-1,-20-1-6486,-5-6-6816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5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0 5106,'0'0'13705,"-1"26"-10791,-9 187 2982,9-84-3575,1-128-2217,0-18-107,2-2-113,1 0 1,0 0-1,2 1 0,0 0 1,1-1-1,1 2 1,18-34-1,-5 9-189,-18 37 301,0 0-1,0 0 0,0-1 1,-1 1-1,1 0 0,-2-1 1,2-7-1,36 13-86,-14-1 119,-1-2 1,1-1-1,-1-1 0,40-14 1,16-3 59,-34 13 3,1 2 1,72-2 0,-25 8-7259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6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61 4114,'0'0'16866,"-1"16"-15513,1 39-177,2 0 0,3 0 0,2-1 0,27 102 0,-30-144-1065,0 0 0,1 0 0,9 15 0,-13-25-115,0 0 0,0 1 1,1-1-1,0 0 0,-1 0 0,1 0 0,0 0 0,0 0 1,0 0-1,0 0 0,0-1 0,1 1 0,-1-1 1,0 1-1,1-1 0,-1 0 0,1 0 0,-1 0 1,1 0-1,0-1 0,4 2 0,-5-3-8,0 1 0,0 0 1,0-1-1,-1 1 0,1-1 0,0 0 0,0 0 0,-1 1 1,1-1-1,-1 0 0,1 0 0,-1 0 0,1-1 0,-1 1 0,1 0 1,-1-1-1,0 1 0,0-1 0,2-2 0,18-36-27,-15 28 35,54-130-106,9-15-1031,-68 155 1113,0 1-1,0-1 1,-1 1 0,1 0 0,0-1 0,0 1-1,0 0 1,0 0 0,1 0 0,-1 0 0,0 0 0,2-1-1,-3 2 17,1-1 0,-1 1 0,1 0-1,0 0 1,-1 0 0,1 0 0,-1 0-1,1 0 1,-1 0 0,1 0-1,-1 0 1,1 0 0,0 0 0,-1 0-1,1 0 1,-1 0 0,1 0 0,-1 1-1,1-1 1,-1 0 0,1 0-1,-1 1 1,1-1 0,2 3-10,-1-1 0,1 1 0,-1 0 0,0 0 0,0 0 0,0 0 0,0 0 0,2 6 0,31 74 244,-25-55 142,0-2-1,2 1 1,2-2-1,0 1 1,26 33-1,-35-53-262,18 13-7,-14-43-99,17-56 220,29-159-1,-31 104-939,-21 121-2191,-6 28-4901,-2 0 779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5234,'0'0'11542,"46"147"-10022,-41-106-271,-2-5-209,-3-11-383,0-13-225,0-32-2577,-6-16-832,-10-7-1537,-5-6-1521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0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9108,'0'0'12454,"63"88"-12342,-46-72-80,-2-1-32,0-3-128,-5-1-881,0 0-1168,-2-11-1792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7.3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6515,'0'0'9218,"12"32"-6129,71 200 1438,-70-192-3444,-6-15-516,2 0 0,14 30 0,-21-49-546,1-1 0,0 0 0,0 0 0,1 0 0,-1 0 0,1-1 0,0 0 0,0 1 0,1-1-1,-1-1 1,1 1 0,0-1 0,0 1 0,0-1 0,9 3 0,-13-5-29,-1-1 0,1 0-1,0 1 1,0-1 0,-1 0 0,1 0-1,0 0 1,0 0 0,-1 0 0,1 0-1,0 0 1,0 0 0,-1 0 0,1 0-1,0 0 1,0 0 0,0 0 0,-1 0-1,1-1 1,0 1 0,-1 0 0,1-1-1,0 1 1,-1-1 0,1 1 0,0-1-1,8-18-120,-5 7 169,98-231 499,-102 241-532,1 0 0,-1 0 0,1 1 0,0-1 0,0 0 1,0 1-1,0-1 0,0 1 0,0-1 0,0 1 0,0 0 0,1-1 0,2-1 0,-3 4 24,0 0 0,0-1-1,1 1 1,-1 0-1,0 0 1,0 0-1,0 0 1,0 0-1,0 1 1,0-1 0,-1 0-1,1 0 1,0 1-1,0-1 1,-1 0-1,1 3 1,9 11 119,1 0 1,22 25 0,1 2 42,-32-40-236,25 31-4599,-26-31 4161,1 0 1,-1 0-1,1-1 0,0 1 1,0 0-1,0-1 0,0 1 0,0-1 1,0 0-1,0 0 0,0 0 0,1 0 1,-1 0-1,3 0 0,6-1-6682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7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7908,'0'0'10303,"8"25"-8003,2 10-1644,32 89 1494,-37-112-1862,0 0 0,1 0 0,1-1-1,0 0 1,1 0 0,13 15 0,-11-18-219,-7-33 214,3-8 106,13-43 1,-3 16-2007,-6 0-5082,-9 35 750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8.0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7091,'0'0'17384,"4"0"-16957,32 0-263,-7-1-108,1 1 1,-1 1-1,0 2 0,48 10 1,-75-12-34,0 0 0,0 0 0,-1 0 0,1 0 0,0 0 1,-1 1-1,1-1 0,-1 0 0,1 1 0,-1-1 0,0 1 1,1-1-1,-1 1 0,0 0 0,0 0 0,0-1 0,0 1 1,-1 0-1,1 0 0,0 0 0,-1 0 0,1 0 0,-1 0 0,0 0 1,0 0-1,0 3 0,1 4 185,-2 0 1,1 0-1,-1 0 1,-3 14-1,-21 57 461,17-60-491,1 1 0,-7 41 0,12-52-100,1-1-1,0 1 0,0 0 0,1 0 1,1 0-1,0 0 0,4 19 1,-4-26-80,0 0 0,0 0 0,1-1 0,-1 1 0,1 0 0,0-1 0,-1 1 0,1-1 0,0 0 0,0 0 0,1 0 0,-1 0 0,0 0 1,1 0-1,-1 0 0,1-1 0,0 1 0,-1-1 0,1 0 0,0 0 0,0 0 0,0 0 0,0-1 0,0 1 0,0-1 0,0 1 0,0-1 0,0 0 0,5-1 1,-2 1-243,1 0 0,0-1 1,-1 0-1,1 0 1,-1-1-1,1 0 1,-1 0-1,0 0 1,0-1-1,0 0 0,0 0 1,0 0-1,9-8 1,-8 5-1176,0 0 1,-1-1 0,0 0-1,0 0 1,8-14-1,-5-3-5402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8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81 11253,'0'0'5251,"154"-16"-5251,-100-8-961,-7 0-1744,-5 8-3730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8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0 251 5202,'0'0'15413,"11"-1"-14501,-6 0-855,-1 1 1,1-1-1,-1 0 0,0 0 0,1 0 1,-1-1-1,0 0 0,0 0 0,0 0 0,0 0 1,0 0-1,0-1 0,-1 1 0,1-1 1,-1 0-1,0-1 0,0 1 0,0 0 0,4-6 1,0-1 51,5-6 177,19-33 0,-28 43-244,0-1-1,0 0 0,-1 1 0,0-1 0,0 0 1,-1 0-1,0 0 0,0 0 0,0-8 1,-1 4 16,-1-21 563,0 32-581,1-1 0,0 1 0,0-1 0,-1 1 0,1-1 0,0 1 0,-1-1 1,1 1-1,0-1 0,-1 1 0,1 0 0,-1-1 0,1 1 0,-1-1 0,1 1 0,-1 0 0,1 0 1,-1-1-1,1 1 0,-1 0 0,0 0 0,1 0 0,-1-1 0,1 1 0,-1 0 0,0 0 0,1 0 1,-1 0-1,1 0 0,-1 0 0,0 0 0,1 1 0,-1-1 0,1 0 0,-1 0 0,0 0 0,1 0 1,-1 1-1,1-1 0,-1 0 0,1 1 0,-1-1 0,1 0 0,-1 1 0,1-1 0,-1 1 0,-3 2 35,0 0-1,0 1 1,0-1-1,0 1 1,0 0-1,1 0 1,0 0-1,0 0 1,0 1-1,0-1 1,1 1-1,0 0 1,-4 9-1,0 5 49,1 0 0,-4 25 0,8-40-94,-8 74 763,9-74-760,0 1 0,-1-1 0,2 0 0,-1 0 0,1 1 0,-1-1 0,1 0 0,0 0 0,0 0 0,1 0 1,0 0-1,-1 0 0,1 0 0,0 0 0,4 3 0,-1-2-9,0-1 0,0 0 0,1-1-1,-1 1 1,1-1 0,0-1 0,0 1 0,0-1 0,0 0 0,0 0 0,1 0 0,8 0 0,11 1-2,44-1 1,-59-2-22,-3-1-145,0 0-1,0 0 1,0-1 0,0-1-1,0 1 1,0-1 0,0-1-1,-1 1 1,0-1 0,0 0-1,0-1 1,0 0 0,-1 0-1,12-12 1,0-1-1805,0-1 0,-2-1 0,21-32 0,-5-11-5384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28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2961,'0'0'16584,"0"27"-14677,1 25-497,2 1 0,10 57-1,3-24 194,23 172 1668,-17-51-1798,-22-201-1454,0-6-18,0 1 0,0-1-1,0 0 1,0 1 0,0-1 0,0 1 0,0-1 0,0 0-1,0 1 1,0-1 0,0 1 0,0-1 0,0 0 0,1 1 0,-1-1-1,0 1 1,0-1 0,0 0 0,0 1 0,1-1 0,-1 0 0,0 1-1,0-1 1,1 0 0,-1 0 0,0 1 0,0-1 0,1 0-1,-1 0 1,0 1 0,1-1 0,-1 0 0,1 0 0,-1 0 0,0 1-1,1-1 1,-1 0 0,0 0 0,1 0 0,-1 0 0,1 0 0,-1 0-1,0 0 1,1 0 0,-1 0 0,1 0 0,-1 0 0,0 0-1,1-1 1,0 1-113,-22 0-2777,-13-1-1841,-12-6-2756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3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3730,'0'0'8420,"6"38"-4352,0 2-2935,35 195 4193,-25-150-2687,22 93 1693,-35-162-4322,-1-1 1,0 0-1,-1 1 0,0-1 0,-3 26 0,1 2-1687,0-69-6169,2 12 5831,-1-33-5415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3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6131,'0'0'15463,"178"8"-15159,-124-8-304,-13-16-176,7 8-1697,-12 8-1873,-1-16-2256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4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8884,'0'0'9636,"0"136"-6834,12-79-497,6-1-688,-7-16-897,1-16-688,0-16-32,0-8-1857,0 0-2001,-6-24-2273,0-32-3617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4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7908,'53'19'2714,"76"40"1,-124-57-2393,0 2 0,-1-1 0,1 0 0,-1 1 0,0 0 0,0 0 0,0 0 0,0 1 1,-1-1-1,1 1 0,-1 0 0,-1 0 0,1 0 0,-1 0 0,0 0 0,0 1 0,0-1 0,1 8 0,6 16 1346,-7-23-1365,1 1 1,-1-1-1,1 0 0,0 0 0,1 0 0,-1 0 0,1-1 0,0 0 1,1 1-1,-1-1 0,1-1 0,0 1 0,0-1 0,0 0 0,8 4 1,-12-8-311,0 0 1,0 0 0,0 0 0,0 0 0,0 0 0,0-1-1,0 1 1,0 0 0,0-1 0,0 1 0,0-1 0,0 1-1,0-1 1,-1 0 0,1 1 0,0-1 0,0 0 0,0 1-1,-1-1 1,1 0 0,0 0 0,-1 0 0,1 0 0,-1 0-1,1 0 1,-1 0 0,1 0 0,-1-1 0,11-22-361,-2 1 0,11-41 0,-6 18-266,-6 16 154,-6 20 274,1 1-1,-1-1 1,2 1 0,-1 0-1,1 0 1,1 0 0,-1 0 0,10-12-1,-12 19 204,0 1 0,0-1 0,0 1 0,-1 0 0,1 0-1,0-1 1,1 1 0,-1 1 0,0-1 0,0 0 0,0 1-1,0-1 1,1 1 0,-1-1 0,0 1 0,1 0 0,-1 0 0,0 0-1,0 0 1,1 1 0,-1-1 0,0 0 0,0 1 0,1 0-1,-1 0 1,0-1 0,3 3 0,3 1 245,-1-1-1,0 2 1,0-1-1,-1 1 1,1 0 0,5 6-1,3 5 547,0 0 0,-1 1-1,-1 0 1,19 35 0,-29-48-1906,5 10 3581,-6-8-6324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0 145 6883,'0'0'11867,"11"23"-10144,36 70-434,-46-89-1216,1 0 0,1 0 0,-1-1 0,0 1 0,1-1 0,0 1 0,0-1 0,0 0 0,0 0 0,0 0 0,1 0 1,6 3-1,-8-5-105,1 0 1,0 0-1,0-1 1,0 1 0,-1-1-1,1 0 1,0 0-1,0 0 1,0 0 0,0 0-1,0-1 1,3 0 0,-4 0-46,0-1 1,0 1-1,-1-1 0,1 1 1,-1-1-1,1 0 1,-1 1-1,0-1 1,0 0-1,0 0 1,0 0-1,0 0 1,0 0-1,0 0 1,-1 0-1,1 0 1,-1-1-1,1-3 1,1-1-71,40-119-880,-42 124 1052,1 1 1,-1-1-1,0 1 1,1 0-1,-1-1 1,1 1-1,0 0 1,-1 0-1,1-1 1,0 1-1,0 0 1,0 0-1,0 0 1,0 0-1,0 0 1,0 0-1,0 0 1,0 0-1,0 1 1,0-1-1,1 0 1,-1 1-1,0-1 1,1 1-1,-1-1 1,0 1-1,1-1 1,-1 1-1,1 0 1,-1 0-1,0 0 1,3 0-1,0 1 121,0 0-1,0 0 0,0 1 0,0 0 1,0-1-1,0 1 0,-1 1 1,1-1-1,3 4 0,-5-5-120,0 1 0,0-1 0,1 1-1,-1-1 1,0 0 0,0 0 0,1 0 0,-1 0-1,0 0 1,1-1 0,-1 1 0,4 0 0,-5-1-65,0-1 1,0 1-1,0 0 1,0 0 0,0 0-1,0-1 1,0 1-1,0 0 1,0-1-1,0 1 1,0-1-1,0 1 1,0-1-1,0 0 1,0 1 0,0-1-1,-1 0 1,1 0-1,1-1 1,1-4-245,0 0 0,0 0 1,0-1-1,-1 1 0,0-1 1,0 1-1,1-9 1,2-7 41,-5 20 224,1-3-67,0 1 0,0 0 1,1 0-1,-1 0 0,1 0 1,0 0-1,3-4 0,-4 7 167,0 0 1,1-1-1,-1 1 0,0 0 0,1 0 1,-1 0-1,1 0 0,0 1 1,-1-1-1,1 0 0,0 1 0,-1-1 1,1 1-1,0-1 0,0 1 0,0 0 1,-1 0-1,1 0 0,3 0 0,22 1 471,-1 2 0,1 0 0,-1 2 0,40 12-1,-61-15-568,-4-1-200,-20-2-10546,-5-3 443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4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5442,'0'0'4096,"7"25"661,-5-19-4520,101 403 10525,-96-373-10100,19 76 624,-23-99-1222,2 0-1,0 0 1,0-1-1,1 1 1,14 21-1,-19-33-71,-1 0 1,1-1-1,0 1 0,-1 0 0,1 0 0,0 0 0,0 0 0,0-1 1,0 1-1,0 0 0,0-1 0,-1 1 0,2 0 0,-1-1 1,0 0-1,0 1 0,0-1 0,0 1 0,0-1 0,0 0 0,0 0 1,0 0-1,0 0 0,1 0 0,-1 0 0,0 0 0,0 0 0,0 0 1,0 0-1,0-1 0,0 1 0,2-1 0,0-1-25,0 1-1,-1-1 1,1 0-1,-1 0 1,0 0 0,1 0-1,-1 0 1,0-1-1,0 1 1,2-4-1,23-38 37,-2-1 0,27-63-1,-46 91-164,-1-1 0,-1 0-1,0 0 1,-1 0-1,-1 0 1,0-24-1,-2-22-4772,-1 29-865,1 17-2193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4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6755,'0'0'13014,"148"24"-11621,-88-24-1089,-7-16-144,1 0-160,-7 0-2465,-17 0-3586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5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0 403 8468,'0'0'11157,"25"-31"-9759,-25 31-1398,103-135 720,-95 124-674,0-2 0,-1 1-1,-1-1 1,0 0 0,-1 0-1,0-1 1,5-22 0,-4 10 7,-2 14-11,-2 7 2,0 0 0,-1 0 0,1 0 0,-1 0-1,0 0 1,0-1 0,-1 1 0,0 0 0,0 0 0,0-1 0,-2-6-1,1 11 50,0 1 0,-1-1 0,1 0 1,-1 1-1,1 0 0,-1-1 0,1 1 0,-1 0 0,1 0 0,-1 0 0,1 0 0,-1 0 0,1 0 0,0 0 0,-3 1 0,1-1 211,1 0-224,0 0-1,0 0 0,0 0 0,0 0 1,1 0-1,-1 1 0,0-1 0,0 0 1,0 1-1,1 0 0,-1-1 0,0 1 1,1 0-1,-1 0 0,0 0 1,1 0-1,0 0 0,-1 0 0,1 0 1,-1 1-1,1-1 0,-2 3 0,1 0-11,0 1-1,0 0 0,0 0 0,1 0 0,-1 0 0,0 9 0,1-8-60,-7 55 295,2 0 1,2 75-1,4-120-141,0-2 33,0 1-1,1-1 1,4 23-1,-5-34-158,1 1 0,0-1 0,0 0 0,0 0-1,1 0 1,-1 0 0,1 0 0,0 0 0,-1 0 0,1 0 0,1-1 0,-1 1-1,0-1 1,1 1 0,-1-1 0,1 0 0,-1 0 0,1 0 0,0 0 0,5 2-1,-2-2-33,0 0-1,1 0 0,-1 0 0,1-1 0,-1 0 0,1 0 0,-1 0 0,1-1 0,0 0 0,-1-1 0,1 1 0,-1-1 1,1-1-1,8-2 0,-5 1 6,0-2 0,0 1 1,-1-1-1,1-1 0,-1 1 1,-1-1-1,1-1 1,10-10-1,-6 3-374,0 1 0,-2-2 0,1 0 0,11-21 0,-14 20-769,-1 0-1,0 0 0,-2-1 0,6-17 0,-4-20-5291,-7 12-3450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0 305 5122,'0'0'4682,"5"24"222,17 78-726,-21-98-3981,0 5 501,1-1-1,1 0 0,6 16 1,-9-23-547,1 0-1,0 0 1,0 0 0,-1 0 0,1 0-1,0 0 1,0 0 0,0-1 0,0 1 0,0 0-1,0-1 1,0 1 0,0 0 0,0-1 0,0 0-1,0 1 1,1-1 0,-1 0 0,0 1-1,0-1 1,0 0 0,0 0 0,1 0 0,-1 0-1,1 0 1,5-19 794,1-22-761,-1-1 1,-3 1 0,-1-52-1,0 15-1920,0 38-3441,11-46 0,-2 29-5039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6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0 161 6067,'0'0'11445,"208"24"-8628,-101-48-848,-6-16-128,-6 0-656,-17 0-849,-19 16-288,-23 7-48,-19 17-1137,-5 0-1376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6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8052,'0'0'3409,"18"160"1778,6-79-1634,6 7-960,5-8-832,-5 8-896,0-7-689,-13-1-176,7-8-577,-6-24-2272,-6-16-1441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6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0 395 7411,'0'0'6379,"26"-2"-3946,-16 1-2236,1 1-53,0-1 0,0-1 0,0 1-1,0-2 1,0 1 0,0-2 0,-1 1 0,1-1-1,-1-1 1,0 0 0,0 0 0,-1-1-1,0-1 1,0 1 0,0-1 0,10-11 0,0-4-20,-2-1 1,-1-1 0,18-32-1,-28 44-267,0 0 0,0-1-1,-2 0 1,1 0-1,-2-1 1,1 1-1,-2-1 1,2-25-1,-4 9-477,0 29 626,0 0 1,-1 0-1,1 1 1,0-1-1,-1 0 1,1 1-1,0-1 1,-1 0 0,1 1-1,-1-1 1,1 1-1,0-1 1,-1 1-1,0-1 1,1 1-1,-1-1 1,1 1-1,-1-1 1,0 1-1,1 0 1,-1-1 0,0 1-1,1 0 1,-1 0-1,0-1 1,1 1-1,-1 0 1,0 0-1,0 0 1,1 0-1,-1 0 1,0 0-1,1 0 1,-2 0 0,-29 2 924,28-1-763,1-1-79,0 1 1,-1-1-1,1 1 1,0 0-1,0 0 1,-1 0-1,1 0 1,0 0-1,0 0 1,0 0-1,0 1 1,0-1-1,1 1 1,-1 0-1,0-1 1,1 1-1,-2 2 1,0 1 54,0 0-1,0 0 1,1 0 0,0 0-1,0 0 1,0 1 0,-1 5 0,0 9 558,0 1 0,1 40 0,2-59-630,0 5 183,0 0 0,1 1 0,-1-1 0,2 1 0,-1-1 0,1 0 0,0 0 0,4 9 0,-4-11-146,1-1-1,0 1 1,0-1-1,0 0 1,0 0-1,1-1 1,-1 1-1,1-1 1,0 1 0,0-1-1,0-1 1,8 6-1,-3-5-31,0 1-1,0-1 0,1-1 1,-1 1-1,0-2 1,1 1-1,-1-1 0,1-1 1,18-1-1,-16 1-87,-7 0-115,-1-1-1,1 0 1,0 0 0,-1-1-1,0 1 1,1-1 0,-1 0-1,0 0 1,0 0 0,0-1-1,0 0 1,0 1 0,-1-1-1,1-1 1,-1 1 0,0 0-1,0-1 1,0 0 0,5-7-1,5-10-2556,0-1 0,13-34 0,-19 41 698,23-57-9696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6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8980,'0'0'14439,"36"168"-12310,-25-144-1057,1-8-816,-12 8-256,6-24 0,-6 8-1296,0 0-2274,0 0-1968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6.8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5987,'0'0'19257,"71"0"-18873,-35 0-384,-6 0-112,5 0-1777,7 8-2193,-6-8-4082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7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4130,'0'0'3594,"2"24"594,50 322 6033,-27-210-7887,68 302 2036,-65-352-3972,-27-82-390,-1-3-9,0-1 1,0 0 0,0 0-1,0 1 1,0-1-1,0 0 1,0 1 0,0-1-1,0 0 1,0 1-1,0-1 1,0 0-1,0 0 1,0 1 0,0-1-1,1 0 1,-1 0-1,0 1 1,0-1-1,0 0 1,1 0 0,-1 1-1,0-1 1,0 0-1,0 0 1,1 0-1,-1 1 1,0-1 0,0 0-1,1 0 1,-1 0-1,0 0 1,1 0-1,-1 0 1,0 0 0,0 0-1,1 1 1,0-1-339,-3-6-887,0 0 0,0 0-1,0 1 1,-1-1 0,0 1 0,0 0 0,0 0-1,-7-8 1,4 5-1350,-11-16-7322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1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0 320,'0'0'19334,"-5"3"-17426,-1 1-1637,1 0 0,0 0 0,0 1 0,0 0 0,0-1 0,1 2 0,0-1 0,0 0 0,0 1 0,1 0 1,0 0-1,0 0 0,0 0 0,-3 11 0,1 6-201,2 0-1,0 0 1,1-1 0,1 1 0,2 25 0,-1-10 12,0-34-69,0 1-1,0 0 1,1 0-1,-1 0 1,1-1-1,0 1 1,1 0-1,-1-1 1,1 1-1,-1-1 1,2 1-1,2 4 1,-3-5-23,1-1 0,0 0 1,0-1-1,0 1 0,0-1 0,1 1 0,-1-1 1,1 0-1,-1 0 0,1 0 0,0-1 1,0 1-1,-1-1 0,9 2 0,14 1-44,0-1-1,0-2 1,1 0-1,27-3 0,-12 0 54,110-2 59,-151 6-10,0 0 1,-1 0-1,1-1 0,-1 1 0,1 0 0,-1 0 1,0 0-1,1 0 0,-1 0 0,0 0 0,0 0 0,-1 0 1,1 0-1,0 0 0,-1 3 0,-4 8 53,0 0 0,0 0 0,-2 0 0,1-1 0,-2 1 0,1-2 0,-18 21 0,4-3-28,-22 33-3181,40-79-10256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5250,'0'0'3621,"2"26"-126,7 54 37,22 92 0,19 120 2458,18 71-2181,-60-340-3720,-8-23-89,0 0 1,1 0 0,-1 0-1,0 0 1,0 0 0,0 0-1,0 0 1,0 0 0,0 0-1,1 0 1,-1 0-1,0 0 1,0 0 0,0 0-1,0 0 1,0 0 0,0 0-1,1 0 1,-1 0 0,0 0-1,0 0 1,0 0 0,0 0-1,0 0 1,0 0 0,1 0-1,-1 0 1,0 0 0,0 0-1,0 0 1,0 0 0,0 0-1,0-1 1,0 1 0,0 0-1,0 0 1,1 0-1,-1 0 1,0 0 0,0 0-1,0 0 1,0-1 0,0 1-1,0 0 1,0 0 0,0 0-1,0 0 1,0 0 0,0 0-1,0-1 1,0 1 0,0 0-1,0 0 1,0 0 0,0 0-1,0 0 1,0-1 0,0 1-1,0 0 1,0 0 0,0 0-1,-1 0 1,1 0-1,0 0 1,0-1 0,1-42-44,-1 30-11,-1-27-108,0 20-24,0-1-1,2 1 1,1 0-1,4-23 1,-4 37 135,-1 0-1,1 0 1,1 0 0,-1 0 0,1 0 0,0 0 0,1 1 0,-1-1 0,1 1 0,0 0 0,0 0-1,1 0 1,0 1 0,-1 0 0,1-1 0,1 2 0,7-6 0,-5 5 23,1 0 1,0 0-1,0 1 1,0 0-1,1 1 0,-1 0 1,1 0-1,-1 1 1,1 0-1,0 1 1,-1 0-1,1 1 0,-1 0 1,11 2-1,-17-2 36,-1 0-1,1 0 0,-1 0 0,1 1 1,-1-1-1,0 1 0,0-1 1,0 1-1,0 0 0,0 0 1,0 0-1,0 0 0,-1 0 1,1 0-1,-1 0 0,1 1 0,-1-1 1,2 6-1,1 2 65,0 2 0,-1-1 0,2 13 0,-1 9 351,-1 66-1,-3-81-341,-1-9-44,0 0 1,-1 1-1,0-1 0,-1 0 1,0 0-1,0-1 0,0 1 1,-1-1-1,-1 0 0,1 1 1,-1-2-1,-1 1 0,0-1 1,0 0-1,0 0 1,-1 0-1,1-1 0,-2 0 1,1 0-1,-1-1 0,0 0 1,0-1-1,-11 6 0,-20-5-399,36-5 185,1 0 1,-1 0-1,1 0 0,-1 0 0,1 0 0,-1-1 0,1 1 0,-1-1 0,1 0 0,-1 1 0,1-1 0,0 0 1,-3-2-1,2-3-896,0 0 0,0-1 1,1 1-1,0-1 0,0 0 0,0 1 1,1-1-1,0 0 0,1 0 1,-1 0-1,2-11 0,-1-22-8395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8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8676,'0'0'11288,"-14"26"-8788,-43 85-267,52-98-1867,0 1 1,1 0 0,0 0 0,1 0 0,1 1-1,0-1 1,1 1 0,1-1 0,1 18 0,0-3-108,-1-25-253,0-1 1,1 1 0,-1 0 0,1-1-1,0 1 1,0-1 0,1 1-1,-1-1 1,1 0 0,0 0-1,-1 1 1,1-1 0,5 5-1,-6-7-29,-1-1 1,1 1-1,0 0 0,-1-1 0,1 1 0,0-1 0,0 1 0,0-1 0,-1 1 0,1-1 0,0 1 1,0-1-1,0 0 0,0 0 0,0 1 0,0-1 0,0 0 0,0 0 0,0 0 0,-1 0 1,2 0-1,0-1-20,-1 1 0,0-1 1,0 1-1,0-1 1,1 0-1,-1 0 1,0 0-1,0 1 0,0-1 1,-1 0-1,1 0 1,0 0-1,0-1 0,0 1 1,-1 0-1,1 0 1,-1 0-1,1 0 0,0-3 1,47-132-1636,-14 36-179,-29 92 1773,-2 11 233,-2-1-83,42 66 1658,-31-48-1114,0 0 1,2 0 0,26 30 0,-33-42-646,-6-7-448,-3-10-4663,3-5 2182,0 2-91,-1-25-5287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8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1 0 8756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8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8756,'163'39'2967,"-161"-39"-2794,0 1 0,0-1 0,0 1 0,-1-1 1,1 1-1,0 0 0,0 0 0,-1 0 0,1 0 0,-1 0 1,1 0-1,-1 0 0,1 1 0,-1-1 0,1 0 0,-1 1 0,0-1 1,0 1-1,0-1 0,0 1 0,0 0 0,0-1 0,1 4 1,-1-2 376,3 7 580,1-1 1,0 0-1,0 0 1,1-1-1,0 0 1,0 0-1,12 10 1,59 50 1939,-53-47-2712,-21-19-362,1 1 0,-1 0-1,1-1 1,-1 0 0,1 0-1,0 0 1,0 0 0,0-1-1,0 1 1,0-1 0,0 0-1,0 0 1,1-1 0,-1 1-1,8-1 1,-11 0-319,0-3-162,-1 0 400,0 0 0,1 0-1,0 0 1,-1 0 0,1 0 0,0 1 0,0-1 0,1 0 0,-1 1 0,1-1-1,-1 0 1,1 1 0,0 0 0,0-1 0,0 1 0,3-3 0,-3 4 99,-1 0 1,1 0-1,-1 0 0,1 0 1,0 0-1,-1 0 1,1 0-1,0 0 1,0 1-1,-1-1 0,1 1 1,0 0-1,0-1 1,0 1-1,0 0 1,0 0-1,0 0 0,-1 0 1,1 1-1,0-1 1,0 0-1,0 1 1,0-1-1,0 1 1,-1 0-1,1-1 0,0 1 1,-1 0-1,3 1 1,9 9 397,0-1 0,22 25 0,3 3 230,42 28-226,-72-54-485,-7-10-374,-1-34-18729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8:59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13894,'0'0'13492,"25"26"-12065,77 80-669,-95-97-670,1-1 0,-2 1 0,1 0 0,-1 0 0,6 14 0,-11-20-79,0 0-1,1-1 1,-1 1-1,0-1 1,1 1 0,0-1-1,0 0 1,0 0 0,0 1-1,0-1 1,0-1 0,3 3-1,-4-4-57,-1 1 0,1-1-1,-1 0 1,1 0 0,-1 0-1,1 0 1,-1 0 0,1 0-1,-1-1 1,1 1 0,-1 0-1,1 0 1,-1 0 0,1 0 0,-1 0-1,0-1 1,1 1 0,-1 0-1,1 0 1,-1-1 0,1 1-1,-1 0 1,0-1 0,1 1-1,-1-1 1,0 1 0,0 0 0,1-1-1,-1 1 1,0-1 0,0 1-1,1-1 1,-1 1 0,0 0-1,0-1 1,0 1 0,0-1-1,0 1 1,0-1 0,0 1-1,0-1 1,0 0 0,8-31-747,-6 22 460,3-8 100,1 0 0,1 1 0,1 0 0,0 1-1,15-24 1,-22 40 249,-1-1 0,0 1 0,0 0 0,1 0 0,-1-1 0,0 1 0,0 0 0,1 0 0,-1-1 0,0 1-1,0 0 1,1 0 0,-1 0 0,0 0 0,1 0 0,-1-1 0,0 1 0,1 0 0,-1 0 0,0 0 0,1 0-1,-1 0 1,1 0 0,-1 0 0,0 0 0,1 0 0,-1 0 0,0 0 0,1 0 0,-1 1 0,0-1 0,1 0 0,-1 0-1,0 0 1,0 0 0,1 1 0,-1-1 0,0 0 0,1 0 0,-1 0 0,0 1 0,0-1 0,1 0 0,-1 0-1,0 1 1,0-1 0,0 0 0,0 1 0,1-1 0,-1 0 0,0 1 0,0-1 0,0 0 0,0 1 0,10 22 727,-9-18-657,18 35 655,2-1 0,2-1-1,38 51 1,-61-89-743,0 0 0,1 0-1,-1 0 1,0 0 0,0 1 0,1-1-1,-1 0 1,0 0 0,0 0 0,1 0 0,-1 0-1,0 0 1,0 0 0,1 0 0,-1 0-1,0 0 1,0 0 0,1 0 0,-1 0-1,0 0 1,1 0 0,-1 0 0,0 0 0,0 0-1,1 0 1,-1 0 0,0 0 0,0 0-1,1 0 1,-1 0 0,0-1 0,0 1-1,1 0 1,-1 0 0,0 0 0,0 0-1,0-1 1,0 1 0,1 0 0,-1 0 0,0-1-1,0 1 1,0 0 0,0 0 0,0 0-1,1-1 1,-1 1 0,0 0 0,0-1-1,0 1 1,0 0 0,37-131-1268,2 38 465,-38 92 797,0-1 1,-1 1-1,1-1 0,0 1 1,0-1-1,0 1 0,1 0 1,-1-1-1,0 1 0,0 0 1,1 0-1,-1 0 0,2-1 1,-2 2 6,0-1 1,0 1 0,-1 0-1,1 0 1,0 0 0,-1 0-1,1 0 1,0 0 0,0 0-1,-1 0 1,1 0 0,0 0-1,0 0 1,-1 0 0,1 1-1,0-1 1,-1 0 0,1 0-1,0 1 1,-1-1 0,2 1-1,2 3 27,-1-1 0,1 1 0,-1 0 0,1 0-1,-1 1 1,4 7 0,-1-1 120,53 73 923,-24-35-98,48 88-1,-113-168-4486,-6-1-1067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0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4786,'0'0'20986,"60"0"-19770,-60 8-5362,0 16-2449,12 8-4722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0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2753,'0'0'23963,"0"-16"-25980,0 0-2465,17-8-2961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4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1044 7668,'0'0'19150,"18"0"-15378,55 0-2421,412-10-525,-447 6-826,0-3 0,-1-1 0,62-21 0,-59 15 0,0 3 0,73-12 0,90-2 0,-91 0 0,12-1 0,97-17 0,-173 36 0,82-2 0,-82 7 0,0-3 0,69-16 0,-70 11 0,1 2 0,70-2 0,-100 9 0,0 0 0,19-5 0,-18 3 0,0 1 0,21-1 0,44-1 0,0-5 0,126-27 0,93-6 0,-29 6 0,-85 4 0,-94 16 0,179-5 0,-169 17 0,116-21 0,15-4 0,-222 28 0,28-6 0,-1-1 0,74-25 0,-76 20 0,1 2 0,0 1 0,47-5 0,324-41 0,-304 40 0,142-2 0,-106 10 0,12-13 0,-19 1 0,-24 4 0,-85 12 0,0-2 0,-1-1 0,42-18 0,-12 5 0,-5 4 0,0 2 0,1 2 0,53-4 0,5-4 0,-10 0 0,-70 14 0,-21 3 0,1 1 0,-1 1 0,17-2 0,162-13 0,-171 15 0,-1 0 0,1-1 0,16-5 0,-15 3 0,-1 0 0,1 2 0,19-1 0,-14 3 0,-18-1 0,-5 1 0,0-1 0,0 1 0,0 0 0,0 0 0,0-1 0,0 1 0,0 0 0,0 0 0,0 0 0,0-1 0,0 1 0,0 0 0,0 0 0,0-1 0,0 1 0,0 0 0,0 0 0,0-1 0,0 1 0,0 0 0,0 0 0,-1 0 0,1-1 0,0 1 0,0 0 0,0 0 0,0 0 0,-1 0 0,1-1 0,0 1 0,0 0 0,0 0 0,-1 0 0,1 0 0,0 0 0,0 0 0,0 0 0,-1 0 0,1 0 0,0-1 0,0 1 0,-1 0 0,1 0 0,0 0 0,0 0 0,-1 0 0,1 0 0,0 1 0,0-1 0,-1 0 0,1 0 0,0 0 0,0 0 0,-1 0 0,-25 0-260,-54 2-4685,23 4-4945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23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25 153 3698,'0'0'15895,"-4"-2"-13750,-12-9-99,16 11-1981,0 0-1,0 0 1,-1 0-1,1-1 1,0 1-1,0 0 1,-1 0 0,1 0-1,0 0 1,0 0-1,0-1 1,-1 1-1,1 0 1,0 0-1,0 0 1,0-1-1,0 1 1,-1 0 0,1 0-1,0-1 1,0 1-1,0 0 1,0 0-1,0-1 1,0 1-1,0 0 1,0 0-1,0-1 1,0 1 0,0 0-1,0-1 1,0 1-1,0 0 1,0 0-1,0-1 1,0 1-1,0 0 1,0 0-1,0-1 1,1 1-1,-1 0 1,0 0 0,0-1-1,0 1 1,0 0-1,0 0 1,1 0-1,-1-1 1,0 1-1,0 0 1,0 0-1,1 0 1,-1-1 0,16-6 68,-13 6-35,24-7 93,0 1 1,1 1-1,53-4 1,-35 5-91,2-1-9,-17 3-16,-1-1 0,35-10 0,87-41 116,-145 53-621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24.3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7459,'0'0'12011,"1"34"-10231,-1-6-1308,1 9 166,1-1-1,1 0 1,3 0-1,11 42 1,32 134 1136,37 132-1395,-83-336-398,1 17-159,-9-26 167,-15-5-154,0-1-1,-34-16 1,49 20 276,0 0-1,0 1 1,0 0 0,-1 0 0,1 0 0,-1 1 0,1 0-1,-1 0 1,0 0 0,-7 0 1518,34 1-1781,4 0 201,1-1 0,0-1 0,0-1 0,49-14 0,-63 13-240,0-1-1,0 0 1,0 0 0,20-15-1,-23 14-534,-1 0-1,0-1 1,-1 0-1,1-1 1,-2 0-1,12-16 1,0-7-4103,-5 6-1916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1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1 350 13270,'0'0'5635,"133"-106"-4739,-73 50-688,3-3-16,-8 7-176,-5 12-16,-15 17-176,-12 10-1393,-13 13-1392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24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1409,'0'0'18064,"9"29"-15367,0 4-2024,43 122 1992,-46-137-2137,-1 1 0,4 30 0,2 9 219,-11-58-742,1 0 1,0 0-1,-1-1 0,1 1 0,-1 0 0,1 0 0,-1-1 0,1 1 0,-1 0 0,1-1 0,-1 1 0,1 0 0,-1-1 0,1 1 0,-1-1 0,1 1 0,-1-1 0,0 1 0,1-1 0,-1 1 0,0-1 1,1 1-1,-1-1 0,0 0 0,0 1 0,0-1 0,1 0 0,15-61-355,-11 39 305,0 1-1,2-1 1,1 1 0,21-41 0,-29 62 37,1 0 1,-1-1 0,1 1 0,-1 0 0,1 0 0,-1 0 0,1 0 0,0 0 0,0 1-1,-1-1 1,1 0 0,0 0 0,0 0 0,0 1 0,0-1 0,0 0 0,0 1 0,0-1-1,0 1 1,0-1 0,0 1 0,0 0 0,0-1 0,1 1 0,-1 0 0,0 0 0,0 0-1,0-1 1,0 1 0,1 1 0,-1-1 0,0 0 0,0 0 0,0 0 0,0 1 0,0-1-1,0 0 1,1 1 0,-1-1 0,0 1 0,0-1 0,0 1 0,1 1 0,3 2 99,0 1 1,0 1 0,-1-1 0,1 1-1,5 10 1,-2-4 149,19 18 238,-21-24-406,0 0 0,-1 0 1,0 0-1,0 1 0,4 7 1,-6-8-55,0-1 1,1 0-1,-1 1 1,1-1-1,8 8 1,3 15-1,-5-8-38,-9-16-636,-17-2-11858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25.1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7828,'0'0'13206,"0"8"-12198,0 0-176,12-8 113,-6 0-593,0 0-256,6 0-64,-6 0-16,6 0-32,-6 0-640,0 0-4467,-6 8-1440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25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12534,'0'0'14310,"-6"0"-14054,6 24-14950,0-7 2768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6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5250,'0'0'14532,"0"29"-12944,0-26-1549,0 42 1035,1-1-1,3 0 0,15 72 0,9-12 1086,54 134-1,-65-194-1901,-12-29-202,0 0 0,11 18 0,-7-21-5523,-6-15 3616,-3-16 471,0 18 707,-8-42-4673,-13-23-992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6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72 7924,'0'0'11933,"27"-8"-10740,1-1-828,21-6 373,85-15-1,-82 24-349,82 2 0,-119 4-272,-9 0-5,1 1 0,-1-1 0,0 1 0,0 0 0,0 0 0,0 1 0,0 0 0,0 0 0,0 1 0,0-1 0,-1 1 0,1 0 1,-1 1-1,0-1 0,0 1 0,0 0 0,-1 1 0,1-1 0,-1 1 0,0 0 0,0 0 0,-1 0 0,1 0 0,-1 0 0,0 1 0,-1 0 1,1 0-1,-1-1 0,2 9 0,0 1 133,0 1 1,0-1 0,-2 0-1,0 1 1,0 0-1,-2-1 1,0 1-1,-3 24 1,1-30-199,0 0 0,-1 0 0,0 0 0,0 0 1,-2 0-1,1-1 0,-1 0 0,0 0 0,-1 0 0,0 0 0,0-1 0,-1 0 0,-12 11 0,1-2-2,0 0 0,-1-2 0,-1 0 0,-1-1 0,0-1-1,-36 16 1,57-28-111,-1-1 0,1 0 0,-1 0 0,0 1 0,1-1 0,-1 0 0,1 0 0,-1 0 0,1 1 0,-1-1 0,1 0 0,-1 0 0,0 0 0,1 0 0,-1 0 0,1 0 0,-1 0 0,0-1 0,1 1 0,-1 0 0,1 0 0,-1 0 0,1 0 0,-1-1 0,1 1 0,-1 0 0,1-1 0,-1 1 0,1 0 0,-1-1 0,1 1 0,-1 0 0,1-1 0,-1 0 0,0-20-4675,1 12 3014,0-29-5862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7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2465,'0'0'11200,"28"28"-6574,88 91-1707,13 5 1624,-119-118-3801,-9-15 508,-9-20-566,-7-7-648,6 17-62,0 0 1,2-1 0,0-1 0,1 1 0,1-1 0,1 0 0,-2-40 0,6 56-107,0 0 0,1-1 0,0 1 0,0 0 0,0 0 1,1 0-1,0 0 0,0 0 0,0 0 0,0 0 0,1 0 1,0 1-1,0-1 0,0 1 0,0 0 0,1 0 0,5-4 0,33-23-4119,6 9-3454,-2 12-4740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7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1 282 9108,'0'0'13126,"31"-9"-12005,12-4-817,48-21 0,-84 31-279,-1 0 0,1-1 0,-1 0 0,0 0 0,0-1-1,-1 0 1,1 0 0,-1 0 0,0 0 0,0-1 0,3-6 0,-1 1-48,-2-1 0,0 1 1,0-1-1,4-15 0,-4 10-93,-2 10-30,-1-1 0,0 0 0,0 1 0,-1-1 0,0 0 1,0-11-1,-1 18 164,-1 1 0,1-1 0,0 0 1,-1 1-1,1-1 0,-1 1 1,1-1-1,-1 1 0,1-1 1,-1 1-1,1-1 0,-1 1 1,1 0-1,-1-1 0,0 1 0,1 0 1,-1-1-1,1 1 0,-1 0 1,0 0-1,1 0 0,-1 0 1,0-1-1,1 1 0,-1 0 0,0 0 1,1 0-1,-1 0 0,0 1 1,-1-1-1,-26 2 458,26-2-439,-1 1 19,0-1-1,0 1 0,0 0 1,0 0-1,0 0 1,0 1-1,0-1 1,0 1-1,0-1 1,1 1-1,-1 0 1,1 0-1,-1 0 1,-2 4-1,0-1 0,1 1-1,-1 1 0,1-1 0,1 0 1,-7 15-1,3-3 53,1 1 0,1 0 1,1 0-1,-3 24 0,0 96 1417,7-135-1478,1 0 1,-1 0 0,0 0 0,1 0-1,0 0 1,0 0 0,0 0 0,0 0 0,1-1-1,-1 1 1,1 0 0,0-1 0,0 1 0,1-1-1,-1 0 1,1 1 0,-1-1 0,1-1 0,0 1-1,0 0 1,0-1 0,1 1 0,-1-1 0,0 0-1,1 0 1,0 0 0,-1-1 0,1 1-1,0-1 1,4 1 0,12 3 59,0-2 0,0 0-1,1-1 1,34-2 0,-38 0-39,0-1-33,0 0 1,0-1 0,0-1-1,0-1 1,-1 0-1,1-2 1,-1 1-1,27-15 1,-22 9-33,-1-1 0,-1-1 0,0-1 0,-1-1 0,32-32 0,-46 42-120,0 1 0,0-1 0,0-1 0,-1 1 0,0 0 0,0-1 0,3-9 1,-5 12-151,0 1 1,0-1 0,-1 0 0,1 0 0,-1 0 0,0 0 0,0 0 0,0-3 0,-1 3-230,1 1-1,-1 0 1,1 0-1,-1 0 1,0 0 0,0 0-1,0 0 1,0 0 0,0 0-1,0 0 1,0 0-1,-2-1 1,-23-20-8867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8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29 1121,'0'0'10567,"-2"-3"-9017,1 2-1275,0 0-111,0-1 0,0 1 0,1 0 0,-1 0 0,0 0 0,0 0 0,1-1 0,-1 1 0,1 0 0,-1-1 1,-5-8 8235,6 16-8926,2 10 707,0-1 0,2 1 0,0-1 0,0 0 0,2-1 0,0 1 0,9 15 0,12 34 711,31 150 859,-15-46-794,-28-107-741,-12-45-160,1-1 1,0 1-1,1 0 0,0-1 1,2 0-1,0 0 0,10 16 1,-14-30-1574,-1-9 76,-3-10-1527,-5-11-2266,-5-3-3645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9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2689,'0'1'19813,"0"-1"-19672,-1 0 0,1 0 0,0 1-1,0-1 1,0 0 0,0 0 0,0 0 0,0 1 0,0-1 0,0 0 0,0 0 0,0 0 0,0 1 0,0-1 0,0 0 0,0 0-1,0 0 1,0 1 0,0-1 0,0 0 0,0 0 0,0 0 0,0 1 0,0-1 0,0 0 0,0 0 0,1 2 1127,-1-2-1127,1 0 0,-1 0 0,0 0 0,0 0 0,44 8 2407,-36-6-2382,0 0 0,0 0 0,0-1-1,10 0 1,-12 0-188,1-1-149,4-1-6786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09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8148,'0'0'17253,"12"0"-15265,205 0 1160,-215 0-3589,-25 0-18066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1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7780,'0'0'12325,"17"131"-10580,11-86-368,5 1-737,-1-4-384,-4 1-256,4-2-80,-2-5-336,-4-2-1617,-4-5-1073,3-4-1808,-2-11-2465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57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4434,'0'0'19502,"0"26"-17818,2 47-76,15 102 1,16 35 59,34 183-527,-64-374-1106,0 0 24,1-1-1,1 1 1,0-1 0,2 0 0,8 18-1,-6-26-39,-7-9 48,-4-40-2816,-1 0 1,-16-69-1,7 51-1035,-5-45-4348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57.5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8436,'0'0'13449,"26"-1"-12275,183-12 5,-186 11-1084,-7 1-78,0 0 1,0 1-1,0 0 1,19 4-1,-31-3 65,0-1 0,0 1-1,0 1 1,-1-1-1,1 1 1,0-1-1,-1 1 1,1 0-1,-1 0 1,1 1 0,-1-1-1,0 1 1,0-1-1,0 1 1,-1 0-1,1 0 1,-1 1-1,1-1 1,-1 0 0,0 1-1,2 5 1,3 12 499,-2 1 1,0 1-1,-2-1 1,0 1 0,-2-1-1,-1 36 1,-1-47-503,0 1 0,-1-1 0,-1 1 0,1-1 0,-2 0 0,0 0-1,0 0 1,-1-1 0,0 1 0,-1-1 0,0 0 0,0-1 0,-1 1 0,-1-1 0,-9 9 0,-10 9-11,-2-2-1,0 0 1,-41 24 0,57-42-559,10-15-6588,3 6 6580,1 1-1,-1 0 1,1 0-1,0 1 1,-1-1 0,1 0-1,0 0 1,0 0 0,0 0-1,0 1 1,0-1-1,-1 0 1,3 0 0,29-15-9092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57.9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6419,'0'0'15754,"20"12"-13988,62 40-525,-77-49-1112,-1 0 1,1 1 0,-1-1 0,0 1-1,0 0 1,0 0 0,-1 0 0,1 0-1,-1 1 1,0-1 0,0 1 0,-1 0-1,1 0 1,-1 0 0,0 0 0,-1 0-1,3 11 1,0 1 234,4 17 109,-2 2-1,-2-1 0,-1 1 0,-1-1 1,-5 49-1,1 7 237,2-90-730,18-1-347,-13 0 230,1 0 0,-1-1 0,1 0 0,-1 0 0,0 0 0,0-1 1,1 0-1,-1 0 0,0 0 0,-1-1 0,1 1 0,0-1 0,4-4 0,4-4-2331,-1 0 0,-1-1-1,14-16 1,4-11-6687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59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2049,'1'-6'24131,"14"12"-22602,12-4-4479,18-5-9419,-26-4 2636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09:59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10373,'0'0'13686,"8"0"-11923,24 0-565,-32 0-1163,0 0 0,1 0 0,-1 0 0,0 0 0,0 0 1,1 0-1,-1 0 0,0 0 0,1 0 0,-1 0 0,0 0 0,0 0 0,1 0 0,-1 0 0,0 0 0,1 0 0,-1 0 0,0 0 0,0 0 0,1 0 0,-1 1 0,0-1 0,0 0 0,1 0 0,-1 0 0,0 0 0,0 1 0,0-1 0,1 0 0,-1 0 0,0 0 0,0 1 0,0-1 0,0 0 0,0 0 0,1 1 0,-1-1 0,0 0 0,0 1 0,5 2 149,42-3-2461,1 0-7220,-29 0 4341,3 0-2693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0:00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3922,'0'0'15305,"6"3"-13520,-5-3-1784,5 3 349,-1-1 0,1 0 0,-1-1 0,1 1 0,0-1 0,0 0 0,0 0 0,0-1 0,6 0 0,-11 0-388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0:03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7 3185,'6'-6'27821,"5"31"-27076,1 51-377,2 109 1,-14 79-23,-1-118-413,1 472 67,-1-626-202,-1 0 0,0 0-1,0 1 1,-1-1 0,1 1 0,-2-1 0,-6-10-1,-5-14-2200,11 18 366,0 1 0,1 0-1,1-1 1,0 1 0,0-17-1,1-26-7729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0:05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101 153 4738,'0'0'15060,"1"-24"-6240,9 13-8579,7-1-214,0 1 1,0 1 0,1 0 0,1 2-1,-1 0 1,27-7 0,124-22 4,-126 30 32,-42 7 187,22 2 1318,-19 44-670,-3-38-839,0 0 0,0 0 0,-1 0 0,1 0 0,-2 0 0,1 0-1,-1 0 1,-1 0 0,1-1 0,-1 1 0,0 0 0,-1-1 0,0 1 0,-4 7 0,-308 445-60,305-448 0,2 1 0,0 0 0,0 1 0,1 0 0,1 0 0,0 0 0,-5 20 0,6-25 0,-1-3 0,-1-13 0,-48-57-5341,22 25-2572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0:56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2193,'0'0'22955,"-1"32"-21155,1-15-1511,-2 27 438,2 0 0,3 0 0,8 53-1,3-21 586,44 140-1,-54-183-1311,-2-21 0,-2-21 0,-8-96 0,3 67 0,0-48 0,5 74 0,1 0 0,0 0 0,1 0 0,0 0 0,1 0 0,0 0 0,1 1 0,6-14 0,87-150 0,-93 169-1,-3 5 0,1-1 0,-1 1-1,0-1 1,-1 0 0,1 1 0,0-1 0,0 0 0,-1 0 0,1 1 0,-1-1 0,1 0 0,-1 0 0,0-2 0,0 2-103,4 2-820,0-1 1,0 0 0,0-1-1,-1 1 1,1-1-1,-1 1 1,1-1-1,-1 0 1,1 0-1,4-5 1,7-2-3688,8-1-4111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2:01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794 105 1473,'0'0'21722,"3"0"-20170,18 0 343,-9 0 1672,-12-1-3488,0 0 0,0 0 1,0 1-1,0-1 0,0 0 1,0 0-1,0 1 0,0-1 1,0 0-1,0 0 1,0 0-1,0 1 0,-1-1 1,1 0-1,0 1 0,0-1 1,-1 0-1,1 0 1,-1 0-1,-4-3-22,0 1 1,0 0-1,-1 0 1,1 1-1,0 0 1,-8-3-1,-30-14 168,38 16-203,0 0 0,-1 0 1,1 0-1,-1 1 0,0 0 0,0 0 0,0 0 1,0 1-1,0 0 0,0 0 0,0 0 1,0 1-1,-1 0 0,-6 0 0,-24-7-10,32 5-12,-1 0 0,1 1-1,-1 0 1,0 0 0,-7-1 0,-116-6 0,107 8-11,0 1-1,-25 5 1,39-5 2,1 1 1,-1 0 0,0 1-1,0-1 1,1 1 0,0 1-1,-1 0 1,-12 8 0,-8 7 5,22-15 3,0-1 0,1 1 0,0-1 0,0 1 0,0 1 0,-8 8 0,-10 17 15,7-10-16,1 1 0,1 1 0,0 0-1,2 0 1,-11 27 0,6 6-2,3 0 1,3 2-1,-6 65 0,11 18 55,7-98-20,-8 63-1,4-75-31,2 1 0,2 37 0,1-10 0,-2-30 0,2 0 0,0-1 0,2 1 0,2-1 0,15 51 0,-13-57 0,26 62 0,-26-69 0,0 0 0,2 0 0,-1-1 0,2 0 0,0-1 0,0 0 0,1-1 0,20 16 0,-14-15 0,0-1 0,1 0 0,0-1 0,1-1 0,0-1 0,39 10 0,-11-3 0,46 8 0,-70-20 0,1-1 0,0-1 0,34-3 0,-1-1 0,-48 3 0,-1-1 0,1-1 0,0 0 0,-1 0 0,1-1 0,-1 0 0,0 0 0,0-1 0,0 0 0,15-11 0,-4 2 0,-1-2 0,0 0 0,19-21 0,-4 3 0,-18 17 0,0 0 0,19-25 0,-15 11 0,0-1 0,-2 0 0,-2-1 0,17-45 0,-16 23 0,-13 39 0,0 1 0,-1-1 0,-1 1 0,0-1 0,-1 0 0,-1 0 0,0 0 0,-2-16 0,0-16 0,8-272 0,-6 310 0,-2 0 0,1 0 0,-6-18 0,-1-6 0,3 12 0,0-1 0,-1 1 0,-10-22 0,7 20 0,-5-2 0,-1-4 0,14 25 0,0 0 0,-1 1 0,1-1 0,-1 1 0,0-1 0,0 1 0,-4-5 0,-8-17 0,-15-20 0,28 42 0,-1 0 0,1 1 0,0-1 0,-1 0 0,0 1 0,1 0 0,-1-1 0,-3-1 0,-7-14 0,-9-7 0,0 2 0,19 20 0,0 1 0,1 0 0,-1 0 0,0 0 0,0 0 0,0 1 0,-1-1 0,-3-2 0,-2-2 0,2 0 0,-30-34 0,30 33 0,1 4 0,5 3-131,-1-1 0,1 0-1,0 0 1,-1 1 0,1-1 0,0 0 0,-1 0 0,1 0-1,0 0 1,0 1 0,0-1 0,-1 0 0,1 0 0,0 0-1,0 0 1,1 1 0,-1-1 0,0 0 0,0 0-1,0 0 1,1-1 0,-1-2-379,-1 3 96,0-1 0,0 0 0,0 1 0,0-1 1,0 1-1,0-1 0,-1 1 0,1-1 0,-1 1 0,1 0 1,-1 0-1,0 0 0,1 0 0,-1 0 0,0 0 0,0 0 1,1 1-1,-1-1 0,0 0 0,0 1 0,0 0 0,0-1 1,0 1-1,0 0 0,-2 0 0,-29-7-7104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2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0 11717,'0'0'11283,"-20"15"-10643,-60 49-280,77-62-341,1 1 0,-1 0 0,0 0 0,1 0 0,-1 1 0,1-1 0,0 1 0,0-1-1,1 1 1,-1 0 0,1-1 0,-1 1 0,1 0 0,0 0 0,1 0 0,-1 0 0,1 0 0,-1 0-1,1 0 1,1 0 0,-1 0 0,0 0 0,2 5 0,-1 3-51,0-11 25,-1 0-1,0 0 1,0 0 0,1 1 0,-1-1-1,0 0 1,1 0 0,-1 0 0,1 0-1,-1 0 1,1 0 0,0 0 0,0 0-1,-1 0 1,1 0 0,0-1 0,0 1-1,0 0 1,0 0 0,0-1 0,0 1-1,0-1 1,0 1 0,0-1 0,0 1 0,0-1-1,2 1 1,33 2-377,-32-3 309,-3 0 28,1 0-1,-1-1 0,0 1 1,1-1-1,-1 1 0,0-1 1,1 0-1,-1 0 0,0 1 1,0-1-1,0 0 0,0 0 1,0 0-1,0 0 0,0-1 0,0 1 1,0 0-1,0 0 0,-1 0 1,1-1-1,0 1 0,-1 0 1,1-1-1,-1 1 0,1-3 1,10-43-935,-10 37 765,14-84-1896,-15 94 2117,0 0 0,0-1 0,0 1 0,0 0 0,0-1 0,0 1 0,0-1 0,0 1 0,1 0 1,-1-1-1,0 1 0,0 0 0,0-1 0,0 1 0,0 0 0,1-1 0,-1 1 0,0 0 0,0 0 0,0-1 0,1 1 0,-1 0 0,0 0 1,0-1-1,1 1 0,-1 0 0,0 0 0,1 0 0,-1-1 0,0 1 0,1 0 0,-1 0 0,0 0 0,1 0 0,-1 0 0,0 0 0,1 0 1,-1 0-1,1 0 0,-1 0 0,0 0 0,1 0 0,-1 0 0,0 0 0,1 0 0,-1 0 0,0 0 0,1 0 0,-1 0 0,0 0 0,1 1 1,-1-1-1,0 0 0,1 0 0,-1 0 0,0 1 0,0-1 0,1 1 0,15 15 1098,-16-16-1105,4 4 157,6 9 854,2 0-1,20 19 1,-29-30-1048,0 1-1,0-1 1,0 1-1,1-1 1,-1 0-1,0 0 1,1-1 0,0 1-1,-1-1 1,1 0-1,0 0 1,0 0-1,0 0 1,0 0 0,0-1-1,-1 0 1,9 0-1,-11-1-161,0 1-1,1-1 0,-1 0 1,0 0-1,0 1 1,0-1-1,1 0 0,-1 0 1,0 0-1,0 0 1,0 0-1,-1 0 0,1-1 1,0 1-1,0 0 1,0 0-1,0-2 0,3-4-813,16-22-3616,5-4-2139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2:08.0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8 384,'0'0'2809,"-7"-8"-1760,2 8-1761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0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80 896,'0'0'15957,"-6"-4"-13793,-29-17 6690,52 21-8233,-6 0-580,54 2 189,-34 0-159,0-2 0,0 0 0,-1-2 0,1-2 0,42-10 0,-60 11-586,-12 3 533,1-1 1,0 1-1,-1 0 0,1-1 0,-1 1 0,1-1 0,0 0 0,-1 1 1,1-1-1,-1 0 0,0 0 0,1 0 0,-1 0 0,0 0 0,2-2 1,0-6-3064,-2-4-3495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1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7860,'0'0'11421,"4"37"-9290,-1 1-1470,2 15 533,2 0 0,21 78-1,3-25-205,26 116-404,-52-195-586,-2 0 0,-1 0 0,-3 51 1,-1 2-526,2-77 570,-36-3 2275,25 0-2347,1 0 0,-1 1-1,1 1 1,-1-1 0,1 2-1,-15 4 1,73-27 750,44-18-492,-80 33-228,1 1 0,0 1 0,0 0-1,0 1 1,19-1 0,-31 3-38,0 0 0,1 0 0,-1 0 0,0 0 1,0 0-1,0 0 0,0 0 0,0 0 0,0-1 0,0 1 0,1 0 0,-1-1 0,0 1 1,0-1-1,0 1 0,0-1 0,-1 1 0,1-1 0,0 0 0,1 0 0,0-21-6178,-2 8 749,0-8-2693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1.6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7411,'0'0'13604,"4"25"-11737,1 11-1152,2 8 562,13 51 0,15 23 990,-34-115-2008,-1-6-1638,0-69-9389,0 26 2450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2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2001,'0'0'13499,"3"19"-11490,11 58-488,-13-71-1306,1-1-1,0 0 1,-1 0-1,2 0 1,-1 0-1,4 6 1,-5-10-131,-1 0 0,1 0 0,0 0 0,-1 0 1,1 0-1,0 0 0,0 0 0,0-1 0,0 1 0,0 0 0,0 0 0,0-1 0,0 1 1,0-1-1,0 1 0,0-1 0,0 1 0,2 0 0,-2-1 410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2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2753,'0'0'16600,"18"40"-14887,-18-32-1089,6-8-624,0 0-80,0 8-897,0-8-1168,0 16-1888,6-16-1986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6403,'208'0'3602,"-202"16"1632,0-16-3121,0 0-1953,-6 8-2785,0 0-1265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5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81 1585,'-6'0'28622,"10"0"-27457,24 1-1135,0-2-1,-1-1 1,1-1 0,32-8 0,101-28 178,-99 30-66,-62 8-121,0-5-26,0 5-254,0-1-800,0 1 958,0 1 1,0 0-1,0 0 0,0 0 1,0-1-1,0 1 1,0 0-1,0 0 0,0-1 1,0 1-1,0 0 1,0 0-1,0 0 0,-1-1 1,1 1-1,0 0 1,0 0-1,0 0 0,0-1 1,0 1-1,0 0 1,0 0-1,-1 0 0,1 0 1,0 0-1,0-1 1,0 1-1,0 0 0,-1 0 1,1 0-1,0 0 1,0 0-1,0 0 0,-1 0 1,1 0-1,0 0 1,0-1-1,-1 1 0,1 0 1,0 0-1,0 0 1,0 0-1,-1 0 1,1 0-1,0 1 0,0-1 1,0 0-1,-1 0 1,1 0-1,0 0 0,-6 0-1459,-22 3-7677,10 10 1991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6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0 1569,'0'0'15343,"0"6"-13150,0 79 1082,4 234 1578,1-229-4396,27 138-1,-21-180-325,-5-25-74,-1 1-1,-1-1 1,0 26 0,-4-45 612,-102-12-11284,78 8 10741,16 0 1936,20 0 4954,25-3-6269,1-1 1,68-16-1,-5 0-623,-54 18-601,-34-30-26613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6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54 5122,'0'0'13967,"-1"2"-12033,-1 4-1612,1-1-1,-1 1 1,1 0 0,1 0-1,-1 0 1,1-1 0,0 1-1,0 0 1,1 0-1,0 0 1,1 7 0,4 8 609,15 35 0,-4-11 46,-14-34-829,1-1-13,-1 0 1,0 1-1,0-1 0,0 15 0,-3-23 1237,0-11-884,2-14-470,1 0 1,1 0-1,0 0 0,2 1 1,1 0-1,1 0 0,11-23 1,5-15-1209,-4 20-2904,-4 18-4365,-16 22 8454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2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0 11157,'0'0'10007,"-6"23"-8681,-21 72-544,25-89-665,1 0-1,0 0 1,0 0-1,1 0 1,-1 0-1,1 0 1,2 11-1,-2-16-96,0 1-1,1 0 0,-1 0 0,1 0 0,0 0 1,0 0-1,0-1 0,0 1 0,0 0 0,0-1 0,0 1 1,0-1-1,1 1 0,-1-1 0,1 1 0,1 1 0,3-1-43,0 0 0,0 0 0,0 0 0,0 0-1,0-1 1,0 0 0,0-1 0,0 1 0,0-1-1,10-1 1,-13 1 8,2 0-129,-1-1 0,0 0 0,0 0 0,0 0 0,0-1 0,0 1-1,0-1 1,-1 0 0,1 0 0,-1 0 0,1-1 0,-1 1-1,0-1 1,1 0 0,-1 0 0,-1 0 0,1 0 0,0-1 0,-1 1-1,3-5 1,2-4-1264,0 1 0,-1-1-1,-1-1 1,0 1 0,4-16 0,0-19-5701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7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9044,'0'0'13126,"12"0"-11194,21 1-780,-2 0-308,-1 0 1,0-2-1,47-8 1,-54 0-1144,-22 9-413,18 0-12244,-8 0 6711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7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0 3378,'0'0'17920,"3"26"-15783,18 166 1456,-18-153-2938,28 231 2449,-31-270-3134,1 0-1,-1 1 0,0-1 0,0 0 1,0 1-1,0-1 0,0 0 0,0 0 1,0 1-1,0-1 0,0 0 0,0 1 0,0-1 1,0 0-1,0 1 0,0-1 0,0 0 1,0 1-1,0-1 0,0 0 0,0 0 1,0 1-1,-1-1 0,1 0 0,0 0 0,0 1 1,0-1-1,-1 0 0,1 0 0,0 1 1,0-1-1,0 0 0,-1 0 0,1 0 1,0 1-1,0-1 0,-1 0 0,1 0 0,0 0 1,-1 0-1,1 0 0,0 0 0,0 0 1,-1 1-1,-15-5-1678,6 1 142,-23 0-3932,-3-4-2659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8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5298,'0'0'13329,"0"5"-11640,0 74 4084,0-77-5673,0 0 0,1 0 0,0 0 1,-1 0-1,1 0 0,0 0 0,0 0 0,0 0 0,0 0 0,0 0 0,0-1 0,3 4 0,6 11-149,-10-15-142,6 24 294,0-19-3144,0-17-5865,0-18 2580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6019,'214'-80'2993,"-214"96"305,6 0-1265,0 8 400,-1 0-400,1-8-785,0 0-271,-6-8-369,0 0-320,6-8-288,0 0 0,-6 8-240,0 0-1169,0 16-1552,6-24-1777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6:59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1793,'0'0'20585,"48"129"-20473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04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48 7876,'0'0'16220,"31"-1"-15331,100-4-318,-101 4-400,37-1 253,71-11 0,-108 11-413,-29 2-62,-1-1-322,0 1 0,0-1 1,0 0-1,0 1 0,0-1 1,0 0-1,0 1 0,-1-1 1,1 0-1,0 1 0,0-1 1,-1 0-1,1 1 0,0-1 1,0 1-1,-1-1 0,1 0 1,-1 1-1,1-1 0,-1 1 0,1-1 1,-1 1-1,1 0 0,-1-1 1,0 0-1,-15-7-7428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05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0 8228,'0'0'6880,"0"26"-4711,19 286 3890,21 13-3514,-25-198-2382,1 167 0,-16-293-163,0 0 1,-1-1 0,1 1 0,0 0 0,0-1-1,0 1 1,0-1 0,0 1 0,-1 0 0,1-1-1,0 1 1,-1-1 0,1 1 0,0-1 0,-1 1 0,1-1-1,0 1 1,-1-1 0,1 1 0,-1-1 0,1 1-1,-1-1 1,1 0 0,-1 1 0,0-1 0,1 0-1,-1 0 1,1 1 0,-2-1 0,-24 1 465,20-2-323,0 0-1,-1-1 0,1 1 0,0-1 0,1-1 0,-11-4 1,-34-22 72,-8-5-113,-17-13 50,148 45 8,-51 2-291,1-1-1,0-2 1,0 0-1,0-1 1,-1-1-1,29-10 1,-24 7-1569,-21 6 511,0 1 1,0-1-1,1 0 0,-1-1 1,0 1-1,-1-1 1,1 0-1,7-6 0,-5-5-4579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07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679 66 1008,'0'0'12299,"-6"-4"-10612,-13-9-572,14 7-651,-1 2 0,0-1 0,-1 1 0,1 0 0,-1 0 0,0 0 0,0 1 0,0 0 0,0 1 0,0 0 0,-1 0 0,-12-2 0,2 4-168,11-1-268,-1 1-1,1 0 0,0 0 0,-1 0 0,1 1 1,0 0-1,0 1 0,0-1 0,0 1 0,0 1 0,0-1 1,0 1-1,1 1 0,-8 4 0,-74 59 467,9-9 674,53-38-650,-17 15 39,31-22-525,3-4-47,0 1 0,0 0 0,1 1 1,-10 18-1,-3 13 46,2 1 1,2 2-1,2-1 1,2 2-1,2 0 1,2 0-1,2 1 1,2 0-1,2 79 1,3-114-10,-1 37 35,2 1 0,2-1 0,18 86 0,-3-45-54,-13-59-3,1 0 0,2-1 0,1 0 0,1 0 0,17 33 0,38 75 53,-65-138-53,10 20 29,0 0 0,1 0 0,1-1 0,1-1 0,15 18 0,-8-16-23,0-1 1,2 0-1,0-2 0,48 29 1,-33-23 0,-27-16-12,0-1 1,0 0-1,0 0 0,15 4 1,-5-2-23,0-1 1,0 0 0,1-2 0,0-1-1,0 0 1,33 0 0,-26-4 44,0-2 1,1 0 0,-2-2-1,30-8 1,-40 7-17,-1 0 1,0-1-1,-1-1 0,1 0 1,-1-1-1,0-1 1,-1 0-1,14-12 0,-8 4 34,5-4 19,27-28 0,-44 40-39,-1 0 0,1-1 0,-1 1-1,-1-2 1,0 1 0,0-1 0,3-11-1,-3 7 23,52-160 119,-56 165-142,-1 1-1,0-1 0,0 0 1,-1-11-1,-1 13-15,1 0 1,1 1-1,-1-1 0,1 1 1,1-1-1,-1 1 1,4-8-1,-2 1 28,-1 0-1,0-1 1,0 1-1,-1 0 1,-1-1 0,-3-23-1,1-4-23,3 8-5,-1 4 30,-5-54 0,-2 24-71,6 41 56,-1-1-1,-1 1 1,-8-29 0,-4-3 85,-17-47-67,28 87 1,-1 0 0,0 0 0,-1 1-1,0 0 1,-1 0 0,-10-12 0,-11-18-11,24 33-15,0 0-1,-1 0 0,0 1 1,0-1-1,-9-7 0,-22-26 84,27 29-62,0 1 1,-21-18-1,18 18 63,1-1-1,-14-16 1,18 18-58,0 0 1,-1 1-1,0 0 1,0 1-1,-1 0 0,0 0 1,-16-9-1,17 12 17,-8-1-79,-2-4-2278,2-5-4740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08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18 129 5042,'0'0'13265,"0"10"-11723,0 18-1041,-2 28 458,4-1 1,2 1-1,14 74 0,-10-100-310,-1 1 0,3 49 1,-10-105-570,1-18-237,-2-1 0,-2 1 1,-11-54-1,5 55 105,6 21 70,-2 0-1,0 0 1,-2 0 0,-11-27 0,20 46 25,0 0 0,0 0 0,0 0 0,0 0 1,0 0-1,1 1 0,-1-1 0,1 1 0,-1-1 0,1 1 0,0 0 0,5-2 0,15-8-37,38-23 45,82-32 1,-81 39-177,-35 19-745,-24 8 360,0 0 0,-1-1 0,1 0 1,0 1-1,-1-1 0,1 0 0,0 0 1,2-2-1,0 1-1849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09.3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1505,'0'0'17114,"4"7"-15860,-1-3-1015,0 1 1,1-1-1,0 0 1,0 1-1,0-2 0,1 1 1,-1 0-1,7 3 0,50 26 1518,-14-7-1087,-1 1-457,-2 2 0,-1 2 0,-2 2-1,67 68 1,-98-90-163,0 0-1,-2 1 1,1 0-1,-1 0 0,-1 1 1,0 0-1,5 16 1,-6-11-249,-2 0 0,0 0 1,-1 0-1,-1 0 1,0 0-1,-2 19 0,-12-39-1183,-6-10 820,0 0 0,2-1 0,-1 0 1,2-2-1,-16-17 0,-20-18 398,37 42 1319,13 8-1075,1 1 0,0-1 0,-1 0 0,1 1 1,0-1-1,0 0 0,-1 1 0,1-1 0,0 1 1,0-1-1,0 0 0,-1 1 0,1-1 0,0 1 1,0-1-1,0 1 0,0-1 0,0 1 0,0-1 1,0 0-1,0 1 0,0-1 0,0 1 1,0-1-1,0 1 0,0-1 0,1 1 0,-1-1 1,0 0-1,0 1 0,0-1 0,1 1 0,-1-1 1,0 0-1,0 1 0,1 0 0,4 7 17,0 1 0,0-1 0,0-1 0,1 1 0,0-1 0,1 0 0,-1 0 0,12 8 0,65 48 748,-77-59-813,1 1 0,0-1 0,0 0 0,0-1 0,0 0 0,0 0-1,1-1 1,0 1 0,-1-2 0,1 1 0,0-1 0,0 0 0,0-1-1,0 0 1,-1 0 0,1 0 0,10-3 0,-17 3-9,1-1 0,0 0 0,-1 0 0,1 0 0,-1 0-1,1 0 1,-1 0 0,1 0 0,-1 0 0,0 0 0,0-1 0,1 1 0,-1-1 0,0 1 0,0-1 0,0 1 0,-1-1-1,2-1 1,10-36 354,-8 23-226,0 3-93,54-197 924,-57 198-1047,-1 11 34,0 1 0,0-1 0,0 0-1,0 0 1,-1 0 0,1 0 0,1 0 0,-1 1 0,0-1-1,0 0 1,0 0 0,0 0 0,0 0 0,1 1 0,-1-1-1,0 0 1,1 0 0,-1 1 0,1-1 0,-1 0-1,1 0 1,-1 1 0,1-1 0,-1 0 0,1 1 0,0-1-1,-1 19-5519,0 9-1221,0-8-4163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2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12902,'0'0'2646,"3"25"334,-1-3-2359,0 4-44,1 0 0,1-1 0,1 1 0,11 30 0,-5-26-155,0-1 0,2 0 0,0-1 0,24 35 0,-36-62-429,0 1-1,0 0 0,1 0 1,-1-1-1,1 1 0,-1-1 1,1 1-1,0-1 1,-1 0-1,1 1 0,0-1 1,0 0-1,0 0 0,0 0 1,0-1-1,2 2 0,-3-2-9,1 0-1,0 0 1,-1 0-1,1 0 1,-1 0-1,1-1 1,-1 1-1,1 0 0,-1-1 1,1 1-1,-1-1 1,0 1-1,1-1 1,-1 0-1,0 0 1,1 1-1,1-3 1,1-1 16,0 0 1,0-1-1,0 0 1,0 0-1,-1 0 1,1 0-1,-1 0 1,-1-1-1,4-9 1,3-11-19,-1 0 1,-1 0 0,-2-1 0,4-49 0,-7 36-3714,-2-2-3715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11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5731,'0'0'17138,"4"0"-16015,6 0-669,123-1 3450,72-14-2486,-79 3-1255,202 7-1,-184 6-95,-143-1-43,-19 0-3452,0 3-1819,0 10-4817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17:12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0 170 3858,'1'0'22305,"3"0"-21592,2 0-239,3 0-211,0 0-1,0 0 0,0 0 1,0-1-1,-1-1 0,1 0 1,0 0-1,-1 0 0,11-5 1,21-8 72,0 1 1,1 2-1,81-11 1,1 12-16,-46 7-131,-29 1-86,29-4 8,-45 3-72,0 2 1,0 0-1,37 4 1,-35 0-2,0-2 0,47-6 0,-61 3-25,222-30 297,-53 30-178,-105 4-131,-77-2-101,-10-2-105,-6-2-499,2 3-381,-1 0 29,1 1 1,-1 0-1,1 0 0,-1 1 0,-8 0 0,5 0-584,-30 0-3594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3:06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 7523,'0'0'12550,"6"0"-11203,11 1-741,-6 0-293,0 0 1,0-1-1,1-1 1,-1 0-1,11-2 1,-9-3-211,-10 5-89,0-1 1,1 1-1,-1 0 1,0 0-1,1 0 1,-1 1 0,1-1-1,-1 1 1,1 0-1,-1 0 1,5 0-1,-6 0-94,-2-5-2617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3:07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7075,'0'0'11317,"35"8"-10820,-23-8-145,-6 0-240,6 0-48,-6 0-64,6 0-400,-6 0-993,6 0-1328,0 0-1105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3:07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1793,'0'0'18840,"53"16"-17479,-29-16-689,-6 0-271,-6 0-289,-6 0-801,-6-24-12853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1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5827,'0'0'15962,"1"0"-15872,0 0 1,-1 0-1,1 0 1,-1 0-1,1 0 1,-1 0-1,1 0 1,-1 1-1,1-1 0,-1 0 1,1 0-1,-1 1 1,1-1-1,-1 0 1,1 0-1,-1 1 1,1-1-1,-1 1 1,0-1-1,1 0 1,-1 1-1,0-1 1,1 1-1,-1-1 1,0 1-1,0-1 1,1 1-1,-1-1 1,0 1-1,0-1 1,0 1-1,0 0 1,0-1-1,0 1 1,0 0-1,13 36 824,-3 1-1,-1 0 1,5 54 0,2 127-37,-7-71-457,-2 90 233,-7-230-602,1-1-1,0 1 0,1-1 0,3 11 0,-4-15 366,-1-37-971,0-49-4310,0-1-5981,0 68 7853,0-32-9066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1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11781,'0'0'12379,"15"0"-12138,338 0 465,-352 1-677,-1-1-1,1 0 0,-1 1 0,1-1 0,-1 1 0,0-1 0,1 0 0,-1 1 0,1-1 0,-1 1 0,0-1 0,0 1 0,1-1 0,-1 1 0,0 0 0,0-1 0,1 1 0,-1-1 0,0 1 0,0-1 0,0 1 0,0 0 0,0-1 0,0 1 0,0-1 0,0 1 0,0 0 0,-1 25 1084,1-17-642,0-2-195,-1 1 0,0-1 0,0 0 0,-1 0 0,0 0 0,0 0 0,-1 0 0,-5 11 0,-37 53 876,15-25-631,7-7-353,-1-1 1,-3-1-1,0-2 1,-57 56 0,78-89-2774,-10 2-10289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2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5090,'0'0'12942,"0"10"-11560,0 21-99,1-1-1,9 43 0,-10-70-1219,6 23 451,-1 0 1,2 38-1,-7-63-17,0-26-4809,0-6-4609,0 15 1272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7347,'0'0'15688,"18"-8"-15032,18 8 464,-7 0-191,13 0-177,-6-8-496,-7 0-192,-11 0-64,0 8-608,-12-8-1921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2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7331,'48'136'14791,"-36"-136"-13750,11 0-257,7 0-560,0 0-144,0 0-80,5-8-1569,1-8-1520,5-8-3218,1 0-5010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42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10229,'0'0'7027,"136"38"-7027,-119-38-176,-9 0-1985,-8 9-2529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3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7668,'0'0'14214,"47"-16"-13814,1 8 273,-1 8-353,7-9-224,-13 9-64,-11 0-32,-12 0-705,-12 0-1264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3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7459,'0'0'4061,"-3"25"-150,-8 55-1389,-22 238 4459,32-76-7274,-29-242-1498,22 1 1825,-9-2-502,13-7 4229,18 7-3312,-6-2-446,0 0 1,0 0 0,0-1 0,0 0 0,9-7 0,17-8-41,-28 16-132,-1 0-1,1 0 1,-1-1-1,1 0 1,5-5-1,20-24-4578,-5 5-3330,-7 11-4403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3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4226,'0'0'16413,"1"20"-14780,0 2-1111,-1 0 17,2 1 0,1-1 0,7 29 0,-6-32-317,0 1-1,1 36 0,-5-55 428,0-5-158,-1-28 384,4-67 199,-2 87-1417,1 0 1,1 1-1,-1-1 1,2 1-1,0-1 1,8-17-1,24-33-7415,-13 29-160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36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2245 197 3394,'0'0'13011,"0"-6"-10960,0 2-1949,1 1 144,-1 1 0,0 0 0,1-1 0,-1 1 0,0 0 0,-1 0 0,1-1 0,0 1 1,-1 0-1,1-1 0,-1 1 0,0 0 0,1 0 0,-1 0 0,0 0 0,-1 0 0,1 0 0,0 0 1,0 0-1,-1 0 0,1 0 0,-1 1 0,0-1 0,1 1 0,-1-1 0,0 1 0,0 0 0,0-1 0,0 1 1,0 0-1,0 0 0,-3 0 0,-213-72 1950,181 63-2118,-1 3 1,-1 0 0,-72-1-1,71 8 1,-70 1 412,-122-16 1,191 11-374,1 3-1,-68 6 0,55 1-130,29-2 61,-38 0 0,46-4-13,0 0-1,0 2 1,0-1 0,0 2-1,-28 7 1,-67 35 68,-22 7-78,97-39-28,0 2-1,1 1 0,-47 31 0,-25 13-29,82-49 28,12-6 4,0 1 0,1 0 0,0 1 0,0 0 0,1 0-1,-1 2 1,2-1 0,-1 1 0,-12 15 0,-17 29-11,-67 98 104,96-132-78,0 1-1,1 1 0,1 0 1,1 0-1,1 0 0,-5 27 1,4-3-37,1 1 0,0 51 0,7-81 24,0 1 1,2 0-1,0-1 0,1 1 0,1-1 1,0 0-1,1 0 0,1 0 0,9 18 1,-2-8 5,1-1 1,1 0 0,2-1 0,0-1 0,1 0-1,1-1 1,2-2 0,0 0 0,1-1 0,0-1-1,2-1 1,49 27 0,-13-14 83,-9-4-25,0-2 0,2-2 0,102 27 0,74 10 294,-150-37-261,-43-16-66,0 0 0,0-3 0,1-1 0,47-3 1,-28 1 8,5 0 56,-24 2-67,0-2 0,0-2 0,0-1 0,39-9 0,71-20 132,-76 20-120,1-2-62,-39 6-8,57-7 0,14-3 14,123-53 51,-144 47-54,-20 0 38,98-24 1,-153 46-27,3 0 11,0-1-1,0 0 0,0 0 0,-1-1 0,0 0 0,0-1 0,0 0 0,17-12 0,3-8 46,-18 15-46,0 0 1,-1-1-1,18-23 0,-20 21-6,0 0 0,-2 0 0,0-1 0,10-26 0,13-16 0,-20 17 0,-2 0 0,-1 0 0,-2-1 0,0-78 0,-3 81 0,-1 26 0,0 0 0,0 1 0,-1-1 0,-1 0 0,0 0 0,0 0 0,-1 1 0,-6-19 0,-79-122 0,80 141 0,0 0 0,-1 1 0,-1-1 0,1 2 0,-2-1 0,1 1 0,-14-8 0,-68-54 0,71 53 0,0 0 0,-1 2 0,0 1 0,-1 0 0,-1 1 0,-34-13 0,39 19 0,0-1 0,1 0 0,0-1 0,-20-15 0,33 22 3,-1 0 1,1 1-1,0-1 1,-1 1-1,1 0 0,-1 0 1,1 1-1,-1-1 0,1 1 1,-9 1-1,-13 0-2412,5 0-4503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1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1242 208,'-5'-4'27388,"7"0"-28180,29-24 1325,83-80 740,-81 74-1018,-15 18 217,21-29-1,37-49-187,-45 58-209,-2-2-1,37-60 0,-49 71-55,1 2 0,31-36-1,2-1-26,12-25 3,99-122 26,-109 150-18,-39 33-3,2 4-11,0 0 0,2 2 0,0 0-1,1 1 1,35-27 0,-52 45 25,-1 1-22,3 0 10,-3 0 17,-1-1-24,0-5 5,0 5 5,5-22-1422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3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33 416,'0'0'19945,"-3"-5"-18112,-9-17-61,9 17 1114,3 10-2168,-18 388 1959,0 10-1598,18-383-1094,0-26-290,0-37-748,0 38 903,5-166-5990,7 0-5176,-5 67 938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3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1 1 2193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3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112 185 2193,'-95'-100'5301,"78"75"7118,32 12-10629,7 5-1433,0 0 0,0 2 0,0 0 0,40-4 0,96 2-127,-153 7-192,1 1 1,-1 1 0,0-1 0,0 1-1,0 0 1,0 0 0,0 0 0,-1 1 0,7 2-1,-9-3 38,-1 0-1,1 1 1,0-1-1,-1 0 1,1 0 0,-1 1-1,1-1 1,-1 1-1,0 0 1,0-1-1,0 1 1,0 0-1,0 0 1,0-1-1,0 1 1,-1 0-1,1 0 1,0 0-1,-1 0 1,0 0-1,1 0 1,-1 0-1,0 0 1,0 2-1,0 8 200,1-1 0,-1 1 0,-1-1 0,0 0 0,-1 1 0,0-1 0,-1 0 0,0 0 0,0 0 0,-2 0 0,1-1 0,-1 1 0,-11 15 0,-177 241 851,175-242-1107,17-23-46,0-1 1,0 1 0,0-1-1,-1 1 1,1-1 0,-1 1-1,1-1 1,-1 0 0,1 0 0,-1 1-1,0-1 1,1 0 0,-5 1-1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4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4322,'0'0'15885,"24"6"-14730,6 3-572,36 14 0,-64-22-513,-1 0 0,1 0 0,0 0 1,0 0-1,-1 0 0,1 0 0,0 0 0,-1 1 1,1-1-1,-1 0 0,0 1 0,1-1 1,-1 1-1,0 0 0,0-1 0,0 1 0,0 0 1,0 0-1,0 0 0,-1 0 0,1-1 0,-1 1 1,1 0-1,-1 0 0,0 0 0,1 0 1,-1 0-1,0 0 0,0 0 0,-1 0 0,1 0 1,-1 3-1,0 6 414,2-1-268,-1-1 1,0 1-1,-1-1 0,0 1 1,0-1-1,-1 1 0,0-1 1,-1 0-1,0 0 0,-7 15 1,-2-6 153,-24 30 0,12-18-16,23-29-333,1 0 0,-1 0 1,0 0-1,0 0 1,1 0-1,-1 0 1,1 0-1,-1 1 1,1-1-1,-1 0 1,1 0-1,0 0 1,-1 1-1,1-1 0,0 0 1,0 0-1,0 2 1,0-2-17,1 0 0,-1-1 0,0 1 0,1 0 1,-1-1-1,1 1 0,-1-1 0,0 1 0,1-1 0,-1 1 1,1-1-1,0 1 0,-1-1 0,1 1 0,-1-1 0,1 0 0,0 1 1,-1-1-1,1 0 0,0 0 0,-1 0 0,2 1 0,5 0-8,1 0 1,0-1-1,-1 1 0,14-3 0,-6 2 89,-2-1-649,-1 0 0,1 0 0,0-1 0,15-4 1,-12 1-2916,0-1 1,28-14 0,-3-3-5741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4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9300,'0'0'11510,"113"9"-11510,-84-9-305,1 0-2224,-18 0-3201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7:53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1321 272,'0'0'7452,"-5"0"-6663,-20 0 11806,33-1-12317,117-34 1640,-95 25-1689,-1-1 0,0-1 1,-1-1-1,-1-2 0,46-32 0,33-17 408,19-8-248,66-32 33,133-75-101,-230 124-181,101-42 87,-61 33-166,27-8-31,-53 16-13,81-46 16,-7-7-30,-132 77 8,62-44-6,-57 43-14,-45 28 7,-1-1 1,1 0-1,-1 0 0,0 0 1,15-15-1,-9 11 21,-15 8-3,0 2-136,0 10-3282,0 15-1042,0 8-3472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2385,'0'0'20618,"119"-8"-20042,-83 0-576,-7 0-320,-11 0-1633,6 0-1921,-6 8-3297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5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7203,'0'0'13783,"22"0"-12327,38 1-627,116-1 1576,-135-1-2113,1-2 1,47-10-1,-73 10-359,-14 3-155,1 0-1,0-1 1,-1 1 0,1-1 0,-1 1 0,1-1 0,-1 0-1,1 0 1,-1 0 0,1 0 0,-1-1 0,2-1-1,-50 2-23374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5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2577,'0'0'11173,"-2"28"-8334,0-1-2065,-6 160 3686,2 225 17,7-412-4476,-1 1-1,0 0 0,0-1 1,0 1-1,0 0 1,0-1-1,0 1 1,1 0-1,-1-1 1,-1 1-1,1-1 1,0 1-1,0 0 1,0-1-1,0 1 1,0 0-1,-1-1 1,1 1-1,0-1 1,0 1-1,-1 0 0,1-1 1,0 1-1,-1-1 1,1 1-1,-1-1 1,1 1-1,-1-1 1,1 1-1,-1-1 1,1 0-1,-1 1 1,1-1-1,-1 0 1,0 1-1,1-1 1,-1 0-1,1 0 1,-1 0-1,0 0 1,1 1-1,-1-1 0,0 0 1,1 0-1,-1 0 1,-1 0-1,-17-10 18,19 9-15,-9-5-8,0 0 1,1-1-1,0 0 0,0-1 1,1 0-1,-9-11 1,15 18 865,17 1-578,9-1-295,-1 0 0,0-2-1,0 0 1,0-2 0,42-13 0,-41 9-1798,-2-1 0,1-2 0,23-15 1,-8 3-5157,-8 0-3666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5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0 9925,'0'0'6773,"-10"28"-3064,-33 95-1012,36-100-2139,1 0 0,1 0-1,1 0 1,1 1 0,1-1 0,1 1 0,3 30-1,-1 1 7,-1-54-566,0 0 0,0 0 0,0 0 0,0 0 0,0 0 0,0 0 0,1 0 0,-1 0 0,0-1 0,0 1 0,1 0 0,-1 0-1,0 0 1,1 0 0,-1 0 0,1 0 0,0 0 0,-1-1 0,2 2 0,-2-2-5,1 1 0,0-1 0,-1 0 0,1 0 0,-1 0 0,1 1 0,0-1 0,-1 0 0,1 0 0,0 0 0,-1 0 0,1 0 0,-1 0 0,1 0 0,0-1 0,-1 1 0,1 0 0,0 0-1,-1 0 1,1-1 0,0 1 0,3-2 3,-1 0-1,0 0 0,0-1 0,0 1 0,0-1 0,0 1 0,4-7 0,14-18 115,-2-2-1,27-52 1,-36 61-837,24-59-773,-26 52-2560,-5 3-3737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5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6435,'0'0'13526,"71"136"-13270,-59-120-256,0-8-64,-12 0-2129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7:58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3132 283 2849,'0'0'13001,"-4"-14"-11771,-13-40 74,16 52-1227,1 1 0,-1-1-1,1 1 1,-1-1 0,0 1-1,1 0 1,-1 0-1,0-1 1,0 1 0,0 0-1,0 0 1,0 0-1,0 0 1,0 0 0,0 0-1,-1 0 1,1 0 0,0 0-1,0 1 1,-1-1-1,1 0 1,-1 1 0,1-1-1,0 1 1,-1 0 0,-2-1-1,-3-1 305,-92-38 2906,26 8-2092,32 16-933,-1 2 1,0 2 0,-1 1 0,0 3 0,-50-4-1,-47 8 463,76 4-236,-82-11-1,-20-5 366,67 8-520,-149 6 0,121 4-151,-273-2 676,333 4-869,0 4 0,1 2 0,-85 24 0,-61 30 210,85-24-101,0 2-123,40-2 5,72-33 9,-1 0-1,1 2 0,0 0 1,1 0-1,-23 19 0,19-14-19,15-13 26,1 1-1,0-1 0,1 0 1,-1 1-1,0-1 1,0 1-1,0-1 0,1 1 1,-1 0-1,1 0 1,-2 2-1,-36 54-58,30-46 48,0 1-1,0 0 1,1 0 0,1 0 0,0 1-1,1 0 1,0 1 0,1-1-1,-4 22 1,-5 58-106,5-48 105,-3 87 1,12-122 5,0-1 1,0 1-1,1-1 1,0 0-1,1 1 0,0-1 1,1 0-1,0 0 1,0 0-1,1 0 1,7 12-1,3 5-21,-12-21 28,1 0 1,0 0 0,1-1 0,7 11-1,38 45-78,-32-37 76,2-1 1,0-1 0,36 31 0,-7-16 28,1-3 0,73 39 0,31 0 132,-128-63-138,0-2 0,1 0 0,0-2-1,36 4 1,137 17 202,-93-11-223,152 4 0,-211-20 41,175 7 190,-145-3-198,79-5-1,-46-1 22,-107 2-50,176-5 35,-149 2-17,1-1-1,-1-2 1,55-17 0,132-55 114,-200 74-137,1 0 1,-1 2-1,22-1 0,15-3-23,-19 1 38,-1-2 0,0-2 0,-1-1 0,49-22 1,77-30 52,-150 57-63,0 1 0,0-1 1,-1-1-1,0 1 0,0-1 1,10-11-1,3-1 43,-8 6 10,0 0 1,-2-1-1,1 0 1,9-16-1,-13 19-38,16-37 32,-14 33-33,-2-1 1,14-29-1,-8 14 51,-11 22-36,0 0-1,-1 1 1,0-1-1,0-1 1,0-9-1,4-14-8,1 5-2,-3 15 21,-1-1 0,0 1-1,-1-1 1,0-22 0,-1-7-34,1 26-5,-2-1 1,0 0 0,-1 1 0,0-1 0,-2 0 0,-6-25 0,-52-110-2,29 80 0,25 61 0,-1 0 0,0 0 0,0 0 0,-18-16 0,8 9 0,11 10 0,-20-18 0,-33-30 0,47 42-2436,-3-1-7198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01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0 960,'0'0'5966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2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 2385,'6'28'5048,"46"198"2283,-42-187-6205,39 130 2985,-48-167-4088,-1-2 28,0 1-1,0 0 1,0 0-1,0-1 1,1 1-1,-1 0 1,0 0-1,0-1 1,1 1-1,-1 0 1,0-1-1,1 1 1,-1-1-1,0 1 1,1 0-1,-1-1 1,1 1-1,-1-1 1,1 1-1,-1-1 1,1 1-1,0-1 0,-1 1 1,1-1-1,0 0 1,-1 1-1,1-1 1,0 0-1,-1 0 1,1 0-1,0 1 1,0-1-1,-1 0 1,3 0 1920,-1-10-1450,-1 0-1,-1-1 0,0 1 1,0 0-1,-1-1 1,-2-10-1,2 13-326,-9-64 122,-6-62-139,16-88-196,0 213 1,1 0-1,0 1 1,0-1-1,1 0 1,0 1-1,1-1 1,0 1-1,0-1 1,1 1-1,0 0 1,0 0-1,1 1 1,0 0-1,0-1 1,10-8-1,-4 4-748,23-22 5,-15 22-3735,0 7-5924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2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0 401 6739,'0'0'10749,"27"-5"-8583,0 1-1713,-11 2-277,-1-1 0,1 0 0,0 0 0,-1-2 1,0 0-1,0-1 0,-1 0 0,28-17 1,-14 4 82,49-43-1,-70 55-238,0 0 0,-1 0-1,0 0 1,0-1-1,0 0 1,-1 0-1,0 0 1,-1-1-1,0 0 1,0 1-1,3-15 1,-5 16 44,-1-1 0,0 1 0,0-1 0,-1 1 0,0-1 0,0 1 0,-1-1 0,0 1 0,0 0 0,-1-1 0,-4-12 0,4 18-10,1-1 1,0 0 0,-1 0-1,0 1 1,0-1-1,0 1 1,0-1 0,0 1-1,0 0 1,-1 0 0,1 0-1,-1 0 1,1 0-1,-1 1 1,0-1 0,1 1-1,-1-1 1,0 1 0,0 0-1,0 0 1,0 1-1,0-1 1,0 1 0,-1-1-1,1 1 1,0 0 0,0 0-1,0 0 1,-6 2-1,3-1 8,1 1 1,-1 0-1,1 0 0,-1 1 0,1 0 0,0 0 0,0 0 0,0 0 0,0 1 0,1 0 0,-1 0 0,1 0 0,0 0 0,0 1 0,1 0 0,-1 0 1,-4 9-1,-4 8 9,1-1 0,-16 46 1,20-48 64,1 0 1,0 1 0,2-1 0,0 1 0,2 0 0,-1 24-1,3-41-123,0 0 0,1 1 0,-1-1 0,1 0 0,0 0 0,0 1 0,0-1 0,0 0 0,0 0 0,1 0 0,-1 0 0,1-1 0,0 1 1,0 0-1,0-1 0,0 1 0,1-1 0,-1 0 0,1 1 0,-1-1 0,1 0 0,0-1 0,0 1 0,-1 0 0,1-1 0,1 0 0,-1 0 0,0 0 0,0 0 0,0 0 0,5 0 0,13 3-18,0-2 1,-1 0-1,42-2 0,-34-1-32,-16 1-353,0 0 0,0-1 0,1-1 0,-1 0 0,19-5 0,-25 4-145,1 1 1,-1-1 0,0 0 0,0-1 0,0 0-1,0 0 1,-1 0 0,0 0 0,1-1-1,-1 0 1,4-6 0,22-29-5810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2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0 1425,'0'0'12275,"-10"30"-8442,-33 98-773,37-109-2360,1-1 0,0 1 0,2 1-1,0-1 1,1 0 0,1 37-1,1-33-381,0-19-254,0 1 1,0 0-1,1 0 0,-1-1 1,1 1-1,0 0 1,0-1-1,1 1 0,-1-1 1,5 9-1,-4-10-58,0-1 1,0 1 0,1-1-1,-1 0 1,1 0 0,-1 0-1,1 0 1,0 0-1,0 0 1,-1-1 0,1 1-1,0-1 1,1 0 0,-1 0-1,5 1 1,5 2-10,-1-2 0,1 1 1,0-2-1,1 0 0,-1 0 1,0-1-1,0-1 0,14-2 0,-20 2-71,0-1-1,1 0 0,-1 0 1,0-1-1,0 0 0,0 0 1,-1 0-1,1-1 0,-1 0 1,0-1-1,0 1 0,0-1 1,-1 0-1,1 0 0,6-11 1,4-7-1118,-2-1 1,-1 0-1,-1-1 1,-1-1 0,-1 0-1,10-38 1,-2-16-5020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8004,'0'0'10722,"16"0"-9217,163 0 696,-97 0-4693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1:47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55 464,'0'0'10154,"-9"-20"6197,14 20-15902,131 1 446,162-4-333,-250 0-494,161-6-22,-116 10-26,6 0 49,154-16 0,-218 11-101,61 1 1,-96 3 30,1 0-26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3.3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3762,'0'0'13571,"1"33"-10172,0 2-2544,9 177 3170,17-21-1520,-11-94-1969,-16-96-541,0 0 1,0 0-1,1 0 0,-1 0 1,0 0-1,1 0 0,-1-1 1,1 1-1,-1 0 0,1 0 0,-1 0 1,1 0-1,0 0 0,-1-1 1,1 1-1,0 0 0,-1-1 0,1 1 1,1 0-1,-1-1-3,0 0 0,-1 1 1,1-1-1,0 0 0,-1 0 0,1 0 0,0-1 0,0 1 1,-1 0-1,1 0 0,0 0 0,-1 0 0,1-1 0,0 1 1,-1 0-1,1-1 0,-1 1 0,1 0 0,0-1 0,-1 1 0,1-1 1,-1 1-1,1-1 0,-1 1 0,1-1 0,-1 0 0,0 1 1,1-1-1,-1 1 0,0-1 0,1 0 0,-1 1 0,0-1 1,0 0-1,1 0 0,74-152-1251,-69 139 946,1 0 1,0 0-1,1 1 1,1 0-1,0 1 1,1-1-1,15-14 1,-24 26 304,-1 1 1,0-1-1,1 0 0,0 1 0,-1-1 1,1 1-1,-1-1 0,1 1 1,0-1-1,-1 1 0,1-1 1,0 1-1,-1 0 0,1-1 0,0 1 1,0 0-1,0 0 0,-1-1 1,1 1-1,0 0 0,0 0 1,0 0-1,-1 0 0,1 0 1,0 0-1,0 0 0,0 0 0,-1 1 1,1-1-1,0 0 0,0 0 1,-1 1-1,1-1 0,0 0 1,0 1-1,-1-1 0,1 1 1,0-1-1,-1 1 0,1-1 0,-1 1 1,1-1-1,-1 1 0,1 0 1,0 0-1,2 4 159,-1 0 0,0 1 0,1-1 0,-2 1 0,3 7 0,0 2 148,21 54 1320,-11-33-594,17 65-1,-30-91-956,0-7-60,-1 0-1,1 0 0,-1-1 1,1 1-1,0 0 0,0 0 0,0-1 1,0 1-1,1-1 0,-1 1 0,1-1 1,2 4-1,-3-5-388,-3-26-12468,-8-6 3938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4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3185,'0'0'17897,"166"0"-16425,-100-16-143,-1 0-641,-6 8-288,1-8-352,-19 0-48,-17 0-304,0 16-1248,-18 0-962,0 0-1375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4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3730,'0'0'13158,"0"184"-9973,17-104-800,-5 0-16,6-7-880,0-17-689,0-16-463,-6-8-337,-6-16 0,0 0-1009,-1-16-1952,1 0-1729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4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1 458 5410,'0'0'10982,"16"-29"-8915,56-98-904,-60 104-1020,-1 0-1,10-26 0,-19 39 417,1-1 0,-1 1 0,-1 0 0,1-1 0,-2-15 0,-1 26-324,-1 0 1,0 0-1,1 0 1,-1 0-1,0 0 1,1 0-1,-1 1 1,1-1 0,-1 1-1,0-1 1,1 1-1,-1-1 1,-2 2-1,-2 7-160,-1 1-1,1-1 0,0 1 0,1 0 1,0 0-1,-4 16 0,1-4 88,2 1 0,-5 25 0,8-25 118,0 0 0,2 0 0,2 36 1,-1-57-279,1 0 0,-1 0 1,1 0-1,-1 0 0,1 0 1,0 0-1,-1 0 0,1-1 1,0 1-1,0 0 1,0 0-1,1-1 0,-1 1 1,0-1-1,0 1 0,1-1 1,-1 0-1,1 1 0,2 0 1,0 1-5,0-1-1,1 0 1,-1 0 0,1-1-1,-1 1 1,1-1 0,8 2 0,1-2-97,-1 0 0,1-1 1,0 0-1,24-5 0,-33 4 9,0 0-1,0-1 0,1 1 1,-1-1-1,0-1 1,-1 1-1,1-1 0,0 0 1,-1 0-1,1 0 1,-1 0-1,4-5 0,3-4-384,0-1-1,14-23 0,-20 28 150,0-1 0,1 0 0,1 1 0,-1 0-1,1 1 1,1 0 0,-1 0 0,1 0 0,10-6 0,-17 13 317,-1-1 0,1 1 0,0-1 0,0 1 1,0 0-1,0 0 0,0-1 0,0 1 0,0 0 1,0 0-1,-1 0 0,1 0 0,0 0 0,0 0 1,0 0-1,0 0 0,0 0 0,0 0 0,0 1 1,0-1-1,0 0 0,0 1 0,-1-1 0,1 1 1,0-1-1,1 2 0,15 19 241,-16-20-197,69 130 4516,-57-107-4057,-12-21-462,0 0-1,0-1 1,1 1 0,-1-1 0,1 1-1,0-1 1,0 0 0,3 4-1,-4-6-30,-1 0-1,0 0 1,0 0-1,0 0 0,0 0 1,1 0-1,-1 0 1,0 0-1,0 0 0,0 0 1,1 0-1,-1 0 1,0 0-1,0 0 0,0 0 1,0 0-1,1 0 1,-1 0-1,0 0 0,0 0 1,0 0-1,0 0 0,1 0 1,-1-1-1,0 1 1,0 0-1,0 0 0,0 0 1,0 0-1,1 0 1,-1 0-1,0-1 0,0 1 1,0 0-1,0 0 1,0 0-1,0 0 0,0-1 1,0 1-1,0 0 1,0 0-1,1 0 0,-1-1 1,0 1-1,0 0 1,0 0-1,0 0 0,0 0 1,0-1-1,0 1 1,-1 0-1,1 0 0,0-1 1,47-192 97,-12 35-2125,-23 51-5542,-11 59-37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5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7027,'0'0'14743,"137"-8"-13286,-60-8-545,6 0-320,-11 0-592,-13 0-160,-17 8-2337,-25 0-1857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5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7732,'0'0'3601,"-12"153"2706,12-49-2433,0 0-1217,0-8-688,0-23-1185,18-17-720,5-24-64,-11-16-160,0-8-1504,-12-48-14296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5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0 314 7475,'0'0'9511,"33"-12"-7739,107-47-577,-130 53-1137,0 0-1,0-1 1,-1 0-1,0-1 0,0 0 1,-1 0-1,0-1 1,0 0-1,-1 0 1,0-1-1,-1 0 1,7-13-1,-8 14-52,0 1 1,-1-1-1,0 0 0,-1 0 1,0 0-1,0 0 0,-1 0 1,0-1-1,-1 1 1,1-15-1,-2 24 26,0-1 0,0 1 0,0-1 1,-1 1-1,1-1 0,0 1 0,0 0 1,0-1-1,-1 1 0,1 0 0,0-1 0,0 1 1,-1 0-1,1-1 0,0 1 0,-1 0 1,1 0-1,0-1 0,-1 1 0,1 0 0,-1 0 1,1 0-1,0-1 0,-1 1 0,1 0 1,-1 0-1,1 0 0,0 0 0,-1 0 0,0 0 1,-22 0 1051,19 0-948,0 0 1,0 1 0,1 0-1,-1 0 1,0 0-1,0 0 1,1 1 0,-1 0-1,1-1 1,-4 4 0,1 1-62,1 1-1,0 0 1,0 0 0,1 0 0,-1 1-1,2 0 1,-1-1 0,1 1 0,0 1 0,1-1-1,-3 17 1,1 5 431,1 0-1,0 37 0,3-59-363,0 1 0,1 0-1,0 0 1,0-1-1,1 1 1,0-1 0,5 15-1,-4-18-109,-1 0 0,1 0 0,1-1 0,-1 1 0,0-1 0,1 0 0,0 0 0,0 0 0,0 0 0,1-1 0,-1 0-1,1 0 1,6 4 0,1-2-33,0 1-1,1-2 0,0 1 1,-1-2-1,2 0 0,-1 0 1,0-1-1,0-1 0,1 0 1,26-2-1,-32-1-222,0 1-1,1-1 1,-1 0 0,-1-1 0,1 0-1,0 0 1,-1-1 0,1 0-1,-1 0 1,0 0 0,0-1 0,-1 0-1,0-1 1,1 0 0,-2 0 0,1 0-1,6-10 1,-3 4-1101,-2 1 0,1-1 0,10-26 0,-13 26-550,-1 1 0,-1-1 0,0-1 0,2-14 0,-3-23-4653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5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4738,'0'0'17528,"-17"161"-15959,28-129-657,1-8-463,0 0-401,-6-16-48,0-8-481,0 0-1856,0-8-1553,0-32-2705,-6-16-4434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5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9588,'0'0'10901,"137"0"-10901,-101 0-560,-7 0-2001,1 0-2834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6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8788,'0'0'7700,"0"161"-4163,6-73-1056,12 0-320,-6 8-720,0-7-753,0-17-544,0-8-144,0-24-96,-6-16-1264,-1-24-1618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1:48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 1121,'0'0'10884,"-15"-1"-7519,15-3-3726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7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4034,'0'0'10890,"0"31"-8833,0 35-977,6 347 4499,-5-396-5376,1 25 258,2 0 1,1 0 0,13 47-1,-18-87-461,0-2-1,0 1 1,1-1-1,-1 1 1,0-1-1,0 0 1,0 1 0,0-1-1,0 1 1,0-1-1,0 0 1,1 1-1,-1-1 1,0 1 0,0-1-1,1 0 1,-1 1-1,0-1 1,1 0-1,-1 0 1,0 1 0,0-1-1,1 0 1,-1 0-1,1 1 1,-1-1-1,0 0 1,1 0 0,-1 0-1,1 0 1,-1 0-1,0 1 1,1-1-1,-1 0 1,1 0 0,0 0-1,0-1-42,0 0-1,0 1 0,0-1 1,0 0-1,-1 0 1,1 0-1,0 0 1,0 0-1,-1 0 0,1 0 1,0 0-1,-1 0 1,2-2-1,0-1-122,9-14-108,0 1 1,2 0 0,0 0 0,1 2-1,1-1 1,30-23 0,-41 36 248,0 1 0,0-1 0,0 1 0,0 0 1,1 0-1,-1 0 0,0 1 0,1 0 0,-1 0 0,1 0 0,0 0 0,-1 1 1,1-1-1,0 1 0,-1 0 0,1 1 0,0-1 0,-1 1 0,5 1 1,-6-1 86,0 0 1,0 0 0,0 1-1,0-1 1,-1 1 0,1-1-1,0 1 1,-1 0 0,0 0-1,1 0 1,-1 0 0,0 1-1,0-1 1,0 1 0,-1-1 0,1 1-1,0-1 1,-1 1 0,0 0-1,1 0 1,-1 0 0,-1 0-1,1 0 1,0 0 0,-1 0-1,1 0 1,-1 0 0,0 6-1,0-4 9,1-1-1,-1 1 0,-1 0 0,1 0 0,-1 0 0,1 0 0,-1 0 0,-1-1 0,1 1 0,-1 0 0,0-1 1,0 0-1,0 1 0,0-1 0,-1 0 0,0 0 0,0 0 0,0 0 0,0-1 0,-1 1 0,-6 4 1,-5 5 20,-2-2 0,0 0 0,-24 11 0,35-19-208,0 0 0,0-1 0,0 0 0,-1 0-1,1 0 1,-1-1 0,0 1 0,1-2 0,-1 1 0,0-1 0,0 0 0,1 0-1,-11-2 1,16 1-78,0 0 0,0 1 0,1-1 0,-1 1-1,0-1 1,0 0 0,0 0 0,0 0 0,1 1-1,-1-1 1,0 0 0,1 0 0,-1 0 0,1 0 0,-1 0-1,1 0 1,0 0 0,-1 0 0,1 0 0,0-1-1,-1 1 1,1 0 0,0-2 0,-1-31-4069,1 27 2565,0-31-5038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7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3201,'0'0'8708,"-11"28"-4964,-33 92-535,39-105-2499,0 1-1,1-1 1,1 1-1,0-1 1,2 1-1,-1 0 1,3 25 0,-1-10 0,0-31-714,1 1 0,-1 0 0,0-1 0,1 1 0,-1-1 0,0 1 0,1-1 1,-1 1-1,1-1 0,-1 1 0,1-1 0,-1 1 0,1-1 0,0 0 0,-1 1 0,1-1 0,-1 0 0,1 0 0,0 1 0,-1-1 1,1 0-1,0 0 0,-1 0 0,1 0 0,-1 0 0,1 0 0,0 0 0,-1 0 0,1 0 0,0 0 0,-1 0 0,1 0 0,0 0 1,-1 0-1,1-1 0,0 1 0,0-1 0,3 0-59,0 0 1,0 0-1,0 0 1,-1-1-1,1 1 1,6-5-1,-2 0-71,0-2 0,-1 1 0,0-1 1,0 0-1,0 0 0,-1-1 0,6-12 0,35-76-1271,-16 30-134,-29 63 1439,-2 3 90,0 1 0,1-1-1,-1 0 1,0 0 0,0 0 0,1 1 0,-1-1 0,1 0 0,-1 0 0,1 1-1,-1-1 1,1 0 0,0 1 0,-1-1 0,1 1 0,0-1 0,-1 0-1,1 1 1,0 0 0,0-1 0,-1 1 0,1-1 0,0 1 0,0 0 0,0 0-1,1-1 1,0 5 221,-1-1-1,1 1 1,-1 0-1,0-1 0,0 1 1,0 0-1,0 0 1,-1 0-1,0 6 1,2 2 253,1 5 187,2 10 1,0 0 0,0 37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7.7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9284,'0'0'10269,"2"25"-8281,7 81-486,-8-100-1319,0 1 0,0-1 0,1 0 0,0 1 1,0-1-1,0 0 0,6 10 0,-7-14-143,1 0 0,0 0-1,-1 0 1,1 0 0,0 0-1,0 0 1,0 0 0,0 0 0,1-1-1,-1 1 1,5 1 0,-6-2-82,-1-1 1,1 0-1,0 1 1,0-1-1,0 0 1,0 0 0,-1 0-1,1 0 1,0 1-1,0-1 1,0 0-1,0-1 1,0 1-1,-1 0 1,1 0-1,0 0 1,0 0-1,0-1 1,-1 1-1,1 0 1,0-1 0,0 1-1,0-1 1,-1 1-1,1 0 1,0-1-1,-1 0 1,1 1-1,-1-1 1,1 1-1,0-1 1,0-1-1,13-27-492,-9 17 428,-5 11 105,25-45-337,-22 42 268,-1 0-1,1 1 0,-1-1 0,1 1 1,0-1-1,0 1 0,1 0 1,-1 0-1,8-4 0,-5 5 114,-5 3 31,-1-1 0,1 0 0,0 1 1,-1-1-1,1 0 0,-1 1 0,1-1 0,-1 1 1,1-1-1,0 1 0,-1-1 0,0 1 0,1 0 1,-1-1-1,1 1 0,-1 0 0,0-1 0,1 1 1,-1 0-1,0-1 0,0 1 0,0 0 0,1 0 1,5 26 255,-2-13 85,6 9 151,1 0-1,2-1 1,15 22 0,-27-42-836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28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7283,'0'0'13430,"6"23"-11453,19 72-435,-9-50-445,-15-43-1044,0 0 0,0-1 0,0 1-1,1 0 1,-1 0 0,0-1 0,1 1 0,-1-1 0,1 1 0,3 1 0,-4-2-62,-1-1 1,1 0 0,0 0 0,-1 1-1,1-1 1,0 0 0,-1 0 0,1 0-1,0 1 1,0-1 0,-1 0-1,1 0 1,0 0 0,0 0 0,-1-1-1,1 1 1,0 0 0,0 0 0,-1 0-1,1 0 1,0-1 0,-1 1 0,1 0-1,0-1 1,-1 1 0,1-1 0,0 0-1,17-16-675,-8 5 301,-1 0 183,1 0 0,0 1 0,0 0 0,1 1 1,1 0-1,-1 1 0,16-9 0,-26 18 205,-1-1 0,1 1 0,-1 0 0,1-1 0,-1 1 1,1 0-1,0 0 0,-1 0 0,1 0 0,-1 0 0,1 0 0,-1-1 0,1 1 0,-1 0 0,1 1 0,0-1 0,-1 0 0,1 0 0,-1 0 0,1 0 0,-1 0 0,1 0 0,-1 1 0,1-1 1,-1 0-1,1 0 0,-1 1 0,1-1 0,-1 0 0,1 1 0,-1-1 0,0 1 0,1-1 0,-1 0 0,0 1 0,1-1 0,-1 1 0,0-1 0,1 1 0,-1-1 0,0 1 0,0-1 0,0 1 1,0 0-1,1-1 0,-1 1 0,0-1 0,0 1 0,0-1 0,0 1 0,0-1 0,0 1 0,-1 1 0,7 16 573,34 74 2066,-40-91-2666,0-1-1,1 1 1,-1 0 0,0-1-1,1 1 1,-1-1-1,1 1 1,-1 0 0,1-1-1,-1 1 1,1-1-1,-1 0 1,1 1 0,-1-1-1,1 1 1,0-1-1,-1 0 1,1 1 0,0-1-1,-1 0 1,1 0 0,0 0-1,-1 0 1,1 1-1,0-1 1,-1 0 0,1 0-1,1 0 1,20-11-1514,16-26-410,-37 35 2030,1 0-131,0-1 1,1 0-1,-1 1 1,1 0-1,0-1 1,-1 1-1,1 0 0,0 0 1,0 1-1,0-1 1,1 1-1,-1-1 1,0 1-1,1 0 0,-1 0 1,0 0-1,1 1 1,-1-1-1,1 1 1,-1 0-1,4 0 0,-6 0 91,0 0-1,1 0 1,-1 1-1,0-1 1,0 0-1,0 0 1,0 1-1,0-1 1,0 1-1,0-1 1,-1 1-1,1-1 1,0 1-1,0-1 1,0 1-1,0 0 1,-1-1-1,1 1 1,0 0-1,0 0 1,-1 0-1,1-1 1,0 2-1,11 29 1890,-10-25-1685,-1 0 0,2 0-1,-1 0 1,1-1 0,5 9 0,-7-12-816,-22-2-7196,-12 0 121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3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72 930 2017,'0'0'7761,"-8"-5"-6574,-25-18 104,3-5 12574,39 28-13008,767 0 2947,-715-4-3561,0-2-1,0-3 1,96-28-1,-98 21-70,1 3 1,1 2-1,99-5 1,-42 10-120,215-38 0,-94 8 22,-196 33-35,54 3 0,15-1 24,292-47-64,-65 0 0,-296 43 0,1-3 0,58-17 0,-60 13 0,1 2 0,67-7 0,-24 9 0,48-2 0,-84 10 0,0-1 0,1-4 0,-1-1 0,82-22 0,-88 18 0,1 1 0,-1 3 0,1 1 0,87 3 0,-2-8 0,-64 3 0,70-9 0,-24 0 0,-75 9 0,0-1 0,-1-1 0,42-18 0,-41 15 0,32-12 0,83-15 0,-115 30 0,53-20 0,-15 4 0,-13 7 0,105-16 0,-115 25 0,82-26 0,-2 0 0,-81 24 0,1 2 0,100-3 0,121 12-29,-272 0-438,-31-7-5563,-23 6-1787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52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64,'0'-6'23147,"1"83"-18149,15 102-3756,9 67-124,-25-239-1096,0-6-15,0 1-1,0-1 0,1 0 1,-1 1-1,0-1 0,0 1 0,1-1 1,-1 1-1,1-1 0,-1 0 1,1 1-1,0-1 0,-1 0 1,1 1-1,0-1 0,0 0 0,1 1 1,-1 0 409,-1-25-1681,1-44-10188,4 36 3151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53.8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0 163 64,'0'-2'17842,"3"-12"-8637,8 13-8961,0 0 0,0-1 0,-1 0 0,1-1 0,-1 0 0,17-7 0,23-8 180,64-17-14,-31 9-204,91-16-1,-167 41 112,6-1-1905,-48 4-8412,30-2 9202,0 1 1,0 0 0,0 0 0,1 0 0,-1 0-1,0 1 1,1 0 0,-1 0 0,1 0 0,0 1-1,0-1 1,0 1 0,-5 4 0,-19 12-2516,-29 18 1240,32-25 16798,24 5-14413,3 38 2850,14 88 0,23 54-449,-25-130-2213,21 101-54,-35-167-432,0-1-1,1 1 1,-1 0 0,0 0 0,0-1 0,0 1 0,0 0 0,-1-1-1,1 1 1,0 0 0,0-1 0,0 1 0,-1 0 0,1-1-1,0 1 1,0 0 0,-1-1 0,1 1 0,-1 0 0,1-1-1,-1 1 1,1-1 0,-1 1 0,1-1 0,-1 1 0,1-1-1,-1 0 1,1 1 0,-1-1 0,0 0 0,1 1 0,-1-1 0,0 0-1,1 0 1,-1 1 0,0-1 0,1 0 0,-1 0 0,0 0-1,0 0 1,-38 0-12,24-1-32,-55 1-34,69 0 178,3 1-113,0 1-1,1-1 1,-1 0-1,1 0 1,-1 0-1,1 0 1,0 0-1,-1 0 1,1-1-1,0 0 1,-1 1-1,4-1 1,47 5 11,147-5 119,-198 0-162,0 0-1,-1 0 1,1 0 0,0 0-1,0-1 1,0 1 0,0-1-1,0 1 1,-1-1 0,1 1 0,2-2-1,-3 1-342,-1 1 0,1-1-1,-1 1 1,1-1-1,-1 0 1,1 1 0,-1-1-1,1 0 1,-1 0-1,1 1 1,-1-1 0,0 0-1,1 0 1,-1 0 0,0 1-1,0-1 1,0 0-1,0 0 1,1 0 0,-1 0-1,-1-1 1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54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3298,'0'0'20102,"0"4"-18026,0 358 2806,0-356-4835,0-1 1,0 0-1,0 1 1,1-1-1,0 0 0,0 0 1,0 1-1,0-1 1,1 0-1,0 0 0,0 0 1,4 6-1,-5-10-23,0-28-193,2-1 7,0 1 1,10-34 0,-8 40 69,1 1 1,0-1 0,2 1 0,0 1 0,2-1 0,17-27 0,-24 46 45,0 0 1,-1 1 0,1 0-1,0-1 1,-1 1-1,1 0 1,0 0-1,4 1 1,-1-1 43,-2 0 11,-1 1-1,1-1 1,0 0 0,-1 1-1,1 0 1,-1 0 0,1 0-1,-1 0 1,1 0 0,-1 1-1,0-1 1,1 1 0,-1 0-1,0 0 1,0 1-1,0-1 1,-1 0 0,1 1-1,-1 0 1,1-1 0,-1 1-1,0 0 1,0 0 0,0 1-1,0-1 1,-1 0 0,1 1-1,0 3 1,24 63 492,25 117 0,-44-158-412,0-14 33,-5-20-923,-2 2 523,0 1 0,0-1 0,-1 1 0,1-1 0,-1 1 0,0 0 0,0-1 0,1 1 0,-2-1 1,1 1-1,0 0 0,0 0 0,-3-3 0,-22-18-6170,-4 6-3664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2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16 2209,'0'0'18886,"-4"-2"-16821,0-1-1360,-4-2 38,1-1 3222,7 34-1823,19 575 17,-7-475-2194,6 0-1,57 211 0,-69-323 36,-2-10 0,-2-7 0,-3-7 0,1 8 0,-3-14-339,-2-1 1,0 1-1,-1 0 0,0 0 1,-15-23-1,9 17-1738,-16-41-1,-7-73-8144,33 122 9138,-16-74-6330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2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6547,'0'0'12470,"19"-9"-11144,63-30-427,-71 35-693,0 1-1,0-1 1,0 2 0,0-1 0,1 2 0,-1 0-1,1 0 1,-1 1 0,21 2 0,5-1 353,-19-2-172,17 1 350,-34 1-702,0-1 0,0 0 0,0 0 0,0 0 0,0 1 0,0-1 0,0 1 0,0-1 0,0 1 0,0-1 0,0 1 0,0-1 0,-1 1 0,1 0 1,0-1-1,0 1 0,-1 0 0,1 0 0,0 0 0,-1 0 0,1-1 0,-1 1 0,1 0 0,-1 0 0,1 0 0,-1 2 0,10 19 900,-8-19-782,0 1 0,-1 0 1,1-1-1,-1 1 0,0 0 1,0-1-1,1 6 0,1 32 735,-4 42 0,0-21-521,0-33-245,-2 0 0,-1 0 0,-1 0 0,-1-1 1,-12 32-1,-60 138 429,56-149-424,-26 56 140,41-98-1095,3-33-12030,4 22 12921,0-27-7146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5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2008 97 7876,'0'0'8401,"0"0"-8158,0-1 1,0 1-1,0-1 1,-1 1-1,1-1 1,0 1-1,0-1 1,0 1-1,0-1 1,-1 1-1,1-1 0,0 1 1,-1-1-1,1 1 1,0-1-1,-1 1 1,1 0-1,0-1 1,-1 1-1,1 0 1,-1-1-1,0 1 1,-31-16 1997,20 9-1508,-1 1-1,0 1 1,0 0 0,-1 0 0,-23-4-1,-31-5 334,50 9-826,0 1 0,-1 0 0,-31-1-1,-48 3 35,-115 5 221,162 5-350,-68 19 0,-17 3-142,83-19 84,-74 25 0,-9 3-23,-53 13-97,57-14 34,98-26-32,1 1 0,-1 2 0,2 1 0,-40 26 1,-4 3 37,61-37-37,2 1 0,-1 0 0,1 1 1,1 1-1,0 0 0,1 0 0,0 1 0,0 1 0,1 0 1,-11 19-1,19-27-4,0 0 0,-1 0 0,2 0 1,-1 0-1,0 1 0,1-1 0,0 1 1,0 10-1,2 52-79,0-29 92,-1-21 15,0-8-19,0 0 0,0-1 0,3 15 0,-2-20 13,0-1-1,0 1 1,1-1-1,-1 1 0,1-1 1,-1 0-1,1 0 1,0 1-1,1-1 0,-1-1 1,0 1-1,6 4 1,34 33-87,-25-22 78,2-1-1,0 0 1,32 20 0,-7-14-2,0-1 0,1-3 1,60 19-1,-62-27 33,0-1 1,1-3-1,61 4 0,138-7-25,-161-5 34,220-16 32,224-4-32,-522 21-17,72-3 29,-1-4 0,1-2-1,114-31 1,-155 29-64,37-16 0,1 0-96,-62 23 90,-1-1 0,1-1 0,-1 1 0,14-11 0,-14 9-25,1 0 0,0 1 0,14-6 0,-19 9 33,0 0 0,0-1 0,0 1 0,-1-1 0,1 0 0,-1-1 0,0 1-1,6-7 1,34-46-247,-33 40 212,-7 9 51,-1-1 0,0 0 1,-1 0-1,0 0 0,0-1 0,-1 1 0,2-17 0,3-7-37,-4 9 27,0-1 0,-1 1 0,-1-1 0,-5-44 0,2 60 34,0-1 0,-1 1 0,0 0 0,0 0-1,-1 0 1,0 1 0,-1-1 0,1 1 0,-10-11 0,3 3 19,-2 1-1,0 0 1,-24-21 0,15 20 64,0 0-1,-1 2 1,-1 0 0,0 1 0,-1 2-1,0 0 1,0 2 0,-1 1-1,-29-5 1,-32-3 152,-127-5 0,128 15-286,-7 4 221,69 3-164,-1-1-1,1-1 1,-37-6 0,56 5-8,2 1-2385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7363,'0'0'4000,"7"24"348,3 12-3003,56 209 5333,-54-184-5588,3-1 0,27 72 0,-38-122-862,3 6-109,-5-15 546,-1-11 882,-2 1-1379,0-1 0,-1 0 0,-1 1 0,1-1 1,-1 1-1,-1 0 0,-5-11 0,4 9-165,0-1-1,1 1 1,0-1-1,0 0 1,-2-19-1,3-27-134,6-107 0,5 126-538,0 21-1300,-7 18 1703,-1-1 0,1 0 0,-1 1 0,1-1 1,-1 1-1,1-1 0,-1 1 0,1 0 0,-1-1 0,1 1 1,0-1-1,-1 1 0,1 0 0,0 0 0,-1-1 1,1 1-1,0 0 0,-1 0 0,2 0 0,11 0-4818,4 0-1771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3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88 208,'0'0'21770,"124"8"-20601,-64-32-481,-1 8-256,1-8-112,-19 8-304,-11 8-16,-12 0-912,0 8-1281,-13 0-913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3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5763,'0'0'12101,"0"136"-9075,6-80-673,6 9-448,0-17-609,-6 0-576,6-16-495,-12-16-209,5 0-16,-5-48-14807,0-16 4578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13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4306,'0'0'13718,"41"185"-10964,-29-113-465,0 0-273,0-16-751,-6-7-385,6-9-543,0-16-337,-12-8 0,6-16-32,-6 8-577,-12-8-8947,-18 0-2514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45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4 1665,'0'0'20975,"-3"-1"-19527,3 1-1408,-1-1 0,1 1 1,0 0-1,0 0 0,-1 0 0,1-1 0,0 1 0,-1 0 0,1 0 0,0 0 0,-1 0 0,1-1 0,0 1 0,-1 0 0,1 0 0,0 0 0,-1 0 0,1 0 0,-1 0 0,1 0 0,0 0 0,-1 0 1,1 0-1,0 0 0,-1 0 0,1 1 0,0-1 0,-1 0 0,1 0 0,0 0 0,-1 0 0,1 0 0,0 1 0,-1-1 0,1 0 0,0 0 0,0 1 0,-1-1 0,1 0 0,0 0 0,0 1 1,-1-1-1,1 0 0,0 1 0,0-1 0,0 0 0,0 1 0,3 25 1458,-3-24-1461,12 91 2177,-8-54-1866,11 41 1,-13-73-2352,-3-14-1201,-3-16-4451,0 4 1153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9:45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7091,'0'0'7014,"8"-3"-4848,1-2-1718,1 1 0,-1 0-1,1 1 1,0 0 0,0 1-1,0 0 1,0 0 0,1 1-1,11 0 1,-21 2-265,0-1-1,1 1 1,-1 0 0,0-1-1,0 1 1,0 0 0,0 0-1,0 0 1,0 0 0,0 0-1,0 0 1,0 0-1,0 0 1,-1 0 0,1 0-1,0 0 1,-1 1 0,1-1-1,-1 0 1,1 1 0,-1-1-1,0 0 1,1 0 0,-1 1-1,0-1 1,0 1-1,0-1 1,0 0 0,0 3-1,-3 41 1751,2-40-1794,0 1 1,-1-1 0,0 1 0,0-1-1,0 1 1,0-1 0,-1 0 0,0 0-1,0 0 1,0-1 0,0 1 0,-1-1 0,0 1-1,0-1 1,0-1 0,-1 1 0,-4 3-1,9-7-565,-3 2 873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2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975 36 10757,'0'0'13878,"-8"-5"-12912,7 4-946,-4-3 205,0 1 1,0 0-1,-1 0 1,1 0 0,-1 0-1,0 1 1,0 0-1,0 0 1,0 1-1,0 0 1,-11-1 0,-204 13 2434,170-5-2420,19-3-40,-46 10 0,58-9-98,12-2-67,0-1 0,1 1 0,-1 1 0,1-1 0,0 1 0,-10 6 0,-101 71 69,102-70-102,0 1 1,1 1-1,0 0 0,1 1 1,0 0-1,1 1 1,1 1-1,0 0 1,1 0-1,1 2 1,-15 29-1,-19 33-40,25-45 34,-21 47 0,35-67-3,0 1-1,1-1 1,0 1-1,1 0 1,1 0-1,-1 29 0,2 16-57,0-11 107,8 77-1,-5-110-29,1 0 0,0-1 1,2 1-1,0-1 0,0 1 0,2-1 1,0-1-1,15 25 0,1-6 6,1-2-1,1-1 0,2-1 0,1-1 1,1-1-1,60 42 0,-67-55-10,0-1 0,1-1 0,0-1 0,1-1 0,0-1 0,1-1 1,0-1-1,0-1 0,0-1 0,1-1 0,37 0 0,26-2 119,-52 0-98,-1-1 0,1-2 0,-1-1 0,56-12 1,16-7-28,-61 13-3,65-20 0,-43 9 3,-42 12 2,50-19-1,-69 22-1,0 0 0,0 0 0,0-1 0,0 0 0,-1 0-1,0-1 1,0 0 0,-1 0 0,1-1 0,4-7 0,108-153 143,-116 160-144,1 1 0,-1 0 0,0-1 0,-1 1 0,1-1 0,-1 0 0,-1 0 0,1 0 0,0-12 0,0-73 0,-2 65 0,0 25 0,1-13 0,-1 1 0,-1-1 0,0 0 0,-1 1 0,0 0 0,-1-1 0,-1 1 0,-7-20 0,-4 2 0,-1 0 0,-1 1 0,-2 1 0,-1 1 0,-1 1 0,-2 0 0,0 2 0,-38-33 0,-86-52 0,17 14 0,124 94 0,0-1 0,1 1 0,-1 1 0,0-1 0,-1 1 0,1 0 0,-8-1 0,-9-4 0,22 7-207,0-1 0,0 1-1,0 0 1,0 0 0,0-1 0,0 1-1,0 0 1,0 0 0,0 0 0,0 0 0,0 1-1,0-1 1,-1 0 0,1 0 0,0 1-1,0-1 1,0 0 0,0 1 0,0-1-1,0 1 1,0-1 0,1 1 0,-1 0 0,0-1-1,0 1 1,0 0 0,1 0 0,-1-1-1,0 1 1,0 0 0,1 0 0,-1 0 0,1 0-1,-1 0 1,1 0 0,0 0 0,-1 0-1,1 0 1,0 0 0,-1 0 0,1 0 0,0 2-1,-9 25-7689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5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12 144,'-13'-5'23739,"24"5"-23149,172 5 1808,-51-10-1550,-131 5-792,-1-1 35,0-3-94,0 3-722,-22 1-8357,8 1 3056,-2 4-1090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5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4722,'0'0'12657,"0"13"-11387,2 31 933,13 81 1,19 90 636,9 42-1972,-37-232-852,-3-16-11,0 1 0,-1-1 0,-1 1 0,0-1 0,1 18 0,-2-25 91,-8-2-32,-6-1-233,0 2 0,0 0 0,0 1 0,0 0 0,-14 4 0,24-4 158,0-1 1,0 0-1,0 0 0,0-1 1,0 1-1,-7-1 0,10 0 1097,36 0-785,-21-1-171,0-1-1,0-1 0,0 0 0,0 0 0,-1-2 1,24-10-1,-24 9-130,0 1-1,0 0 1,0 1 0,1 0 0,0 1 0,24-2 0,-36 5-426,-2-3-1705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7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184 82 1409,'0'0'19267,"1"-5"-16538,2-19-2422,-4 21-237,0 0 1,-1 1-1,1-1 0,0 0 0,-1 1 0,1-1 1,-1 1-1,0-1 0,0 1 0,0 0 0,0-1 0,0 1 1,-1 0-1,1 1 0,-1-1 0,1 0 0,-1 1 1,0-1-1,-3 0 0,-2 0 396,-1 0 1,1 0-1,-1 1 0,1 1 1,-15 0-1,21 0-448,1 0 0,-1 1 0,1-1-1,-1 0 1,1 1 0,-1-1 0,1 1 0,-1 0-1,1 0 1,0-1 0,-1 1 0,1 0 0,0 0-1,0 0 1,0 0 0,0 1 0,-2 1 0,-18 31 27,-4 35 0,22-55-3,1 1-1,0-1 1,1 1 0,1-1 0,2 23 0,-1 2 62,0-38-107,-1 0 1,0 1 0,0-1-1,1 0 1,-1 0-1,1 0 1,0 1-1,-1-1 1,1 0 0,0 0-1,-1 0 1,1 0-1,0 0 1,0 0 0,0 0-1,0-1 1,0 1-1,0 0 1,0 0-1,0-1 1,0 1 0,0 0-1,1-1 1,-1 0-1,0 1 1,0-1 0,0 0-1,1 1 1,-1-1-1,2 0 1,0 1-9,1-1-1,-1 1 1,0-1 0,1 0-1,-1 0 1,0-1 0,0 1-1,1-1 1,-1 1 0,0-1-1,5-2 1,2-3 27,0-1 0,-1 0 0,-1 0 1,1-1-1,-1-1 0,0 1 0,-1-1 0,8-13 0,21-22 42,-32 38-25,0 0 1,0-1-1,-1 0 1,0 0-1,0 0 1,3-15 856,-6 35-226,-8 165-63,6-18-404,3-96-176,-1-62-22,0 0-1,0 1 0,0-1 1,1 0-1,-1 1 0,1-1 1,-1 0-1,1 0 1,0 0-1,0 1 0,0-1 1,0 0-1,0 0 0,0 0 1,1 0-1,-1-1 0,1 1 1,-1 0-1,1 0 0,0-1 1,-1 1-1,1-1 1,0 0-1,2 2 0,1-1-27,-1 0 0,1-1 0,0 1 0,-1-1 0,1 0 0,0 0 0,0 0 0,0-1 0,6 1 1,-8-2-90,0 1 0,0-1 0,0 0 0,0 0 0,-1 0 0,1 0 0,0 0 0,0 0 0,-1-1 0,1 0 0,0 1 0,-1-1 0,0 0 0,1 0 0,-1 0 0,0-1 0,0 1 0,0 0 0,-1-1 0,1 1 0,0-1 0,-1 0 0,0 1 0,1-1 0,0-6 0,3-4-1753,-1-1 0,0 0 1,-1 0-1,1-18 0,-3-8-5738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6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39 2113,'0'0'1249,"-38"-9"-1522,26 7 129,-1 0 112,-2-1-224,2-1-704,3-3 223,3 3 193,2-1 400,2 3 96,-2 2 48,0 0 64,0 0-64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8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835 262 1425,'0'0'14313,"-1"-9"-12598,0 1-1320,-1 0 0,0 0 0,0 1 0,0-1 0,-1 1-1,0-1 1,-1 1 0,0 0 0,-7-10 0,2 4-26,-1 1-1,0-1 1,-1 2 0,0-1-1,-1 2 1,0-1 0,-1 2-1,0-1 1,0 2 0,-1 0 0,0 0-1,-1 2 1,1 0 0,-24-7-1,4 7-92,-1 1 0,0 1 0,-65 2-1,96 2-273,-7 1 3,-1 0 0,0 1 0,1 1 0,0 0 0,0 0 0,0 1 0,0 0 0,0 1 0,1 0 0,-11 8 0,-15 10 20,-43 38-1,67-51-16,1 1-1,1 0 1,0 0 0,0 2 0,1-1 0,1 1-1,0 0 1,0 1 0,2 0 0,0 0 0,0 0-1,1 1 1,1 0 0,-3 19 0,-1 19 228,3 0 1,3 93 0,2-97 19,1-28-211,1 0 0,1 0 0,1 0 1,0-1-1,2 1 0,0-1 0,1-1 0,15 28 0,-8-20 21,2 0 0,0-1-1,2-1 1,1-1 0,25 25-1,68 46 69,-84-67-41,55 42 0,-70-60-96,1-2-1,-1 1 1,1-2 0,1 0 0,0 0-1,0-2 1,19 6 0,-31-11 1,33 9 2,1-2 0,-1-1-1,51 1 1,61-7-64,-140-1 65,0-1-1,-1 0 1,1 0-1,-1 0 1,0-1-1,0 0 1,0 0-1,0-1 1,0 0 0,-1 0-1,0-1 1,8-6-1,21-13 33,-31 21-24,1-1 0,0 0 0,-1 0 0,0 0 0,0-1 0,0 1 0,-1-1 0,6-9 0,22-46 62,-26 49-55,12-25 25,-1-1 0,-2-1 1,-2 0-1,14-70 0,-23 85 4,-2 1 0,0 0 0,-2-1 0,0 1 0,-1-1 0,-2 1 0,0 0 0,-1 0 0,-16-40 1,18 57-41,-1-1 1,0 1 0,0-1 0,0 1 0,0 0 0,-1 1-1,0-1 1,0 1 0,0 0 0,-1 0 0,1 0 0,-1 1-1,-8-4 1,-31-21-712,-27-31-2137,1-3-3483,18 10-1470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09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2145,'0'0'11197,"6"14"-9495,4 8-805,6 14 1617,24 78 1,-33-79-1587,0-3 346,15 46 0,-19-73-1100,-1-7-65,0-15-40,-1-27-183,-1 43 111,0-10-35,-1 0 1,-1-1 0,0 1 0,0 1 0,-1-1-1,-6-13 1,-31-62 53,28 61-6,11 24 7,1 1-1,0-1 1,0 0 0,-1 1-1,1-1 1,0 1 0,0-1-1,0 1 1,0-1 0,0 0-1,0 1 1,0-1 0,0 1-1,0-1 1,0 0 0,0 1-1,0-1 1,0 1 0,0-1-1,1 1 1,-1-1 0,0 1 0,0-1-1,1 0 1,-1 1 0,0-1-1,1 1 1,-1 0 0,0-1-1,1 1 1,0-1 0,17-9 133,-9 6-44,47-30 374,66-35 256,-97 57-1204,-6 2 881,36-12-1,-48 20-1664,1 0-1,0 1 0,-1-1 0,15 1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0.1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3426,'0'0'15812,"4"0"-14723,8 1-574,0 0 1,0 0 0,0 2 0,0 0 0,0 0-1,-1 1 1,1 0 0,-1 1 0,12 6 0,16 12 28,41 32 0,-13-8-110,79 55-152,-128-87-255,0 1-1,-2 0 1,0 2 0,0-1 0,19 33 0,-28-36 58,-7-12-43,1 0 0,0 1 1,0-1-1,0 0 0,0 1 0,0-1 1,1 0-1,-1 0 0,1 0 0,2 2 0,-4-4 551,1 0-636,-1-1 34,0 1 1,0 0 0,0-1 0,0 1-1,0-1 1,0 1 0,0-1-1,0 1 1,0 0 0,0-1-1,0 1 1,0-1 0,0 1 0,0-1-1,0 1 1,-1 0 0,1-1-1,0 1 1,0-1 0,0 1-1,-1 0 1,1-1 0,0 1 0,0 0-1,-1-1 1,-4-4-64,0 1 0,0 0 0,-1 1 1,1-1-1,-1 1 0,0 0 0,0 0 0,-6-2 1,-16-8-227,20 9 247,-76-40-1143,74 40 1128,0 0 0,1 1 0,-1 0-1,0 1 1,-1 0 0,1 0 0,-12 1 896,32 9-737,13 11 183,1-1-1,1-1 0,0-1 1,28 12-1,-46-24-254,0-1 4,0 0-1,1 0 1,0-1 0,0 0-1,0 0 1,0-1 0,0 0-1,0 0 1,0-1 0,12-1-1,-11 1-23,-7 0 5,-1 0 0,1-1 0,0 1 0,-1-1-1,1 0 1,-1 1 0,1-1 0,-1 0 0,0 0 0,1 0-1,-1 0 1,0 0 0,1 0 0,-1-1 0,0 1 0,0 0-1,0 0 1,0-1 0,0 1 0,1-3 0,18-39 250,-12 25-48,3-7-12,-1-1-1,-1 0 0,11-50 1,-19 52-652,-18 23-12980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39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54 160,'0'0'20780,"-6"-2"-18453,-18-9-81,18 8 2180,6 4-4391,0-1-1,0 1 1,0-1-1,0 1 1,0-1 0,0 1-1,0 0 1,0-1-1,0 1 1,0-1 0,0 1-1,0-1 1,0 1-1,1-1 1,-1 1-1,0-1 1,0 0 0,1 1-1,-1-1 1,0 1-1,0-1 1,1 0 0,-1 1-1,1-1 1,-1 1-1,0-1 1,1 0 0,0 1-1,9 1 7,0 0-1,0 0 1,0-1-1,16 0 0,-6 0 14,151 4 413,-146-6-417,-1-1 1,0-1 0,0-1 0,47-14 0,2-4 23,-66 13 707,-6 3-4019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40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0 7331,'0'0'11582,"4"29"-9579,39 186 1484,19 141 42,-53-290-3283,3 70 269,-11-115-470,-1-17 521,-18-4-547,13 0-76,1 0-1,0 0 1,-1 0 0,1 0 0,-1 0 0,1-1 0,-1 0-1,1 0 1,0 0 0,0-1 0,-1 1 0,1-1 0,-4-3-1,0 2 28,1 0-1,0 0 1,-1 0 0,1 1-1,-1 0 1,0 1-1,0 0 1,0 0-1,1 1 1,-1-1-1,-10 2 1,7-1 2359,30-1-1985,32-7-310,-16 4 139,-1-2 0,62-20-1,12-7 26,-82 31-222,-16 2 13,-9 0-13,-2-25-5613,0 22 4680,0 1 1,0-1-1,-1 1 1,1-1 0,-1 1-1,1-1 1,-1 1-1,0 0 1,-3-3-1,1 1-958,-9-12-8791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41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16 2017,'-9'0'23143,"6"1"-22171,3 28-236,1-1 1,2 0-1,0 0 0,14 51 1,-5-26-411,-2 2 1,5 87 0,-6-52-272,-1-12-10,-4-70 231,0-11 645,-1-10-71,-3 13-1045,0-234 155,1 218-2,0 1 1,1-1-1,1 1 1,0 0-1,1 0 1,1 0-1,0 0 0,1 1 1,1 0-1,0 0 1,0 0-1,2 1 1,0 0-1,0 1 1,20-21-1,-23 29-52,-3 1-2,1 1 1,-1-1-1,0 0 0,0 0 1,0 0-1,-1-1 1,1 1-1,3-7 0,-6 8-259,0 0-229,3-36-3354,6-1-3841,-3 22 298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42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73 2065,'0'0'16287,"-1"3"-14536,1-3-1684,0 0 1,0 1 0,0-1 0,-1 0 0,1 0-1,0 1 1,0-1 0,0 0 0,0 1 0,0-1 0,0 0-1,0 1 1,0-1 0,0 0 0,0 1 0,1-1-1,-1 0 1,0 1 0,0-1 0,0 0 0,0 1 0,0-1-1,1 0 1,-1 0 0,0 1 0,0-1 0,0 0-1,1 0 1,-1 1 0,0-1 0,0 0 0,1 0 0,14 5 1048,29-5-220,-27-1-150,16 1 33,-1-2-1,61-11 0,-71 8-686,0 0 0,0 2 0,30-1 0,-48 4-157,-1 0 0,1 0 0,-1-1 0,1 1 0,-1-1-1,0 0 1,1 0 0,-1 0 0,0 0 0,5-3 0,-6 3-545,0-1 1,0 1-1,0-1 1,0 0-1,-1 0 1,1 1-1,0-1 1,-1 0-1,1 0 1,-1 0-1,0-1 1,0 1-1,2-4 0,-1-10-6145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28:42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6947,'0'0'11181,"1"26"-9431,0-18-1580,0 32 888,2-1 0,2 0 0,14 58 0,-9-56-34,-7-26-673,1-1-1,9 24 1,-8-31-525,1-8-4960,3-16-5326,-4 7 9965,11-21-7773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6.6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35 2273,'-1'0'26624,"3"0"-27220,22-3-812,-22 2 785,1 0 0,-1 0 0,0 0 0,0 0 0,0-1 0,0 1 0,0-1 0,0 1 0,0-1 0,0 0 0,2-2 0,8-9-6340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6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7523,'0'0'13687,"17"12"-13671,-12-12-16,-1 5-1009,0-5-2096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6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58 585 576,'0'0'8345,"-5"0"-7115,0 0-1186,-17-1 1732,20 1-1335,0 0 0,0-1 0,0 1 0,0-1 0,0 0 1,0 1-1,0-1 0,0 0 0,1 0 0,-1 0 0,-3-3 2006,5-17 120,0 9-2502,1 0 1,0 0 0,0 0 0,1 0 0,1 0 0,0 0-1,0 1 1,1-1 0,1 1 0,0 0 0,1 0-1,-1 1 1,2 0 0,8-12 0,2 2 11,0 1 0,0 1 0,2 0-1,0 1 1,1 1 0,1 1 0,1 1 0,0 1 0,0 0 0,1 2 0,39-13 0,57-21 165,51-17-144,-140 54-69,0 1 0,0 1 0,59-4 0,62 8 321,-151 2-308,-23-17-11113,-2 2 4990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6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10037,'0'0'8964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7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3586,'0'0'17325,"-3"18"-13409,8-13-3787,1 0 0,-1-1 0,1 1-1,0-1 1,7 4 0,1 0-168,-11-7-96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7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6659,'0'0'13990,"43"5"-13301,-38-5-609,-1 6-2753,0 0-2114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7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9156,'0'0'13142,"0"6"-13814,0-18-2946,0-5-7123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4066,'0'0'15351,"51"41"-14055,-46-41 1858,-1 0-3154,0 0-1489,5 0-1552,4-12-2498,0 1-2881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8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6835,'0'0'16232,"17"0"-14888,5 0-17783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19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6035,'0'0'18696,"13"6"-17543,-9-6-2482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20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3458,'0'0'15807,"0"6"-14140,-1 125 1244,2 166 515,25-2-1519,-22-273-1788,-3-11-85,0 0 0,1 0 0,1 0 0,0 0 0,0 0 0,10 19 1,-12-28-36,-1-1 2,1-1-1,-1 1 0,0-1 0,0 1 0,1 0 0,-1-1 0,1 1 0,-1-1 1,0 1-1,1-1 0,-1 1 0,1-1 0,-1 0 0,1 1 0,-1-1 0,1 1 1,0-1-1,-1 0 0,1 0 0,-1 1 0,2-1 0,-1 0-26,-3-3-231,-9-19-983,2 4-1851,0 0-1,-8-27 1,4 6-4139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20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6659,'0'0'14569,"12"-3"-13448,59-10-560,0 2 0,130-2 0,-200 13-436,-1 0-1,1 0 1,-1 1-1,0-1 1,1 0-1,-1 1 0,1-1 1,-1 0-1,0 1 1,1-1-1,-1 1 1,0-1-1,0 0 0,1 1 1,-1-1-1,0 1 1,0-1-1,0 1 1,0-1-1,1 1 0,-1-1 1,0 1-1,0-1 1,0 1-1,0-1 1,0 1-1,0-1 0,0 2 1,-1 21 100,1-16 111,-3 27 124,-1 0-1,-2-1 1,-18 62 0,13-57-250,-75 255 841,83-283-1019,0 0-1,0-1 1,-1 0 0,0 0-1,-8 11 1,12-19 8,-1-1-11,-2 0-90,2 0-315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22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4722,'0'0'14911,"7"17"-13011,11 32-602,-2 1 0,11 59 1,-24-93-1019,2-1 0,7 20 1,-11-32-237,-2-10 104,1 1-1,0-1 0,0 0 0,0 0 1,1 0-1,0 1 0,0-1 1,4-8-1,19-64-267,-18 66 28,0 0-1,1 0 1,0 1-1,11-15 1,-14 22 26,1-1 1,0 1-1,0 0 0,0 0 1,0 0-1,1 1 0,0-1 1,0 1-1,0 1 0,8-4 1,-10 6 57,-1 0 0,1 0 0,-1 1 0,1 0 0,-1 0 0,1 0 1,-1 0-1,1 0 0,-1 1 0,1-1 0,-1 1 0,1 0 0,-1 0 0,0 1 0,0-1 1,1 0-1,-1 1 0,0 0 0,0 0 0,-1 0 0,1 0 0,0 0 0,3 5 1,3 1 196,0 1 0,-1 1 1,-1-1-1,0 1 0,10 17 1,-10-11 92,0 1 1,0-1-1,-2 1 1,0 0-1,-1 0 1,-1 1 0,-1-1-1,0 1 1,-1 30-1,-1-47-242,-2-31-3612,-11 13-948,-7-5-103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7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7059,'0'0'7302,"22"0"-6176,147-1 419,120-1-486,-287 2-984,1 0-1,-1 0 1,0 0 0,1 0-1,-1 1 1,0-1 0,0 1-1,1-1 1,-1 1 0,0 0-1,0 0 1,0 0 0,0 0-1,0 0 1,0 0 0,0 1-1,0-1 1,0 1-1,-1-1 1,1 1 0,0 0-1,-1-1 1,0 1 0,1 0-1,-1 0 1,0 0 0,0 0-1,0 0 1,0 0 0,1 5-1,0 4 480,0 0-1,-1-1 0,-1 1 0,0 0 1,-1 16-1,-1 3-256,2-12 29,-2 1 0,-1-1 0,0 1 1,-10 31-1,-33 71 311,36-97-534,-1 9 7,8-24-89,0 0 1,0 0-1,0-1 0,-1 1 1,-1-1-1,1 1 0,-1-1 1,-9 10-1,11-24-2400,-2-14-5851,5 17 6086,-5-16-6500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3185,'13'5'29582,"-9"-5"-29582,0 0 0,-2 1 0,0-1 0,-1 0 0,1 1 0,0-1 0,-1 1 0,1 0 0,-1-1 0,1 1 0,-1 0 0,1 0 0,-1 0 0,0 0 0,1 0 0,-1 0 0,0 0 0,2 2 0,1 1 0,41 35 0,69 54 0,324 262 0,-375-298 0,67 59 0,-169-97-155,11 3-1891,10-4-2452,1 5-5851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2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 1201,'-2'-2'15420,"2"2"-15347,0 0 1,0 0-1,0 0 1,-1 0-1,1-1 1,0 1-1,0 0 1,0 0-1,0 0 1,0 0-1,-1 0 1,1 0-1,0 0 1,0-1-1,0 1 1,-1 0-1,1 0 1,0 0-1,0 0 1,0 0-1,-1 0 1,1 0-1,0 0 1,0 0-1,0 0 1,-1 0-1,1 0 1,0 0-1,0 0 1,0 0-1,-1 0 1,1 0-1,0 0 1,0 1-1,0-1 1,-1 0-1,1 0 1,0 0-1,0 0 1,0 0-1,0 0 1,-1 1-1,-2 12 1424,3 31-640,0-25-88,4 122 2804,23 157 1,-22-268-3469,0-1 1,2 0-1,21 54 1,-23-55-191,-5-28 78,0 0 1,0 0-1,1 0 0,-1 0 0,0 0 1,0 0-1,0 0 0,0 1 0,0-1 0,0 0 1,0 0-1,-1 0 0,1 0 0,0 0 0,0 0 1,0 0-1,0 0 0,0 0 0,0 0 0,0 1 1,0-1-1,0 0 0,0 0 0,0 0 0,0 0 1,0 0-1,0 0 0,0 0 0,0 0 0,0 0 1,-1 0-1,1 0 0,0 0 0,0 0 0,0 0 1,0 0-1,0 0 0,0 0 0,0 1 0,0-1 1,0 0-1,0 0 0,-1 0 0,1 0 0,0 0 1,0 0-1,0 0 0,0-1 0,0 1 0,0 0 1,0 0-1,0 0 0,0 0 0,-1 0 0,1 0 1,0 0-1,0 0 0,0 0 0,0 0 0,0 0 1,0 0-1,0 0 0,-9-15-673,-6-20-3412,2-1-1,-10-40 0,10 12-3785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3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10069,'0'0'9660,"19"-3"-8708,51-7-201,0 4 0,104 2-1,-170 4-698,-1 1 0,1-1-1,0 1 1,0 0 0,0-1 0,-1 1-1,1 1 1,-1-1 0,1 1 0,-1-1-1,1 1 1,-1 0 0,3 3 0,-4-3 56,0 0 0,0 1 0,0-1 0,-1 1 0,1-1 0,-1 1 1,0 0-1,0-1 0,0 1 0,0 0 0,0 0 0,0 0 0,-1 0 0,1 0 0,-1 0 0,0 0 1,0 4-1,0 12 198,-1 0 0,-1 0 0,0 0 1,-2 0-1,0 0 0,0-1 0,-2 1 0,-12 24 1,-91 151 1601,61-116-1196,41-67-710,5-9-66,-1-2-1881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3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47 864,'0'0'15938,"0"7"-14348,3 19-560,1-1-1,0 0 1,2 0 0,10 28-1,11 46 1149,-22-65-1579,-4-21-312,1-1 1,1 1-1,4 13 0,-4-53 965,11-38 1,2 7-1317,-2 9-1019,16-102 0,-30 119-4018,0 21 656,0 0-3009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4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7475,'0'0'14503,"133"0"-12934,-82-12-257,-8-5-543,5 5-97,-14 1-416,-8-1-208,-13 6-48,0 6-208,-13-5-4258,-9-19-14086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10453,'0'0'10405,"4"127"-8068,-4-86-545,0 0-943,0-1-673,0-5-176,0-6-544,0-17-1681,0-7-1265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4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10949,'0'0'4482,"26"151"-800,-22-88-1521,0-5-561,1-5-863,-1-7-705,0-11-32,-4-12-432,0-5-1041,0-7-1424,-8-5-2642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4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9877,'0'0'10516,"116"6"-10115,-95-6-289,-8 0-112,0 0-1617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5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9877,'0'0'11269,"134"-17"-10709,-96 11-464,10 0-96,-10 6-1313,1-6-3313,-9 6-3906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5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5491,'0'0'16759,"167"-12"-15798,-98 0-465,-13 7-384,-13 5-112,-17 0-800,-17 0-2482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8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4466,'0'0'9506,"21"0"-8367,144 1 883,-147-1-1693,0 2 0,0 0 0,1 1-1,-2 1 1,1 1 0,0 0 0,30 14-1,-42-16-164,1 1-1,-1 0 1,0-1-1,0 2 1,-1-1-1,1 1 1,-1 0-1,0 0 0,0 0 1,-1 1-1,0-1 1,0 1-1,0 0 1,0 1-1,-1-1 1,0 1-1,-1-1 1,1 1-1,-1 0 0,-1 0 1,1 0-1,0 13 1,-1-8 134,1 19 489,-1 1 1,-6 58-1,5-86-758,-1 0 1,0 0 0,-1 0-1,1 0 1,-1 0 0,1-1-1,-1 1 1,0-1-1,-1 1 1,1-1 0,0 0-1,-1 0 1,0 0 0,0 0-1,0 0 1,0-1 0,0 1-1,0-1 1,-1 0 0,1 0-1,-1 0 1,0 0 0,0-1-1,1 1 1,-8 0-1,-6 2 57,-1-1 0,0-1-1,1 0 1,-26-2-1,38 0-80,-13 0 32,1-1 0,-1 0-1,-20-5 1,30 4-38,1 0 0,-1 0 1,1-1-1,0 0 0,0-1 0,0 1 0,0-2 0,0 1 0,-10-9 1,17 13-78,1-3 39,1 0-1,-1 0 1,1 1-1,-1-1 1,1 1 0,0-1-1,0 1 1,0 0-1,1 0 1,-1 0-1,0 0 1,1 0-1,-1 0 1,1 1 0,0-1-1,-1 1 1,5-2-1,59-20 46,-51 19-75,14-3-13,1 1 0,0 2 1,0 1-1,55 2 0,-81 1 74,1 0-1,-1 0 0,0 1 0,0 0 1,0 0-1,0 0 0,0 0 0,0 1 1,0 0-1,0-1 0,-1 2 0,1-1 1,-1 0-1,1 0 0,4 6 0,2 2 50,0 1 0,-1 1 0,10 15 0,-13-17 14,0-1-1,1 0 1,0 0 0,1 0 0,15 13 0,-18-19-515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3426,'0'0'8163,"1"19"-3969,2 19-2223,3 0 0,14 55-1,65 255 1523,-83-339-3502,1 0 0,-2 0 0,1 0 0,-1 1 0,-1 11 0,-22-14-340,12-5 135,0 1 0,1 0 0,-1 1 0,1 0 0,0 1 0,0 0 0,0 0 0,1 1 0,-11 9 0,15-10 198,3-4 478,8-1-225,171 0 185,-175-1-603,0 1 0,0-1 0,-1 1-1,1-1 1,0 0 0,0 0 0,-1 0 0,1-1 0,-1 1 0,1-1 0,-1 1 0,0-1 0,1 0 0,-1 0 0,0 1 0,0-2 0,0 1 0,-1 0 0,1 0 0,0-1 0,-1 1 0,3-5 0,-4 6 47,18-28-5344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6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1 6643,'0'0'16477,"-22"2"-14938,11-1-1415,3-2-93,1 2 0,-1-1 1,1 1-1,0 0 0,-1 1 1,1 0-1,0 0 0,0 0 0,0 1 1,0 0-1,0 0 0,1 1 1,-1 0-1,1 0 0,0 1 1,0-1-1,1 1 0,-1 1 1,-8 10-1,0 2 48,2 1 0,0 0 0,1 0-1,1 1 1,1 0 0,1 1 0,1 0 0,-8 35 0,15-54-80,-1-1 0,1 0 0,0 1 0,-1-1 0,1 0 0,0 1 0,0-1 0,0 0 0,0 1 0,0-1 0,0 0 0,1 1 0,-1-1 0,0 0 0,1 1 0,-1-1 0,1 0 0,-1 1 0,1-1 0,0 0 0,0 0 0,-1 0 0,1 0 0,0 0 0,0 0 0,0 0 0,0 0 0,0 0 0,0 0 1,0 0-1,0-1 0,2 2 0,2-1-3,1 0 0,-1-1 1,0 1-1,0-1 1,0 0-1,0 0 1,1-1-1,6-1 1,-5 0-33,1 0 0,0 0 1,-1 0-1,0-1 0,1-1 0,-1 1 1,0-1-1,-1 0 0,1 0 1,-1-1-1,0 0 0,0 0 1,0-1-1,-1 0 0,7-7 0,0-4-431,-1 0 0,0 0 0,-1-1-1,-1-1 1,11-28 0,-21 51 628,0 0 1,1-1-1,0 1 0,0 0 1,0 0-1,0 0 1,1 6-1,1 13 188,-2 248 2832,-1-265-3155,2 0 1,-1 1-1,0-1 0,1 0 1,1 1-1,-1-1 1,1 0-1,0 0 1,0 0-1,0 0 1,1 0-1,4 5 1,-5-8-52,1 0 1,-1 0-1,1 0 1,0-1-1,0 1 1,0-1-1,0 0 1,0 0-1,0 0 1,1 0-1,-1-1 0,1 0 1,-1 1-1,1-1 1,0 0-1,-1-1 1,1 1-1,0 0 1,0-1-1,6 0 1,-9 0-131,1-1 0,-1 1-1,1 0 1,-1 0 0,0-1 0,0 1 0,1-1 0,-1 1 0,0-1 0,0 0 0,0 1-1,1-1 1,-1 0 0,0 0 0,0 0 0,0 0 0,0 0 0,-1 0 0,1 0 0,0 0-1,0 0 1,0 0 0,-1-1 0,1 1 0,-1 0 0,1 0 0,-1-1 0,1 1-1,-1-3 1,2 0-511,12-40-5417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0:59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2430 0 7091,'0'0'17459,"-13"0"-15650,-77 1-1398,1 3 1,0 4-1,0 4 0,-99 26 1,140-27 45,-56 5 0,58-10-355,-62 16 0,31-4 226,-147 16 0,190-28-273,-1 2-1,1 2 1,0 1 0,-60 29-1,45-18-4,-158 56 28,71-28 20,103-34-98,0 2 0,2 1 0,0 1 0,-52 44 0,52-39-32,-3 1 6,12-9 2,0 0 0,0 1-1,2 2 1,-28 33 0,-19 29-59,63-77 72,0 1 0,1-1-1,0 1 1,0 0 0,0 0-1,-3 11 1,-4 9-48,-83 194 27,86-200 22,1-1 1,0 1 0,2 1-1,-4 30 1,3 83-91,6-128 100,0 0 0,0 0 1,0 0-1,0 0 1,1 0-1,0 0 0,0-1 1,1 1-1,-1-1 0,6 8 1,39 49 25,-37-49-22,8 9 10,0-2 0,2 0-1,0-2 1,1 0-1,0-1 1,2-1-1,0-1 1,0-1-1,2-1 1,0-1-1,0-1 1,50 14 0,310 46 1226,-250-49-682,-82-17-403,0-1 0,79-5 1,-38-1-89,-23 0-9,106-14-1,-123 11-57,59 1 0,42-4 0,-67-5 0,-6 0 0,119-2 0,-134 11 0,0-2 0,81-20 0,-22 4 0,-84 15 0,-1-2 0,0-1 0,-1-3 0,41-18 0,-14 7 0,-50 19 0,0-1 0,-1-1 0,1 0 0,21-14 0,1-9 0,65-62 0,-92 80 0,-1-1 0,-1 0 0,0-1 0,-1 0 0,13-25 0,28-82 0,-43 97 0,-1 0 0,-1-1 0,-2 1 0,2-43 0,-1 11 0,-3 33 0,0 0 0,-1 0 0,-1 1 0,-6-36 0,4 43 0,0 1 0,-1 0 0,-1 1 0,-1-1 0,0 1 0,0 0 0,-1 0 0,-12-15 0,-15-20 0,16 22 0,-1 0 0,-24-25 0,5 9 0,29 31 0,0 0 0,-1 0 0,0 1 0,0 1 0,-1-1 0,-1 2 0,0-1 0,-15-7 0,-58-29 0,60 29 0,-1 2 0,-44-16 0,4-1 0,24 9 0,-8 1 0,-34-16 0,29 19 0,45 9-38,10 9 7,-1 0-1,1 0 1,0-1-1,0 1 1,0 0-1,0 0 1,0 0 0,0 0-1,0 0 1,0-1-1,-1 1 1,1 0-1,0 0 1,0 0-1,0 0 1,0 0 0,0 0-1,-1 0 1,1 0-1,0-1 1,0 1-1,0 0 1,0 0-1,-1 0 1,1 0 0,0 0-1,0 0 1,0 0-1,-1 0 1,1 0-1,0 0 1,0 0-1,0 0 1,0 0 0,-1 0-1,1 0 1,0 1-1,0-1 1,0 0-1,0 0 1,-1 0-1,1 0 1,0 0 0,0 0-1,0 0 1,0 0-1,0 1 1,0-1-1,-1 0 1,1 0-1,0 0 1,0 0-1,0 0 1,0 1 0,0-1-1,0 0 1,0 0-1,0 0 1,0 0-1,0 1 1,0-1-1,-12 16-6034,-1 6-10035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7523,'-1'3'18195,"-5"9"-16050,5-9-653,6-3-6,12 0-1263,-1 2 0,21 4 0,-21-3-258,1 0-1,20 0 1,-3 3-2529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7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10149,'0'0'14630,"35"0"-14229,-27 0-241,-3 0-64,-1 0-96,0 0-785,0 0-1376,1 0-992,3 0-2034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5523,'0'0'16487,"108"6"-16215,-96-6-272,1 0-368,5 0-2737,-1 0-3410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8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2561,'0'0'22330,"13"23"-20825,17 0-176,0-11-753,0 5-80,0-11-208,-9 0-256,1-6-32,-13 0-496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8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11573,'0'0'11109,"69"52"-11109,-52-52-752,-13 11-2097,-4 7-3170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8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11189,'0'0'7123,"133"41"-7123,-107-35-2993,-4 5-2994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08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12438,'0'0'2945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9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1985,'0'0'10583,"0"11"-9083,-1 24-291,1 32 1141,2 0 0,14 94 1,1-76-1224,4 24 19,5 0-1,40 109 1,-61-204-1099,1 0 0,0-1 0,1 0 0,16 23 0,-22-35-71,-3-24-2404,-5-4 248,-2 0-1,-16-34 1,5 12-1243,-12-30-2548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7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86 7796,'0'0'17327,"-5"-1"-15387,-7-6-634,13 4 266,25 2 926,3 1-2816,-4-3 386,0-2-1,-1 0 0,36-13 0,31-7 54,-79 22-2083,-12 2 1573,1 1 0,0 0 0,-1 0 0,1-1 0,0 1 0,-1 0 0,1-1 0,-1 1 0,1 0 0,-1-1 0,1 1 0,-1-1 0,1 1 0,-1-1 0,1 1 0,-1-1 0,0 1 0,1-1 0,-1 0 0,0 1 0,1-1 0,-1 0 0,0 1 0,0-1 0,0 1 0,1-1 0,-1-1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7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1056,'0'0'14548,"3"18"-11519,16 95 1592,14 108 1378,-31-53-4246,-3-96-958,1-72-788,0 0 0,0 0-1,-1 0 1,1 0 0,0 0-1,-1 0 1,1 0 0,0 1 0,0-1-1,-1 0 1,1 0 0,0 0-1,-1 0 1,1 0 0,0 0 0,-1-1-1,1 1 1,0 0 0,0 0-1,-1 0 1,1 0 0,0 0 0,-1 0-1,1 0 1,0-1 0,0 1-1,-1 0 1,1 0 0,0 0 0,0-1-1,0 1 1,-1 0 0,-2-5-381,0-1 0,1 1 0,-1 0 0,1-1 0,0 1 1,-2-12-1,-7-20-6331,-1 9-2006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0 350 5987,'0'0'14228,"23"-12"-13233,8-3-693,-9 5-129,0-1-1,-1-2 1,35-25-1,-46 30-178,0-1 0,-1-1 0,-1 1 0,1-1 0,-1-1 0,-1 1 0,0-1 0,-1-1 0,0 1 0,-1-1 0,0 0 0,0-1 0,-2 1 0,1-1 0,-2 1 0,0-1 0,0 0 0,-1 0 0,-1-16 0,0 29 9,0-1 1,0 1-1,0 0 0,0-1 0,0 1 1,0 0-1,0 0 0,0-1 0,0 1 0,-1 0 1,1-1-1,0 1 0,0 0 0,0-1 1,-1 1-1,1 0 0,0 0 0,0-1 1,0 1-1,-1 0 0,1 0 0,0 0 0,-1-1 1,1 1-1,0 0 0,0 0 0,-1 0 1,1 0-1,0 0 0,-1 0 0,1 0 1,0-1-1,-1 1 0,1 0 0,0 0 0,-1 0 1,1 0-1,0 0 0,-1 1 0,1-1 1,-1 0-1,-15 6 253,3 6-84,1 1 0,1 1 1,0-1-1,1 2 0,-15 27 0,14-24 148,6-10-9,0 1-1,0 0 1,0 0-1,1 1 1,1-1 0,0 1-1,0 0 1,1 0-1,0-1 1,1 2 0,0-1-1,0 0 1,2 17 0,-1-26-285,1 1 0,-1 0 0,1-1 0,-1 1 0,1-1 1,0 0-1,0 1 0,0-1 0,0 1 0,0-1 1,0 0-1,0 0 0,0 0 0,0 0 0,1 0 0,-1 0 1,0 0-1,1 0 0,-1 0 0,0 0 0,1-1 1,0 1-1,-1-1 0,1 1 0,-1-1 0,1 1 1,-1-1-1,1 0 0,2 0 0,8 1-41,1 0 0,23-1 0,-19-1 56,119-6-2081,-92 1-1701,0-3-3377,-10 2-1641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8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66 383 9556,'0'0'3215,"-9"18"880,-29 55-752,35-68-2964,0 1-1,1-1 1,0 1-1,0 0 1,0-1-1,1 1 1,0 0-1,0 0 1,0 0-1,1 0 1,0 10-1,1-2 368,-1-12-665,0 0 1,0 0-1,0 0 0,1 0 0,-1 0 1,0 1-1,1-1 0,0 0 0,0-1 1,-1 1-1,1 0 0,0 0 0,0 0 1,1 0-1,-1-1 0,0 1 0,1 0 0,-1-1 1,1 1-1,-1-1 0,1 0 0,0 0 1,-1 1-1,1-1 0,0 0 0,0 0 1,0-1-1,0 1 0,2 1 0,0-2-76,-1 1 0,1 0 0,0-1 0,-1 0 0,1 0 0,0 0 0,-1 0 0,1-1 0,-1 1 0,1-1 0,-1 0 0,1 0 0,-1 0 0,1 0 0,-1-1 0,0 1 0,5-4-1,3-3-18,-2-1-1,1 0 1,-1 0-1,-1 0 1,9-13-1,37-58-254,-50 75 241,11-21-160,0 0-1,-2-1 0,0-1 0,-2 0 1,-2 0-1,0-1 0,-2 0 0,-1-1 1,-1 0-1,-2 1 0,0-41 0,-2 47-88,0 17 165,-1 1 0,1-1 0,-1 0 0,-1 0 0,1 1 0,-3-9-1,3 14 123,0 0-1,0 0 1,0-1-1,0 1 1,0 0-1,0 0 1,0 0-1,-1 0 1,1 0-1,0 0 1,0 0-1,0 0 1,0 0-1,0 0 0,-1 0 1,1 0-1,0 0 1,0 0-1,0 0 1,0 0-1,-1 0 1,1 0-1,0 0 1,0 0-1,0 0 1,0 0-1,0 0 0,-1 0 1,1 0-1,0 0 1,0 0-1,0 0 1,0 0-1,0 1 1,0-1-1,-1 0 1,1 0-1,0 0 1,0 0-1,0 0 1,0 0-1,0 0 0,0 1 1,0-1-1,0 0 1,0 0-1,0 0 1,0 0-1,-1 0 1,1 1-1,0-1 1,0 0-1,0 0 1,-4 9 274,0 10 388,0 1 0,2 1 0,1-1 0,1 38 0,1-23 25,-1-22-525,1 1 0,0-1 0,1 0 0,1 1 0,0-1 0,1 0 0,1-1 0,-1 1 0,2-1 0,0 0 0,0 0 0,1 0 0,1-1 0,0 0 0,0-1 0,18 17 0,-23-24-235,1-1-1,-1 1 1,1-1-1,0 0 0,0 0 1,0 0-1,0-1 1,0 0-1,0 1 0,0-1 1,1-1-1,-1 1 0,0-1 1,1 1-1,-1-1 1,0-1-1,1 1 0,-1 0 1,0-1-1,0 0 1,0 0-1,1 0 0,5-3 1,8-4-536,0-1 0,-1 0-1,30-23 1,-28 19 200,-17 11 334,14-8-83,0-1 0,-1 0 0,21-23 0,-32 30 224,0-1 0,0 1 0,-1-1 0,0 0 0,0 0 1,0-1-1,-1 1 0,0 0 0,0-1 0,0 0 0,-1 1 0,0-1 0,0 0 0,0 0 1,0-8-1,-1 13-56,0 1 0,0 0 1,0 0-1,0 0 1,0 0-1,0-1 0,0 1 1,0 0-1,0 0 1,0 0-1,0 0 0,0 0 1,0-1-1,0 1 1,0 0-1,0 0 0,0 0 1,-1 0-1,1 0 1,0-1-1,0 1 0,0 0 1,0 0-1,0 0 1,0 0-1,0 0 0,0 0 1,-1 0-1,1-1 1,0 1-1,0 0 0,0 0 1,0 0-1,0 0 1,0 0-1,-1 0 0,1 0 1,0 0-1,0 0 1,0 0-1,0 0 0,0 0 1,-1 0-1,1 0 1,0 0-1,0 0 0,0 0 1,0 0-1,-1 0 1,1 0-1,0 0 0,-11 7 321,-8 16-256,12-9 58,0 1 0,1 1 0,1-1-1,0 1 1,1 0 0,1 0 0,0 0 0,2 0 0,-1 1 0,2-1 0,2 22 0,-2-35-129,1 0 0,-1 0-1,1 0 1,0 0 0,1 0-1,-1 0 1,0 0 0,1 0 0,0 0-1,-1-1 1,1 1 0,0 0-1,0-1 1,1 0 0,-1 1 0,0-1-1,1 0 1,-1 0 0,1-1-1,0 1 1,0 0 0,0-1-1,0 0 1,0 1 0,0-1 0,0 0-1,3 0 1,10 2-20,0-1-1,-1 0 1,1-1 0,21-2 0,-17 1 16,5 0-22,0 1-274,1-1 0,-1-1 1,1-2-1,34-7 0,41-27-3497,-39 7-2972,-18 6-2945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9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99 3682,'0'0'19401,"21"-17"-18329,22 11 161,18 6-289,12 0 321,8-6-625,1-6-400,-4 1-240,-14-1-144,-21 1-1217,-13-1-1616,-25 0-4354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1:29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12454,'0'19'3927,"6"256"9376,-4-210-12200,-3-3-394,0-42-648,1 0 1,0 0 0,1 0-1,2 0 1,5 25-1,-8-44-113,1 1-1,-1-1 1,0 0-1,1 0 1,-1 0-1,1 0 1,-1 0-1,1 0 1,0 0-1,-1-1 1,1 1 0,0 0-1,0 0 1,0 0-1,-1-1 1,1 1-1,0 0 1,0-1-1,0 1 1,0-1-1,0 1 1,0-1-1,0 1 1,0-1-1,1 0 1,-1 1-1,0-1 1,0 0-1,0 0 1,0 0-1,0 0 1,2 0 0,2-1-174,1 0 1,-1-1 0,1 1 0,-1-1 0,7-3-1,3-1 404,176-72-279,-164 67-812,42-22 1,-12-6-6873,-46 26 461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1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6051,'0'0'17104,"20"0"-13204,-2-2-3394,1-1 0,0 0 0,33-12 0,-28 8-340,252-55 443,-272 61-673,11 1-2180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17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5026,'0'0'10450,"0"21"-8454,0 36-525,-2 191 4259,-12-75-2818,-5 152-395,19-324-2451,1-12-38,-1 1-1,1-1 0,1 1 0,0-1 0,0 1 0,1 0 0,1 0 0,0 0 0,0 1 0,10-18 1,-9 20-87,-1 0 0,1 0 0,0 1 0,0 0 0,1 0 0,-1 0 0,1 1 0,1 0 0,-1 0 0,1 0 0,0 1 0,0 0 0,0 0 0,11-3 0,-15 6 44,-1 0 1,1 0 0,-1 0 0,1 1-1,0 0 1,-1-1 0,1 1 0,0 0 0,-1 0-1,1 0 1,0 1 0,-1-1 0,1 1-1,-1-1 1,1 1 0,0 0 0,-1 0 0,0 0-1,1 0 1,-1 0 0,0 1 0,1-1-1,-1 1 1,0-1 0,3 4 0,-3-2 30,0 0 0,0 0 1,-1 0-1,1 0 0,-1 1 0,1-1 0,-1 1 1,0-1-1,0 1 0,-1-1 0,1 1 1,-1 0-1,0-1 0,0 1 0,0 0 0,0-1 1,0 1-1,-2 5 0,1-7 4,0 1 0,1-1 1,-1 0-1,-1 1 0,1-1 0,0 0 0,-1 0 0,1 0 1,-1 0-1,1 0 0,-1 0 0,0 0 0,0 0 0,0-1 0,-3 3 1,-38 20 72,14-8-95,17-7-718,-27 16 844,25-20-3803,1-3-4009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18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7187,'0'0'16136,"12"0"-14898,27-2-98,-10 1-306,0-1 0,40-7-1,44-22 368,-101 29-1260,-1-1 1,0 0 0,0 0-1,0-2 1,-1 1 0,1-1-1,16-11 1,-49 27-12866,16-7 10777,-34 27-11446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19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9476,'0'0'14407,"134"-41"-14039,-113 35-368,-4 1-240,-4-1-1761,4 0-2193,1-11-3537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9.4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8004,'0'0'9028,"28"-5"-8206,97-13-382,-96 14-291,1 1 1,36 3 0,-33 0-74,-29 0-24,-1 0 0,0 0 0,1 0-1,-1 0 1,0 1 0,0-1 0,0 1 0,1 0 0,-1 0-1,0 0 1,0 0 0,0 1 0,0-1 0,0 1-1,-1 0 1,1-1 0,0 1 0,-1 0 0,0 1-1,4 2 1,-4 0 151,1-1-1,-1 1 0,0 0 1,0-1-1,-1 1 1,0 0-1,1 0 0,-2 0 1,1 0-1,-1 0 1,1 0-1,-2 7 0,1-1 57,-1 1-1,0 0 1,-1-1-1,0 0 0,-1 1 1,0-1-1,-1 0 1,0 0-1,-1-1 1,0 1-1,-1-1 0,0 0 1,0-1-1,-15 18 1,-69 92 626,89-118-935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19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9396,'0'0'12702,"28"0"-11749,13-1-579,118 3 548,-146-2-892,1 1 0,0 1 0,0 0 0,-1 1 0,20 6 0,-29-7-26,-1-1 0,1 1 0,-1-1 0,1 1 0,-1 0 0,0 1 1,0-1-1,0 0 0,0 1 0,0 0 0,0 0 0,-1 0 0,1 0 1,-1 0-1,0 0 0,0 0 0,0 1 0,0-1 0,-1 1 0,1 0 0,-1-1 1,0 1-1,0 0 0,0 5 0,0 7 230,-1 1 0,0-1 1,-1 1-1,-1-1 0,-1 0 0,0 0 1,-2 0-1,1 0 0,-13 26 0,-8 10 309,-43 68-1,53-94-570,8-16-240,-29 48-24,13-23-7058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2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2 268 4194,'0'0'12539,"0"0"-12450,0 0 355,0 0-355,0 1 0,-1-1-1,1 0 1,0 0 0,0 0 0,0 0 0,0 0-1,0 0 1,0 1 0,0-1 0,0 0 0,0 0-1,0 0 1,0 0 0,0 0 0,0 1 0,0-1 0,0 0-1,0 0 1,0 0 0,0 0 0,0 0 0,0 0-1,0 1 1,0-1 0,0 0 0,0 0 0,0 0 0,0 0-1,0 0 1,1 1 355,-1-1-355,0 0 0,0 0 0,0 0 0,0 0-1,1 0 1,-1 0 0,0 0 0,0 0 0,0 1-1,0-1 1,0 0 0,1 0 0,57-3 4489,-51 1-4453,0 1 0,1-1 1,-1 0-1,0-1 0,-1 1 0,1-2 0,0 1 0,-1-1 0,11-7 0,21-19 66,-2-1 1,60-67-1,-94 96-191,0 0 0,0-1 0,0 1 0,0 0 0,0-1 0,-1 0 0,1 1 0,-1-1 0,0 0 0,0 0 0,0 0 0,0 0 0,0 0 0,0 0 0,-1 0 0,0 0 0,1 0 0,-1 0 0,-1-4 0,1 7 6,0-1 0,0 0 1,0 1-1,0-1 0,0 0 0,0 1 1,-1-1-1,1 0 0,0 1 0,-1-1 1,1 1-1,0-1 0,-1 1 0,1-1 1,-1 1-1,1-1 0,-1 1 1,1-1-1,-1 1 0,1-1 0,-1 1 1,1 0-1,-1-1 0,1 1 0,-2-1 1,-23-4 102,-29 6-14,49 0-91,-1 0-10,1 0 1,0 0 0,0 1 0,-1 0-1,1 0 1,0 0 0,0 1-1,1 0 1,-1-1 0,0 2 0,1-1-1,0 0 1,0 1 0,0 0 0,0 0-1,1 0 1,-1 1 0,1-1-1,0 1 1,-3 7 0,2-6 20,1 1-1,0 0 1,0 0 0,1 0 0,0 0-1,0 0 1,0 0 0,1 1 0,1-1 0,-1 1-1,1-1 1,0 0 0,0 1 0,1-1-1,3 11 1,-2-14-1,0 1 0,0-1-1,1 0 1,-1-1 0,1 1 0,0 0 0,1-1-1,-1 0 1,0 1 0,1-1 0,0-1 0,-1 1-1,1 0 1,1-1 0,-1 0 0,0 0 0,0 0-1,8 1 1,3 2 47,0 0 0,1-2-1,-1 0 1,20 1 0,-18-2-40,0-1-1,-1-1 1,1-1 0,24-4 0,-35 4-406,0-1 0,1 0-1,-1 0 1,0-1-1,0 0 1,0 0 0,-1 0-1,1-1 1,-1 0 0,0 0-1,0 0 1,0-1 0,8-10-1,7-12-4846,-10 3-2795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3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7155,'0'0'11341,"0"16"-9073,0-11-2127,0 19 1086,1 0 0,6 34 0,-6-51-1085,0 0 1,1-1-1,0 1 0,0 0 0,0-1 0,1 0 0,0 1 0,0-1 0,0 0 1,1-1-1,0 1 0,0 0 0,1-1 0,0 0 0,8 7 0,-12-11-154,0 0 0,1-1-1,-1 1 1,0 0-1,1-1 1,-1 1 0,1-1-1,-1 1 1,1-1 0,-1 0-1,1 0 1,-1 1 0,1-1-1,-1 0 1,1 0-1,-1-1 1,1 1 0,-1 0-1,1 0 1,-1-1 0,1 1-1,-1-1 1,0 1 0,1-1-1,-1 0 1,0 0 0,1 1-1,-1-1 1,0 0-1,2-2 1,3-3-95,0-1 0,0 1 1,-1-1-1,7-11 0,-1 2 131,4-5-153,-11 14 48,0 0 1,0 0 0,1 1 0,0 0 0,0 0-1,0 0 1,1 1 0,0-1 0,0 1 0,0 1 0,11-7-1,-16 11 75,-1 0 0,1 0 0,0 0 0,0 0-1,0 0 1,-1 0 0,1 0 0,0 0 0,0 0 0,-1 0-1,1 1 1,0-1 0,0 0 0,-1 0 0,1 1-1,0-1 1,-1 0 0,1 1 0,0-1 0,-1 1 0,1-1-1,-1 1 1,1-1 0,-1 1 0,1-1 0,-1 1-1,1 0 1,-1-1 0,1 1 0,-1 0 0,13 26 476,-9-17-170,0 0-78,1 3 95,1 0 1,1-1 0,0 1 0,0-1 0,1 0-1,1-1 1,0 0 0,13 12 0,-20-21-343,0-1 0,0 0 0,0 0 0,0 0 0,0 0 0,0 0 0,1 0 1,-1 0-1,0-1 0,0 1 0,1-1 0,-1 0 0,0 0 0,1 0 0,-1 0 0,0 0 0,1 0 1,-1 0-1,0-1 0,1 0 0,-1 1 0,0-1 0,4-2 0,3-1-532,1-2-1,-1 1 1,0-1 0,8-8-1,7-4-1711,-18 14 1648,43-22-6177,-42 25 6382,-3 1 1211,0 0 0,0-1 0,-1 0 0,1 1 0,0-1 0,-1-1 0,1 1 0,0 0 0,3-3-1,-1 0-360,1 0 0,-1 0 0,-1 0 0,8-8 0,-5 4-378,0 0 0,-1-1 0,-1 1 0,1-2 0,9-18 0,-14 23-11,0 1 0,0-1 0,-1 1 0,1-1-1,-1 0 1,0 0 0,-1 1 0,1-1 0,-1 0 0,0-7-1,0 10-27,-1 1 0,1 0 0,0 0 0,0 0 0,-1 0 0,1 0 0,-1 0 0,1 0 0,-1 0 0,1 0 0,-1 0 0,0 0 0,0 0 0,1 1 0,-1-1 0,0 0 0,0 0 0,0 1 0,-1-2 0,0 1-1,0 1 0,0-1 0,0 1 1,0-1-1,0 1 0,0 0 0,0 0 0,0 0 1,-1 0-1,1 0 0,0 0 0,0 0 0,0 1 0,-3 1 1,0 0-9,1 0 0,-1 1 1,1-1-1,0 1 0,-1 0 1,2 1-1,-1-1 1,0 1-1,1-1 0,-1 1 1,1 0-1,0 1 1,0-1-1,1 0 0,-1 1 1,-1 6-1,-2 1 76,1 1 1,0-1-1,1 1 0,1 0 1,-3 17-1,5-25-41,1 0 1,-1 0-1,1 0 1,0 0 0,1 0-1,-1 0 1,1 0-1,0 0 1,0-1-1,1 1 1,-1 0-1,1-1 1,0 1 0,0-1-1,0 1 1,5 5-1,-3-6 1,0 1 1,1-1-1,0 0 0,0 0 0,0-1 1,0 1-1,1-1 0,0 0 0,-1 0 0,1-1 1,0 0-1,11 3 0,2 0 65,0-1 0,0-1 0,0-1 0,1-1 0,21 0 0,-31-2-435,0 0 0,0-1-1,0 0 1,17-5 0,-21 4-430,0 1 0,-1-1 0,1 0 1,-1 0-1,0 0 0,0-1 0,0 0 0,7-7 1,7-12-6945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4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4898,'0'0'18697,"99"-6"-17465,-44 6 97,10 0-545,-9-17-480,-5 11-175,-16 0-129,-14 0-48,-12 6-1169,-18 35-14182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5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4770,'0'0'14151,"-8"133"-11046,8-81 33,0-11-1506,0 0-911,0-18-449,0 0-272,0-17-16,0 0-737,0-1-2288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8836,'0'0'8177,"3"19"-4258,11 62-1061,-14-78-2692,1 1 1,0 0-1,0-1 1,1 1-1,-1-1 1,1 1-1,0-1 0,-1 1 1,2-1-1,-1 0 1,0 0-1,1 0 1,-1 0-1,1-1 1,0 1-1,0 0 1,0-1-1,0 0 1,6 3-1,-6-3-183,0-1-1,0-1 0,-1 1 0,1 0 0,0-1 0,0 1 1,0-1-1,0 0 0,0 0 0,0 0 0,0 0 0,0-1 0,-1 1 1,1-1-1,0 0 0,0 1 0,0-1 0,-1-1 0,1 1 1,0 0-1,2-2 0,8-7-258,-1-1 1,0 0-1,-1-1 1,12-15-1,-14 16-38,0 0 0,0 1-1,1 0 1,0 1 0,1 0 0,17-11-1,-27 19 316,-1 1-1,1 0 1,-1 0-1,1-1 1,0 1-1,-1 0 0,1 0 1,0 0-1,-1 0 1,1 0-1,-1 0 1,1 0-1,0 0 1,-1 0-1,1 0 1,0 0-1,-1 1 0,1-1 1,-1 0-1,1 0 1,0 1-1,-1-1 1,1 0-1,-1 1 1,1-1-1,-1 0 1,1 1-1,-1-1 1,1 1-1,-1-1 0,0 1 1,1-1-1,-1 1 1,0-1-1,1 1 1,-1-1-1,0 1 1,1 1-1,9 27 738,-8-22-408,2 5 236,1-1 0,0 0 0,11 19-1,-14-27-527,0-1 0,-1 1-1,1 0 1,0-1 0,0 1 0,1-1-1,-1 0 1,0 1 0,1-1-1,0 0 1,-1-1 0,1 1-1,0 0 1,0-1 0,0 0-1,0 1 1,0-1 0,0 0-1,0-1 1,4 2 0,0-3-84,-1 1 0,1-1 1,0 0-1,0-1 0,-1 1 1,1-1-1,-1-1 0,0 1 0,1-1 1,-1 0-1,0-1 0,-1 1 1,1-1-1,7-7 0,-4 4-104,0 1 0,1 0 0,-1 0 0,1 1 0,1 1 0,14-6 0,-21 9 178,-1 1 0,1-1-1,1 0 1,-1 1 0,0 0 0,0 0-1,0 0 1,0 1 0,0-1-1,0 1 1,0 0 0,0 0 0,0 0-1,-1 1 1,1-1 0,0 1-1,-1 0 1,1 0 0,-1 0 0,0 1-1,5 3 1,-6-5 9,2 4-10,0-1 1,0-1-1,0 1 1,1-1-1,0 1 1,-1-1-1,1 0 1,0-1-1,1 1 1,-1-1-1,0 0 1,1-1-1,-1 1 1,1-1-1,-1 0 1,11 0-1,-15-1-244,-1 0 0,1 0 0,-1-1 1,1 1-1,0 0 0,-1 0 0,1-1 0,-1 1 0,1 0 0,-1-1 0,1 1 0,-1-1 0,1 1 1,-1-1-1,1 1 0,-1-1 0,0 1 0,1-1 0,-1 1 0,0-1 0,1 0 0,-1 1 0,0-1 1,0 1-1,1-1 0,-1 0 0,0 1 0,0-1 0,0 0 0,0 1 0,0-1 0,0 0 0,0 0 0,0-1-406,4-25-9179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0 7940,'0'0'4818,"-8"145"-1152,3-46-209,5 23-944,0 0-320,0-12-800,0-17-577,9-29-400,0-18-271,-5-22-129,0-13-16,0-11 0,-4-11-1793,-12-18-800,-14-18-4643,-9-17-3841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6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7283,'0'0'8121,"24"-4"-5386,33-4-854,90-3 0,-94 9-1412,-37 0-390,1 2 0,0-1 0,0 2 0,0 0 0,-1 1 0,31 8-1,-43-9-43,-1 1 0,0-1-1,1 1 1,-1 0 0,0 0-1,0 0 1,0 1 0,-1-1-1,1 1 1,0 0 0,-1-1-1,0 1 1,0 0-1,1 0 1,-2 1 0,1-1-1,0 0 1,-1 1 0,1-1-1,-1 1 1,0-1 0,0 1-1,-1 0 1,1-1-1,-1 1 1,0 0 0,0 7-1,0-3 154,-1 1 1,0-1-1,-1 1 0,1-1 0,-2 1 0,1-1 0,-1 0 0,0 0 0,-1 0 0,-9 14 0,-36 44 534,28-41-482,-31 52-1,51-77-250,1 1 0,0-1 0,0 1 1,-1-1-1,1 1 0,0-1 0,0 1 1,0-1-1,-1 1 0,1 0 0,0-1 1,0 1-1,0-1 0,0 1 0,0 0 1,0-1-1,0 1 0,1-1 0,-1 1 1,0-1-1,0 1 0,0 0 0,0-1 0,1 1 1,-1-1-1,0 1 0,1-1 0,-1 1 1,0-1-1,1 1 0,0 0 0,22 9-173,36-3-51,-53-7 172,18 2-48,-7-2 17,-1 1-1,1 1 1,-1 0 0,0 1 0,26 8 0,-38-9 88,0 0 0,-1 0 0,1 0 1,0 0-1,-1 0 0,1 1 0,-1 0 0,0-1 1,0 1-1,0 0 0,0 1 0,-1-1 1,1 0-1,-1 1 0,0-1 0,0 1 0,0 0 1,-1 0-1,1 0 0,-1 0 0,0 0 1,0 0-1,0 0 0,0 0 0,-1 0 1,0 1-1,0 5 0,0-2 87,0 0 0,0 0 0,-1 0-1,-1 0 1,1 0 0,-1 0 0,0-1 0,-1 1 0,0-1-1,0 1 1,-1-1 0,1 0 0,-2-1 0,1 1 0,-1-1-1,0 1 1,0-1 0,-1-1 0,-6 7 0,2-3-16,-1 1-1,0-2 1,0 1 0,-1-1 0,0-1-1,-25 11 1,32-16-3812,34-9-11925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6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9 10005,'0'0'7664,"-23"-2"-3905,-73-4-1077,92 5-2564,1 1 0,-1 0 1,0 0-1,0 1 0,1-1 0,-1 1 1,0-1-1,1 1 0,-1 0 1,1 1-1,-1-1 0,1 0 0,0 1 1,-1 0-1,1 0 0,0 0 1,0 0-1,0 0 0,0 1 0,1 0 1,-1-1-1,1 1 0,-4 5 1,3-2-84,1 0 0,0 0 1,0 1-1,0-1 1,1 0-1,0 1 1,0-1-1,1 0 1,0 11-1,0-16-37,0 0 0,0-1-1,0 1 1,0 0 0,1-1-1,-1 1 1,0 0 0,0-1 0,1 1-1,-1-1 1,0 1 0,1 0 0,-1-1-1,1 1 1,-1-1 0,1 1-1,-1-1 1,1 1 0,-1-1 0,1 0-1,-1 1 1,1-1 0,-1 1-1,1-1 1,0 0 0,0 1 0,25 4-164,28-8-303,-43 0 342,1-1 1,-1 0 0,0 0-1,-1-1 1,1-1-1,-1 1 1,0-2 0,0 1-1,16-16 1,-5 5-334,-6 10 92,-15 6 367,0 1 1,1 0-1,-1 0 0,1 0 0,-1 0 0,0 0 0,1 0 0,-1 0 1,0 0-1,1 0 0,-1 1 0,1-1 0,-1 0 0,0 0 0,1 0 1,-1 0-1,0 0 0,1 1 0,-1-1 0,0 0 0,1 0 1,-1 1-1,0-1 0,1 0 0,-1 0 0,0 1 0,0-1 0,0 0 1,1 1-1,-1-1 0,0 0 0,0 1 0,0-1 0,0 0 0,1 1 1,-1-1-1,0 1 0,0-1 0,0 0 0,0 1 0,0-1 1,0 0-1,0 1 0,0-1 0,0 1 0,0-1 0,0 0 0,-1 1 1,1 0 20,2 6 98,-1-2 33,0 1 0,0-1 0,0 1 0,1-1 0,0 0 0,0 0 0,1 1 0,-1-2 0,1 1 0,0 0 0,0 0 0,1-1 0,-1 0 0,1 0 0,5 5 0,-8-8-374,1-1-1,-1 1 0,0-1 0,1 1 0,-1-1 0,0 0 1,1 1-1,-1-1 0,0 0 0,1 0 0,-1 0 0,0 0 1,1 0-1,-1 0 0,0-1 0,1 1 0,-1 0 0,0-1 1,1 1-1,-1-1 0,2 0 0,23-15-7827,-26 16 8050,25-18-12098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7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9188,'0'0'14698,"6"17"-12948,21 56-763,-25-69-945,1-1 0,-1 1 0,1 0 0,0-1 0,0 0 0,0 0 0,1 0 0,-1 0 0,1 0 1,-1-1-1,1 1 0,0-1 0,0 0 0,0 0 0,0-1 0,0 1 0,0-1 0,1 0 0,-1 0 0,0 0 0,6 0 0,2 1 12,43 4 60,0 0-305,-53-5 159,1 0 0,-1 1 0,1-1 0,-1 1 0,0 0 1,0 0-1,0-1 0,0 2 0,0-1 0,0 0 0,1 3 1,7 6 74,12 7 157,1-1 0,30 16 0,-52-32-277,1 1-1,0-1 1,0 0 0,0-1-1,0 1 1,0 0 0,0-1-1,1 1 1,-1-1 0,0 1-1,0-1 1,0 0-1,0 0 1,1 0 0,-1 0-1,0 0 1,0-1 0,0 1-1,0-1 1,0 1 0,1-1-1,-1 0 1,0 0 0,0 0-1,3-2 1,-1 0-807,0-1-1,0 0 1,0 0 0,0 0-1,-1 0 1,1 0 0,-1-1-1,5-9 1,13-31-10737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59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2 240 9893,'0'0'3481,"21"6"-1523,71 13-562,-89-19-1319,1 1 0,-1-1 1,1 0-1,-1 0 0,1 0 0,-1 0 1,0 0-1,1-1 0,-1 0 1,1 1-1,-1-1 0,0-1 1,1 1-1,-1 0 0,0-1 0,0 0 1,0 1-1,0-1 0,-1 0 1,1-1-1,0 1 0,-1 0 1,1-1-1,-1 0 0,3-4 1,1 1 62,1-3-63,0 0-1,0-1 1,-1 0-1,0 0 1,0 0-1,-1 0 1,-1-1 0,0 0-1,0 0 1,-1 0-1,-1-1 1,0 1 0,0-1-1,-1 1 1,-1-1-1,0-12 1,0 23-10,-1-1-1,1 1 1,-1-1 0,1 1-1,-1 0 1,1-1 0,-1 1-1,0 0 1,0 0 0,0-1-1,0 1 1,0 0 0,0 0-1,0 0 1,0 0 0,0 0-1,0 0 1,0 1 0,-1-1-1,1 0 1,0 1 0,-1-1-1,1 1 1,0-1 0,-1 1-1,1-1 1,-1 1 0,1 0-1,-3 0 1,-52-2 2117,43 2-1465,-1 0-244,6-1-57,1 1 1,-1 1 0,1-1 0,-14 4 0,19-4-367,-1 1 1,1 0-1,-1 0 1,1 0 0,0 1-1,0-1 1,0 0-1,-1 1 1,1-1-1,0 1 1,1 0-1,-1 0 1,0 0 0,1 0-1,-1 0 1,1 0-1,-1 0 1,0 3-1,-25 47-1057,4-7-2014,8-15-2414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2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3073,'0'0'18745,"3"21"-16528,11 65-723,-13-79-1403,1 0 1,-1-1-1,1 1 0,1 0 0,0-1 0,0 1 1,0-1-1,0 0 0,1 0 0,0 0 1,0-1-1,1 1 0,0-1 0,0 0 1,0-1-1,0 1 0,1-1 0,-1 0 1,12 6-1,-15-10-106,1 1 0,-1-1 0,1 0 0,-1 0 0,1 0 0,-1 0 0,1 0 0,-1-1 0,0 1 0,1-1 0,-1 0 0,1 0 0,-1 1 0,0-2 0,0 1 0,0 0 0,1 0 0,-1-1 0,0 1 0,-1-1 0,4-1 0,-3 0-1,1 1 0,-1 1 0,1-1 1,0 0-1,0 1 0,0-1 0,0 1 0,0 0 0,0 0 0,6-1 1,-7 3 12,-1 0 0,0 1 0,1-1 0,-1 0 0,0 1 0,0-1 0,1 1 0,-1-1 0,-1 1 0,1 0 0,0-1 0,1 4 0,-1-4 31,9 25 612,-8-20-517,0-1-1,0 0 0,0 0 1,0 0-1,1 0 1,0 0-1,6 7 0,-8-12-122,0 1 1,0 0-1,1-1 0,-1 1 0,0-1 0,0 1 0,1-1 0,-1 0 0,0 0 0,1 0 0,-1 1 0,1-1 0,-1 0 1,0-1-1,1 1 0,-1 0 0,0 0 0,1 0 0,-1-1 0,2 0 0,26-12-15,24-22-4,19-12-339,-66 44 281,0 0 0,1 0-1,-1 0 1,1 1 0,0 0-1,0 0 1,0 1 0,0 0-1,8 0 1,-12 1 71,0 0 0,0 0 0,-1 0-1,1 1 1,0-1 0,0 1 0,0 0-1,0 0 1,-1 0 0,1 0 0,0 0 0,-1 1-1,1-1 1,-1 1 0,0 0 0,5 4 0,-2 0 99,0 0-1,0 1 1,-1 0 0,6 11 0,-7-13 9,-1 0-1,1 0 1,-1 0-1,1-1 0,0 1 1,1-1-1,-1 0 1,1 0-1,0 0 1,0 0-1,0-1 1,1 1-1,5 2 1,-10-5-155,0-1 1,1 0-1,-1 0 1,0 0-1,0 0 1,1 0-1,-1 0 1,0 1-1,0-1 1,1 0-1,-1 0 1,0 0-1,0 0 1,1 0-1,-1 0 1,0 0-1,0 0 1,1 0-1,-1 0 1,0 0-1,1 0 1,-1 0-1,0 0 1,0 0-1,1 0 0,-1-1 1,0 1-1,0 0 1,0 0-1,1 0 1,-1 0-1,0 0 1,0-1-1,1 1 1,-1 0-1,0 0 1,0 0-1,0-1 1,0 1-1,0 0 1,1 0-1,-1-1 1,0 1-1,0 0 1,0 0-1,0-1 1,0 1-1,0 0 1,0 0-1,0-1 1,0 1-1,0 0 1,0 0-1,0-1 1,0 1-1,0 0 1,0 0-1,0-1 1,0 1-1,0 0 1,0 0-1,0-1 1,-1 1-1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31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6035,'0'0'13406,"0"26"-11973,0 400 5159,16-121-5466,-13-296-1141,2-11 4,1-19 18,2-36-203,19-68 0,-20 97-201,2 1 1,1 0-1,1 1 1,24-41 0,-8 32-222,-26 34 599,0 1 0,-1-1 0,1 0 0,0 0 0,0 0 0,0 1 0,0-1 0,0 1 0,0-1 0,0 0 0,0 1 1,0 0-1,0-1 0,0 1 0,0 0 0,0-1 0,0 1 0,1 0 0,-1 0 0,0 0 0,0 0 0,0 0 0,0 0 1,0 0-1,0 0 0,1 1 0,-1-1 0,0 0 0,0 1 0,0-1 0,0 1 0,0-1 0,0 1 0,0-1 1,0 1-1,1 1 0,8 11 279,-1 1 1,0 0 0,-1 1-1,0 0 1,-2 1-1,10 27 1,-11-27 12,25 82 1066,-29-97-1869,0 0 0,0 0-1,0-1 1,0 1 0,0 0 0,0-1-1,0 1 1,1-1 0,-1 1 0,0-1-1,0 0 1,0 0 0,0 1 0,1-1 0,-1 0-1,0 0 1,0 0 0,0 0 0,1 0-1,-1 0 1,0-1 0,0 1 0,0 0 0,3-1-1,-2 0-1804,22-4-10391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32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7491,'0'0'4384,"-14"17"-1004,-48 61 83,57-71-3067,-1 0-1,1 1 1,0 0-1,1 0 1,0 0 0,0 1-1,1 0 1,0-1 0,0 1-1,1 0 1,0 0-1,1 0 1,0 1 0,0-1-1,1 0 1,1 13 0,0-21-386,-1 0 1,1 0-1,-1 0 0,0 0 1,1 0-1,0 0 1,-1 0-1,1 0 1,0 0-1,-1 0 1,1 0-1,0 0 0,0-1 1,0 1-1,0 0 1,-1-1-1,1 1 1,0-1-1,0 1 1,0-1-1,0 1 1,1-1-1,-1 1 0,0-1 1,0 0-1,0 0 1,0 0-1,0 0 1,3 0-1,33-2-33,-28-1-43,0-1-1,0 0 0,-1 0 0,1-1 0,-1 1 0,0-2 0,0 1 0,-1-1 0,0-1 0,0 1 0,0-1 0,10-14 0,-4 3-286,0-1 0,-1 0 0,-1 0 0,10-28 0,-20 46 362,-1-1 0,1 0 0,0 0 0,-1 1 0,1-1 0,0 0 0,0 1 0,0-1 0,0 0 0,0 1 0,0 0 0,3-3 1,3 21 959,-1 6-680,12 43 1159,-14-45-995,2-1 1,0 1-1,1-2 0,15 30 0,-21-48-501,-1 0 1,1-1-1,0 1 0,-1-1 1,1 1-1,0-1 0,0 1 1,-1-1-1,1 0 1,0 1-1,0-1 0,0 0 1,0 0-1,0 0 0,-1 0 1,1 1-1,0-1 1,0 0-1,0 0 0,0-1 1,0 1-1,0 0 0,-1 0 1,1 0-1,0 0 0,0-1 1,0 1-1,0 0 1,-1-1-1,1 1 0,0-1 1,0 1-1,-1-1 0,1 1 1,0-1-1,-1 0 1,1 1-1,-1-1 0,1 0 1,0-1-1,22-59-4367,-11 26 733,8-22-5573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32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10757,'0'0'11509,"142"52"-10180,-73-52-161,8 0-767,-12-6-257,-9-11-144,-9 5-1489,-17 1-2225,-8-7-2961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32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10341,'0'0'8868,"-9"163"-5315,9-99-1392,0-1-640,22 1-496,4-23-577,-1-18-224,6 0-144,-1-11-80,-5-12-16,-3 0-304,-1-6-561,-3-23-1120,-5-12-1936,-5 1-4819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3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349 430 5475,'0'0'15062,"-5"-9"-13824,-1-1-683,-1 0 1,0 1-1,0-1 0,-1 2 0,0-1 0,-1 1 0,0 0 0,0 1 1,-1 0-1,0 1 0,-15-8 0,15 9-337,2 2-162,0-1-1,0 1 1,0 1 0,0 0 0,-1 0 0,1 0 0,-11 0-1,17 3-47,1 0-1,-1-1 0,0 1 1,1 0-1,-1 0 1,1 0-1,0 0 0,-1 0 1,1 0-1,0 1 1,-1-1-1,1 0 0,0 1 1,0-1-1,0 1 0,0-1 1,0 1-1,1-1 1,-1 1-1,0 0 0,0 3 1,-3 3 16,-14 29 106,1 0 0,1 1 0,3 0-1,1 1 1,1 1 0,3 0 0,1 0 0,-2 61 0,9-100-131,0 1 0,0-1 0,0 0 1,0 0-1,0 0 0,0 0 0,1 0 1,-1 0-1,0 1 0,1-1 0,-1 0 0,1 0 1,-1 0-1,1 0 0,-1 0 0,1 0 1,0-1-1,-1 1 0,1 0 0,0 0 1,0 0-1,0-1 0,0 1 0,0 0 1,0-1-1,0 1 0,0-1 0,0 1 0,0-1 1,0 1-1,0-1 0,0 0 0,0 1 1,0-1-1,0 0 0,0 0 0,1 0 1,-1 0-1,0 0 0,0 0 0,2 0 1,2-1 6,-1 0 1,1 0 0,0 0-1,0-1 1,-1 1 0,1-1-1,-1 0 1,1 0 0,4-4-1,5-5 29,0-1 0,-1 0 0,0-1 0,-1 0 0,-1-1 0,0 0 0,10-17-1,57-115-233,-52 91-280,35-111 0,-51 132 189,-2-1 1,-2-1-1,-1 1 0,0-54 1,-4 59 309,-1 28 160,0 5 42,-3 48 42,-9 40-222,3-30 277,-2 84 0,9-90-230,1-37-216,0 1-1,0-1 1,2 1 0,0-1 0,2 0 0,0 0 0,7 25-1,-2-30-1677,-3-7-1579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4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8100,'0'0'8948,"112"29"-7956,-65-29-560,1 0-432,-18 0-944,-5-6-3298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4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8452,'0'0'8020,"22"104"-8020,-14-80-1313,1-1-2417,-5-6-4305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4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0 332 5026,'0'0'6403,"22"-19"-4589,73-63-979,-84 72-804,-1-1 0,0 0 0,-1 0-1,-1-1 1,1 0 0,12-25-1,-17 26 62,0 0-1,-1 0 0,0 0 0,-1 0 0,0 0 1,-1 0-1,0-21 0,-1 31-2,0 1 1,0-1-1,0 0 0,0 1 1,0-1-1,0 0 1,0 0-1,-1 1 0,1-1 1,0 0-1,0 1 1,-1-1-1,1 0 0,-1 1 1,1-1-1,0 1 1,-1-1-1,1 0 0,-1 1 1,1-1-1,-1 1 1,1 0-1,-1-1 0,0 1 1,1-1-1,-1 1 1,0 0-1,1-1 0,-1 1 1,0 0-1,1 0 1,-1 0-1,0-1 0,1 1 1,-2 0-1,0 0 79,0 0 0,0 0-1,0 1 1,1-1 0,-1 0-1,0 1 1,0-1 0,0 1 0,1 0-1,-1 0 1,0-1 0,1 1-1,-1 0 1,1 0 0,-1 1 0,-1 0-1,-3 5 101,0 0-1,0 0 0,1 0 1,0 1-1,1 0 0,-1 0 1,1 0-1,1 0 1,0 0-1,-3 12 0,1-3 271,2 1 0,0 0-1,0 0 1,1 21 0,2-34-481,0-1 0,0 0 0,1 0 0,-1 0 0,1 0 0,0 0 0,0 0 0,0 0 1,1 0-1,-1 0 0,1 0 0,0 0 0,0-1 0,0 1 0,1-1 0,-1 0 0,1 0 1,0 1-1,0-2 0,0 1 0,0 0 0,1-1 0,-1 1 0,0-1 0,1 0 0,0 0 1,7 2-1,3 1-18,1-1 0,-1-1 0,1-1 0,0 0 0,0-1 0,21 0 0,-25-2-191,-1 1 0,0-1 0,1-1 0,-1 0 0,0 0 0,0-1 0,0 0 0,10-5 0,-8 1-1572,1 0-1,21-15 1,-1-7-7971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5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78 2945,'0'0'15325,"-6"-13"-13100,-23-37-43,28 49-2051,0 0 0,0-1 0,0 1-1,0 0 1,0 0 0,0 0 0,0 1 0,-1-1 0,1 0 0,0 0-1,-1 1 1,1-1 0,0 0 0,-1 1 0,1-1 0,-1 1 0,1 0-1,-1 0 1,1-1 0,-1 1 0,1 0 0,-1 0 0,1 0-1,-1 1 1,1-1 0,-1 0 0,1 1 0,-1-1 0,1 0 0,0 1-1,-3 1 1,-2 1 35,1 0 0,0 0-1,0 0 1,0 1-1,-6 5 1,-11 14-94,1 1 0,0 1-1,2 0 1,1 2 0,1 0 0,2 1-1,0 0 1,2 1 0,-13 41 0,24-62-90,0-1 1,0 0 0,1 1-1,-1 0 1,1 7 0,2-14 7,-1 0-1,1 0 1,0-1 0,-1 1 0,1 0 0,0-1-1,-1 1 1,1-1 0,0 1 0,0-1 0,-1 1 0,1-1-1,0 1 1,0-1 0,0 0 0,0 0 0,0 1 0,0-1-1,-1 0 1,1 0 0,0 0 0,0 0 0,0 0 0,0 0-1,0 0 1,0 0 0,0-1 0,1 1 0,31-4-82,-25 2 79,0-1-1,1 0 1,-1 0-1,0-1 1,0 0 0,-1 0-1,1-1 1,6-6 0,54-52-223,-56 50 49,0 1 0,1 0 0,0 0 0,1 2 0,1-1 0,19-9 0,-32 19 141,-2 1 38,0-1 1,1 1-1,-1 0 0,0 0 0,1 0 1,-1 0-1,0-1 0,1 1 0,-1 0 0,0 0 1,1 0-1,-1 0 0,0 0 0,1 0 1,-1 0-1,1 0 0,-1 0 0,0 0 1,1 0-1,-1 0 0,0 0 0,1 0 0,-1 0 1,0 0-1,1 1 0,-1-1 0,0 0 1,1 0-1,-1 0 0,0 1 0,1-1 1,-1 0-1,0 0 0,1 1 0,-1-1 0,0 0 1,0 0-1,0 1 0,1-1 0,-1 0 1,0 1-1,0-1 0,0 0 0,0 1 1,1-1-1,-1 1 0,0 0 0,5 15 99,-1 1-1,-1-1 0,-1 1 1,0 0-1,-1 0 0,0 0 1,-3 18-1,2 1 318,0-23-279,-13 304 2055,-26-61-1893,39-254-403,-1 1 0,0 0-1,1 0 1,-1-1 0,0 1 0,0-1-1,0 1 1,-1-1 0,1 1-1,-2 2 1,2-65-12072,1 10 5279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2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2817,'0'0'13975,"0"12"-12081,18 210 3098,-9-129-3552,-4 102 1,-5-114-1068,3 0 1,15 87-1,-15-152-644,2 18 847,-3-29-1705,-1-18-2161,-1 6 2218,0 0-1,-1 0 0,0 1 0,-1-1 0,1 1 1,-1-1-1,-3-6 0,-12-25-6387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0.0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0 109 10005,'0'0'9044,"128"2"-8196,-78-18-416,3-6-256,-3 4-176,-7-3-48,-8 6-784,-15 3-1601,-13 6-1617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5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3986,'0'0'12277,"4"168"-8771,-4-87-1073,0-5-624,0-1-801,0-23-895,0 1-113,0-19-497,0-5-1296,9-17-1280,4-12-3858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5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1 287 800,'0'0'17528,"21"-8"-16284,-1 1-1064,-1 0 0,0-2 1,0 0-1,-1-1 1,0-1-1,-1-1 1,24-19-1,-35 25-145,16-16-88,25-30 0,-42 46 25,0 0 1,0-1-1,-1 0 1,0 0-1,-1 0 1,1 0-1,-1-1 1,-1 1-1,1-1 1,1-9-1,-4 17 59,0-1-1,0 1 0,0-1 0,0 0 0,0 1 0,0-1 0,0 1 1,0-1-1,0 1 0,0-1 0,0 1 0,-1-1 0,1 1 0,0-1 1,0 1-1,0-1 0,-1 1 0,1-1 0,0 1 0,0 0 0,-1-1 1,1 1-1,0-1 0,-1 1 0,1 0 0,-1-1 0,1 1 0,-1 0 1,1-1-1,0 1 0,-1 0 0,1 0 0,-1-1 0,1 1 0,-1 0 1,1 0-1,-1 0 0,1 0 0,-1 0 0,0 0 0,1 0 0,-1 0 1,1 0-1,-1 0 0,1 0 0,-1 0 0,1 0 0,-1 0 0,1 0 1,-1 1-1,1-1 0,-1 0 0,1 0 0,-1 0 0,1 1 0,0-1 1,-2 1-1,-29 18 1258,22-10-1037,1 0 1,1 1-1,0 0 1,0 0-1,1 0 1,0 1-1,0 0 1,2 0-1,-1 1 1,1 0-1,1-1 1,0 1-1,1 0 1,0 0-1,1 1 1,0-1-1,2 19 1,-1-30-244,0 1 0,0-1 0,1 1 0,-1-1 0,1 1 0,-1 0 0,1-1 1,0 0-1,0 1 0,0-1 0,-1 1 0,1-1 0,1 0 0,-1 0 0,0 0 0,0 1 0,0-1 0,0 0 0,1 0 1,-1-1-1,3 3 0,0-2-72,0 1 0,1-1-1,-1 0 1,0 0 0,0 0 0,0-1 0,1 1 0,5-1 0,2-1-680,1 0 0,-1-1 0,0 0-1,0-1 1,17-6 0,26-19-4359,1-11-2538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5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10533,'0'0'8788,"-51"122"-4738,51-98-2626,0-19-1104,0 1-271,12-6-818,-3-11-1680,4-19-1521,0-4-3841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5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11573,'0'0'11317,"124"-29"-11317,-76 17-608,-1 6-2033,-8 0-4130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6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 8420,'0'0'11365,"-124"116"-10148,102-70 95,18-5-255,4-12-401,0 0-544,21-6-96,14-11-32,16-12 16,5 0-496,9-35-1345,-9-12-3201,-9-5-5619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6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11317,'-1'22'4159,"-18"349"7100,18-220-10165,1-150-1108,0-1-1,-1 1 1,1 0 0,0-1 0,0 1 0,0 0 0,0-1 0,0 1 0,0 0-1,0-1 1,0 1 0,1 0 0,-1-1 0,0 1 0,0 0 0,0-1-1,1 1 1,-1-1 0,0 1 0,1 0 0,-1-1 0,1 1 0,-1-1 0,0 1-1,1-1 1,-1 1 0,1-1 0,0 1 0,-1-1 0,1 0 0,-1 1-1,1-1 1,0 0 0,-1 0 0,1 1 0,-1-1 0,1 0 0,0 0 0,-1 0-1,1 0 1,0 0 0,-1 0 0,1 0 0,0 0 0,0 0 0,-1 0-1,1 0 1,0 0 0,-1 0 0,1 0 0,-1-1 0,1 1 0,0 0-1,-1 0 1,1-1 0,0 1 0,-1-1 0,1 1 0,-1 0 0,1-1 0,-1 1-1,1-1 1,37-31-995,-17 11 749,-8 7-53,0 1-1,1 0 1,0 1-1,1 1 1,0 0-1,24-13 1,-37 23 325,-1 1 0,1-1 0,0 0 0,-1 0 0,1 1 0,0-1 0,0 1 0,-1-1 1,1 1-1,0 0 0,0 0 0,0 0 0,0 0 0,-1 0 0,1 0 0,0 0 0,0 1 0,0-1 1,0 1-1,-1-1 0,1 1 0,0 0 0,-1-1 0,1 1 0,0 0 0,-1 0 0,1 0 0,-1 0 0,0 1 1,1-1-1,0 2 0,3 3 325,-1 1 0,-1-1 0,1 1 0,-1 0 0,0 1 0,2 8 0,4 10 638,-3-6-478,-5-17-474,0 1 1,0-1-1,0 1 0,0-1 0,0 1 0,1-1 1,-1 0-1,1 0 0,0 0 0,0 0 1,0 0-1,0 0 0,4 3 0,1-5-1224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4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48 309 2801,'0'0'11435,"-3"-1"-9885,3 1-1457,0 0 1,0 0-1,-1 0 1,1-1-1,0 1 0,0 0 1,0 0-1,-1 0 1,1 0-1,0 0 0,0 0 1,0 0-1,-1 0 1,1-1-1,0 1 1,0 0-1,0 0 0,0 0 1,0 0-1,-1-1 1,1 1-1,0 0 0,0 0 1,0 0-1,0-1 1,0 1-1,0 0 1,0 0-1,0 0 0,0-1 1,0 1-1,0 0 1,0 0-1,0-1 0,0 1 1,0 0-1,0 0 1,0 0-1,0-1 1,0 1-1,0 0 0,0 0 1,0 0-1,0-1 1,1 1-1,-1 0 0,0 0 1,0 0-1,0 0 1,0-1-1,0 1 0,1 0 1,-1 0-1,0 0 1,0 0-1,0 0 1,0-1-1,1 1 0,-1 0 1,0 0-1,0 0 1,0 0-1,1 0 0,-1 0 1,0 0-1,26-15 517,10-8-342,-25 13-219,0-1 0,-1 0 0,-1-1 1,0 0-1,0-1 0,-2 0 0,1 0 0,-2 0 0,1-1 0,-2 0 0,0-1 1,-1 1-1,0-1 0,-1 0 0,-1 1 0,1-28 0,-3 41-36,0 1 0,0 0 0,0 0 0,0-1 0,0 1 0,0 0 0,0-1 0,0 1 0,0 0 0,0-1 0,-1 1-1,1 0 1,0 0 0,0-1 0,0 1 0,0 0 0,0-1 0,-1 1 0,1 0 0,0 0 0,0 0 0,-1-1 0,1 1 0,0 0 0,0 0 0,-1 0 0,1-1 0,0 1 0,0 0-1,-1 0 1,1 0 0,0 0 0,-1 0 0,1 0 0,0 0 0,-1 0 0,1 0 0,0 0 0,-1 0 0,1 0 0,-1 0 0,-14 4 412,9-1-356,-1 1 1,1 0 0,0 1 0,0-1-1,1 1 1,-1 0 0,1 0-1,0 1 1,1-1 0,-6 9 0,-39 67 82,40-63-50,-2-1 98,1 1-1,1 0 0,1 1 0,1 0 0,0 0 1,1 1-1,2 0 0,-5 30 0,9-47-175,0 0-1,0 0 0,0 0 0,0 0 1,0 0-1,1 0 0,-1 0 1,1 0-1,0 0 0,0-1 0,0 1 1,0 0-1,1 0 0,-1-1 0,1 1 1,2 4-1,-1-5-11,0 1 0,1-1 0,-1 0-1,0 0 1,0 0 0,1 0 0,-1-1 0,1 1 0,0-1-1,-1 0 1,1 0 0,6 0 0,1 2-68,1-2-1,0 1 1,-1-1 0,1-1 0,0 0 0,0-1 0,0-1-1,-1 1 1,1-2 0,-1 1 0,1-2 0,-1 1 0,0-2 0,0 0-1,-1 0 1,1 0 0,-1-2 0,16-12 0,-17 12-338,4-4-1564,0 0-1,16-19 0,-7-4-5335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0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 9364,'0'0'10637,"-21"9"-9282,-71 32-226,86-37-1029,0-1 0,1 1 1,-1 1-1,1-1 0,0 1 0,0 0 1,1 0-1,-1 0 0,1 1 0,0-1 1,1 1-1,-1 0 0,1 0 0,0 1 1,1-1-1,-1 1 0,1-1 0,1 1 1,-1 0-1,1-1 0,0 1 0,1 0 1,-1 0-1,1 0 0,2 8 0,-2-10-90,1 0 0,0-1 0,0 1 0,1 0 0,-1 0 0,1-1 0,0 1 0,1-1 0,-1 0 0,1 1-1,0-1 1,-1 0 0,2-1 0,-1 1 0,0-1 0,7 6 0,8 5 64,0-2-1,31 18 1,2 0 22,-47-27-85,12 8 9,-1 1-1,14 13 1,-26-21-12,1-1-1,-1 0 0,0 1 1,0 0-1,-1-1 1,1 1-1,-1 0 0,0 1 1,0-1-1,0 0 1,-1 0-1,1 1 1,-1-1-1,1 6 0,-2-4 72,0-1 0,1 1 0,-2-1-1,1 0 1,-1 1 0,0-1 0,0 0-1,0 1 1,-1-1 0,0 0 0,0 0-1,0 0 1,0 0 0,-1-1 0,0 1-1,0-1 1,0 1 0,-1-1 0,1 0-1,-1 0 1,0-1 0,0 1 0,0-1-1,-1 0 1,1 0 0,-7 3 0,7-3-176,-67 38 796,64-37-1181,-1-1-1,0 0 0,1 0 0,-1-1 0,0 0 0,0-1 0,-1 1 1,-7-1-1,12-8-4258,3-12 1832,1 15 1488,0-30-5646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0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8180,'0'0'10853,"121"29"-10453,-83-29-400,5 0-1217,-4-18-2384,-4-5-3106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0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8468,'0'0'4114,"-17"104"1440,13-46-2304,4-11-1153,0-1-897,4-17-816,5 0-384,-1-5 0,5-13-1712,-8 1-1634,3-12-3137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0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4898,'0'0'17256,"43"136"-16423,-31-100-305,1-5-384,-6-3-144,-2-8-48,0-7-849,-5-4-1200,0-4-1184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0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76 1265,'-1'18'8225,"1"-9"-7423,-12 130 7293,8-115-6155,1 1-1,1 26 1,2-51-1922,0 1 0,0-1 0,0 1 1,0-1-1,0 1 0,0-1 0,0 1 0,0-1 1,1 1-1,-1-1 0,0 1 0,0-1 1,0 1-1,1-1 0,-1 1 0,0-1 0,1 1 1,-1-1-1,0 0 0,1 1 0,-1-1 1,0 1-1,1-1 0,-1 0 0,1 1 0,-1-1 1,0 0-1,1 0 0,0 1 0,0-1-11,0 0 0,0 0 0,1 0 0,-1 0 0,0 0-1,0 0 1,0 0 0,0-1 0,0 1 0,0 0 0,0-1-1,0 1 1,0 0 0,0-1 0,0 0 0,0 1 0,0-1-1,6-5 39,-1 1-1,0-1 1,0 0 0,-1 0-1,0-1 1,0 1-1,6-12 1,29-59 52,-25 46-150,44-97-2947,-41 87-3437,-13 28 1259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1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8852,'0'0'2847,"0"21"1664,0 179 4021,0-192-8326,0 1 0,0-1 0,1 1 0,1-1 0,-1 0 0,1 1 0,4 10 0,-5-17-211,0 0-1,0 0 1,0 0 0,1-1-1,-1 1 1,0 0-1,1-1 1,-1 1-1,1-1 1,-1 1-1,1-1 1,0 0-1,-1 0 1,1 1-1,0-1 1,0-1-1,0 1 1,0 0 0,0 0-1,0-1 1,0 1-1,0-1 1,0 1-1,0-1 1,0 0-1,1 0 1,-1 0-1,0 0 1,0 0-1,0-1 1,0 1-1,0-1 1,0 1 0,0-1-1,0 0 1,0 0-1,2-1 1,6-3-252,0 0-1,-1 0 1,1-1 0,-1-1 0,-1 1 0,14-15 0,-13 13-107,0 0 1,1 0-1,-1 1 1,2 0 0,11-6-1,-22 13 359,1 1-1,-1-1 0,1 1 1,-1-1-1,1 1 1,-1-1-1,0 1 1,1-1-1,-1 1 0,0-1 1,1 1-1,-1 0 1,0-1-1,0 1 1,0-1-1,1 1 1,-1 0-1,0-1 0,0 1 1,0 0-1,0-1 1,0 2-1,0 41 520,0-31-126,0-1-1,0 1 0,1-1 1,0 1-1,6 21 1,-7-33-497,1 1 0,-1 0 0,0-1 0,1 1 0,-1-1 0,0 1 0,1-1 0,-1 1 0,1-1 0,-1 1 0,1-1 0,-1 0 0,1 1 0,-1-1 0,1 0 0,0 1 1,-1-1-1,1 0 0,-1 0 0,1 1 0,0-1 0,-1 0 0,1 0 0,0 0 0,-1 0 0,1 0 0,0 0 0,-1 0 0,1 0 0,0 0 0,-1 0 0,1-1 0,-1 1 0,1 0 0,0 0 0,-1 0 0,2-1 0,-2 1-86,17-9-4607,0-16-1128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1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8260,'0'0'3660,"-3"19"97,-15 190 5527,13-55-6603,5-84-2486,0-69-197,0-1 1,0 1 0,0-1-1,0 1 1,0-1-1,0 1 1,0-1 0,0 1-1,0-1 1,0 0 0,0 1-1,0-1 1,0 1-1,0-1 1,1 1 0,-1-1-1,0 1 1,0-1 0,1 0-1,-1 1 1,0-1-1,1 1 1,-1-1 0,0 0-1,1 1 1,-1-1 0,0 0-1,1 0 1,-1 1-1,1-1 1,-1 0 0,1 0-1,-1 0 1,0 1 0,1-1-1,-1 0 1,1 0-1,-1 0 1,1 0 0,-1 0-1,1 0 1,-1 0 0,1 0-1,14-5-103,-15 5 103,11-8-15,0 0 0,0-1 0,-1 0 0,0-1 0,16-21 0,-2 4 15,67-82-216,-80 94-655,-1-1 0,0 0 0,-1 0 0,-1-1 0,10-29 0,-13 22-3524,-5 6-3054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1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9332,'0'0'11269,"69"75"-11269,-56-69-1584,0-6-2850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1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8708,'0'0'5875,"159"0"-4131,-95 0-127,1 0-576,-5 0-49,-21 0-992,-18 0-144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2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9012,'0'0'3938,"-4"111"1825,4-53-2786,0 0-864,0-12-1057,0-11-880,8-6-176,1-12-144,-5 1-2001,30-41-20553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2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1 656,'0'0'9375,"-1"19"-5896,-10 123 3418,11-135-6493,-2 6 296,0 0 0,2 0 0,-1 0 0,2 0 0,3 25 0,-4-38-696,1 1-1,-1 0 1,0 0-1,1 0 1,-1 0-1,0-1 1,1 1-1,-1 0 1,1 0-1,-1-1 1,1 1-1,-1 0 1,1-1-1,0 1 1,-1 0-1,1-1 1,0 1-1,0-1 1,-1 1-1,1-1 0,0 0 1,0 1-1,0-1 1,0 0-1,-1 1 1,1-1-1,0 0 1,0 0-1,0 0 1,0 0-1,0 0 1,0 0-1,-1 0 1,1 0-1,0 0 1,0 0-1,0-1 1,0 1-1,0 0 1,-1-1-1,1 1 1,0 0-1,0-1 0,0 1 1,-1-1-1,1 1 1,0-1-1,-1 1 1,1-1-1,0 0 1,0 0-1,5-5-89,0 1 1,-1-1-1,10-12 0,-15 17 86,75-89-1169,-51 68 899,-24 21 283,1 1 0,-1 0 0,0-1-1,1 1 1,-1 0 0,1 0 0,-1-1 0,1 1-1,-1 0 1,1 0 0,0 0 0,-1 0 0,1 0-1,-1 0 1,1 0 0,-1 0 0,1 0-1,-1 0 1,1 0 0,-1 0 0,1 0 0,-1 0-1,1 0 1,-1 1 0,1-1 0,-1 0-1,1 0 1,-1 1 0,1-1 0,-1 0 0,1 1-1,-1-1 1,0 0 0,1 1 0,-1-1 0,1 1-1,-1-1 1,0 0 0,0 1 0,1-1-1,-1 1 1,0-1 0,0 1 0,0-1 0,1 1-1,-1-1 1,0 1 0,0 0 0,0-1-1,0 1 1,0 0 0,4 14 239,0 0 0,2 0-1,-1 0 1,2-1 0,0 1 0,1-2-1,16 23 1,-23-34 228,14 9-2734,-15-11 1958,1 0 1,-1 0-1,1 0 0,0 0 0,-1 0 0,1 0 0,-1 0 1,1 0-1,-1 0 0,1 0 0,-1-1 0,1 1 0,-1 0 1,1 0-1,-1-1 0,1 1 0,-1 0 0,0-1 0,1 1 1,-1 0-1,1-1 0,-1 1 0,0-1 0,1 1 0,-1 0 1,0-1-1,0 1 0,1-1 0,-1 1 0,0-1 0,0 1 1,0-1-1,0 1 0,1-2 0,7-24-9295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2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0 115 816,'0'0'16365,"0"21"-13417,2 65-1070,-2-81-1675,0-1 0,0 1 0,1 0 0,0 0 0,0-1 0,0 1 0,1-1 0,0 1-1,-1-1 1,1 1 0,1-1 0,-1 0 0,1 0 0,5 7 0,-2-3-64,-5-8-123,-1 1 0,0-1 0,1 0 1,-1 1-1,1-1 0,-1 0 0,0 0 0,1 1 0,-1-1 0,1 0 0,-1 0 0,1 0 0,-1 1 0,1-1 1,-1 0-1,0 0 0,1 0 0,-1 0 0,1 0 0,-1 0 0,1 0 0,-1 0 0,1 0 0,-1 0 0,1 0 1,-1 0-1,1-1 0,-1 1 0,1 0 0,-1 0 0,1 0 0,-1-1 0,0 1 0,1-1 0,14-12 534,83-123 268,-9 10-3920,-86 123 2731,14-16-1910,-3 11-2118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20:32:5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1 318 9700,'0'0'3373,"21"-22"-1207,68-76-563,-76 84-1226,-1 0-1,0-2 0,-1 1 0,-1-1 0,0-1 0,-1 0 1,9-25-1,-16 37 129,0 0 1,-1 0-1,1 0 1,-1 0 0,0 0-1,-1 0 1,1-7-1,-13 21 2070,2 3-2442,1 1-1,0 0 1,0 0 0,1 1 0,1 0 0,0 0 0,1 1-1,1-1 1,0 2 0,1-1 0,1 0 0,0 1 0,1 0-1,1-1 1,0 1 0,1 0 0,1 0 0,3 19 0,-2-28-75,1-1 0,0 1 0,0 0 0,0-1 0,1 0 0,0 0 0,0 0 0,1 0 0,0-1 0,0 0 0,0 0 0,0 0 0,8 5 0,-2-2 13,-1-1 0,1 0 0,0-1 0,0 0 0,0-1 0,23 7 1,-28-10-102,1 0 0,-1-1 0,0 0 0,1 0 0,-1-1 0,1 0 1,12-1-1,-16 0-105,0 0 1,0 1 0,-1-2-1,1 1 1,0 0 0,0-1-1,-1 1 1,1-1-1,-1 0 1,0 0 0,1 0-1,-1 0 1,0 0 0,0 0-1,0 0 1,0-1 0,2-4-1,2-3-1005,-1 0-1,0 0 1,0-1-1,-1 1 1,0-1-1,-1 0 1,2-15-1,5-36-4352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0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9524,'0'0'7751,"10"23"-5580,-1-3-1765,69 140 2392,-73-148-2546,8 13 27,-12-24-276,-1 0 1,1 0 0,-1-1 0,1 1 0,-1 0-1,1 0 1,0 0 0,0-1 0,-1 1-1,1 0 1,0-1 0,0 1 0,0-1-1,0 1 1,-1-1 0,1 1 0,0-1-1,0 0 1,2 1 0,-1-1-38,-1-1-1,1 0 1,-1 1 0,1-1-1,-1 0 1,0 0 0,1 0-1,-1 0 1,0 0 0,0 0-1,0 0 1,0-1 0,0 1-1,0 0 1,0 0 0,0-1-1,0 1 1,0-1-1,-1 1 1,1-1 0,-1 1-1,1-1 1,-1 1 0,1-3-1,2-4-187,13-27-268,-6 12 203,0 0-1,2 1 0,17-23 1,-29 44 302,0 0 1,1 0-1,-1 0 1,1 1-1,0-1 0,-1 0 1,1 0-1,0 1 1,-1-1-1,1 0 1,0 1-1,0-1 1,-1 1-1,1-1 0,0 1 1,0-1-1,0 1 1,0-1-1,0 1 1,0 0-1,0 0 1,0 0-1,0-1 0,-1 1 1,1 0-1,0 0 1,0 0-1,0 0 1,0 0-1,0 1 1,0-1-1,0 0 0,0 0 1,0 1-1,0-1 1,0 1-1,0-1 1,0 0-1,-1 1 1,1 0-1,0-1 1,0 1-1,-1-1 0,1 1 1,0 0-1,-1 0 1,1-1-1,0 2 1,5 6 294,-1-1 0,-1 1 0,1 0 1,3 13-1,0-4 58,22 42 699,26 70 0,-56-150-11040,-8-11 3901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0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 6835,'0'0'9412,"115"6"-8243,-62-6 0,7 0-369,0 0 32,-2 0 49,-15 0-721,-11 0-160,-12-2-96,-15-5-1889,-5-2-1649,0-2-2529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1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4114,'0'0'12213,"5"135"-8867,8-67-1057,-1 4-496,1-8-913,-1-12-672,1-14-208,0-13-80,2-9-1680,0-7-1234,-3-9-2624,6 0-2306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1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1 498 6259,'0'0'6822,"24"-21"-4856,75-67-555,-91 81-1287,-1-1-1,1 0 1,-2 0-1,1-1 1,-1 0-1,0 0 1,-1 0-1,0-1 1,-1 1 0,0-1-1,0 0 1,1-11-1,2 0-48,0-3 227,-2-1 1,0 0-1,-1 0 0,-1 0 1,-1-31-1,-3 56-214,1-1 0,-1 1 0,1 0 0,0-1 0,-1 1 0,1 0 0,-1-1 0,1 1 0,-1 0 1,1 0-1,-1 0 0,1-1 0,-1 1 0,1 0 0,-1 0 0,1 0 0,-1 0 0,1 0 0,-1 0 0,1 0 0,-1 0 0,1 0 0,-1 0 0,1 0 0,-1 0 0,1 0 0,-1 1 0,1-1 0,-1 0 0,1 0 0,-1 0 0,1 1 0,-1-1 1,1 0-1,0 1 0,-1-1 0,1 0 0,-1 1 0,1 0 0,-6 4 55,1 2 0,0-1 1,1 1-1,-1-1 0,1 1 0,1 0 1,-1 1-1,1-1 0,-2 8 1,-3 11 5,-6 38 0,8-19 556,1 93-1,5-136-706,0-1-1,0 1 1,1-1-1,-1 1 1,0-1 0,1 1-1,-1-1 1,1 1 0,-1-1-1,1 1 1,0-1 0,-1 0-1,1 1 1,0-1 0,0 0-1,0 0 1,0 1 0,0-1-1,1 0 1,-1 0 0,0 0-1,0 0 1,1-1 0,-1 1-1,0 0 1,1 0 0,-1-1-1,1 1 1,1 0 0,0-1-33,-1 1 0,1-1 1,-1 0-1,0 0 0,1 0 1,-1 0-1,1 0 1,-1 0-1,0-1 0,1 1 1,-1-1-1,0 0 0,1 1 1,-1-1-1,0 0 0,0 0 1,0-1-1,0 1 0,0 0 1,3-3-1,7-11-409,0 0 0,0-1-1,-2 0 1,0-1 0,-1 0-1,13-36 1,10-15-1152,-28 59 1342,1 0 1,0 1-1,0 0 1,1 0-1,10-10 1,-14 16 258,0 0-1,0 0 1,0 1 0,0-1 0,0 1 0,1 0 0,-1-1 0,0 1 0,1 0 0,0 0 0,-1 1 0,1-1 0,-1 1 0,1-1 0,0 1 0,-1 0 0,1 0-1,0 0 1,-1 0 0,1 0 0,0 1 0,-1-1 0,1 1 0,4 1 0,6 4 474,1 1 1,-1 1-1,0 0 0,-1 1 0,0 0 1,14 13-1,36 26 982,-58-45-1465,0-1 1,0 0-1,0 0 1,1 0 0,-1 0-1,0-1 1,1 0-1,-1 0 1,1 0 0,0 0-1,-1-1 1,1 1-1,0-1 1,-1-1 0,1 1-1,7-2 1,-9 1-13,0 0 1,0-1-1,0 1 0,0 0 1,0-1-1,0 0 1,0 0-1,-1 0 0,1 0 1,-1 0-1,0 0 0,0-1 1,1 1-1,-1-1 1,-1 0-1,1 1 0,0-1 1,-1 0-1,1 0 0,-1 0 1,0 0-1,0 0 1,0 0-1,0-4 0,2-17-856,-1 1 1,-1 0-1,-2-31 0,0 6-2988,1 7-1908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2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12406,'0'0'9556,"-13"21"-8126,-38 69-622,48-85-740,1 0 0,-1 0-1,1 1 1,0-1 0,0 1-1,1-1 1,0 1 0,0 0-1,0 0 1,1-1 0,-1 1-1,1 0 1,1 8 0,1 7 94,-2-18-156,0 0 1,0 0-1,1 0 0,0-1 0,-1 1 0,1 0 0,0 0 1,0-1-1,1 1 0,-1 0 0,1-1 0,-1 1 0,1-1 1,0 0-1,-1 1 0,1-1 0,1 0 0,-1 0 0,0 0 1,0-1-1,1 1 0,-1 0 0,4 1 0,8 3 5,0 0 0,0 0-1,23 5 1,3 1-68,-28-8 40,-1 1 0,0 0 1,0 1-1,0 0 0,-1 1 1,13 10-1,-19-13 71,0 0-1,0 1 1,0-1 0,-1 1-1,1 0 1,-1 0 0,0 0-1,0 0 1,-1 1 0,0-1-1,0 1 1,0 0 0,-1 0-1,2 11 1,1 13 715,-2-1 0,-1 1 0,-2 0 0,-8 57-1,8-79-623,-1-1 1,-1 1-1,0-1 0,0 0 0,0 1 0,0-2 0,-8 11 0,11-17-165,0 1 0,-1-1 0,1 1 0,-1-1 0,1 0 0,-1 1 0,1-1 0,-1 0 0,1 1 0,-1-1 0,1 0 0,-1 0 0,1 1 0,-1-1 1,0 0-1,1 0 0,-1 0 0,1 0 0,-1 0 0,0 0 0,1 0 0,-1 0 0,1 0 0,-1 0 0,0 0 0,1 0 0,-1 0 0,1 0 0,-1-1 0,0 1 0,1 0 0,-1 0 0,1-1 0,-1 1 0,1 0 0,-1-1 0,1 1 0,-1 0 0,1-1 1,0 1-1,-1-1 0,1 1 0,-1-1 0,1 1 0,0-1 0,0 1 0,-1-1 0,1 0 0,0 1 0,0-1 0,-1 0 0,-1-2-204,-40-49-6238,16 13-752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7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80 1105,'0'0'1112,"-5"0"-485,-79 2 20361,95-2-20665,9 0 158,-1 0 0,1-1 0,30-7 0,-15 2-173,1 1 1,54 0-1,42-6-225,-26-1 228,0 4-1,137 8 1,-102 2-242,-79-3-7,110-14 1,-102 8-20,1 2-1,85 6 1,-49 1-19,-5-3-11,217 7 49,-222 6-49,-53-6-1,51 0 0,75-6 42,272 3-15,-344 5-35,20-1-18,1269-7 587,-1148-3-427,139 2-81,-97 23-78,-57-3 39,288-15 323,-278-6-268,269-12 226,122 7-230,-272 14-31,-130 10-7,-142-9-12,33 6-9,60 3 31,57 3-53,-38-4 27,-181-15-24,1 1 0,-1 0 1,0 0-1,20 7 1,-5-6 0,-13-3 16,-13 0 0,-20 0-8036,-7 2 2146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8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1 441 3474,'0'-3'18454,"0"-4"-14225,0-32-3985,-1 32-222,1 0-1,0 1 1,1-1-1,0 0 1,0 1-1,0-1 1,0 1 0,1 0-1,0-1 1,1 1-1,0 0 1,-1 0-1,2 0 1,-1 1-1,8-10 1,4-4-19,1 2 1,1 0 0,1 0 0,0 2 0,1 0 0,1 1 0,26-14 0,157-67 66,-173 82-70,-14 7 5,0 0 0,0 1 0,1 1 0,0 1 0,32-3 0,11 4-2607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09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42 2001,'0'0'16514,"-4"0"-14761,2 0-1709,4 0 574,225-20-103,5-1-126,-231 21-360,0 0-1,0 0 1,0 0 0,1 0-1,-1 0 1,0 0 0,0 0-1,0 0 1,0 1-1,0-1 1,0 0 0,0 1-1,0-1 1,0 1 0,0-1-1,0 1 1,0-1 0,0 1-1,0 0 1,0-1 0,0 1-1,1 1 1,-2 0 97,1 0-1,-1 0 1,1 0 0,-1 0 0,1 0 0,-1 1-1,0-1 1,0 0 0,-1 4 0,1 7 291,0 16 307,0 1 1,-2-1-1,-1 0 0,-12 49 0,-48 122 372,63-197-1189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5:5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22 512,'0'0'5467,"-25"3"12807,19-3-17266,3 1-3387,-60 34 2692,68-36-18,-1 0 0,1 1 0,0-1 1,-1 1-1,1 0 0,4 1 1,25 0 1270,45-16-1024,-53 9-431,1 1 0,37-3 0,339 2 487,-258 7-366,271 39 0,-164-16 24,159-22 201,-210-4-279,311-3 6,455-1 314,-659 6-102,177 9-153,-164-11-135,335 4-115,-537 2-11,380 0 247,-337-22-121,-110 10-73,79-3 1,156-5 150,-42-1 92,-130 15-287,343-6-43,10-1 102,-390 9-18,8-2-9,141 17 0,21 29-1,62 8 33,249 20-146,-499-65 91,139 13 22,-128-13 42,28 1-40,47-6 0,-146-2 10,0 18-292,12 279 308,-24-18-13,12-272-36,-10 577 92,10-406-85,2-140 14,7 39 0,0 13-10,-2 122 4,0-6 5,-1-152 0,-3-37-9,-1 1 0,-1 19-1,-1-36-56,-11-7-1964,-33-28-974,-34-22-3419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0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249 243 1649,'0'0'12021,"0"-30"-7501,0 6-4180,0 8 6,0-1 1,-3-19-1,2 31-203,0-1 0,-1 0 0,0 0 0,0 1 0,0-1 0,0 1 0,-1 0 0,0 0 0,-6-9 0,4 8-50,-27-29 1086,30 33-983,-1 1 1,1-1-1,-1 1 1,0-1-1,1 1 1,-1 0-1,0 0 1,0 0-1,0 0 1,1 0 0,-1 1-1,0-1 1,-6 1-1,6 0-147,0-1-1,0 1 1,0 0-1,0 0 1,0 1 0,0-1-1,0 1 1,0-1-1,0 1 1,0 0-1,0 0 1,0 0 0,0 1-1,1-1 1,-1 1-1,0-1 1,1 1-1,0 0 1,-1 0 0,1 0-1,0 0 1,0 1-1,0-1 1,0 0-1,0 1 1,1-1 0,-1 1-1,-1 5 1,-7 11 12,1 1 0,1 0 1,1 0-1,1 1 0,1-1 1,-5 42-1,2 129 271,8-170-280,1-1-36,0 1 0,2 0 0,0-1 0,1 0 0,1 0 0,1 0 0,9 21 0,-9-26-15,1-1 0,1 1 0,0-1 0,1-1-1,1 0 1,0 0 0,1-1 0,0 0 0,19 16 0,-24-24-52,-1 0 1,1 0-1,0 0 1,0-1 0,1 0-1,-1 0 1,0-1 0,1 1-1,0-1 1,-1-1 0,1 0-1,0 1 1,0-2-1,0 1 1,0-1 0,0 0-1,0-1 1,0 0 0,0 0-1,0 0 1,-1-1-1,1 0 1,0 0 0,-1-1-1,0 1 1,1-2 0,-1 1-1,0-1 1,-1 1 0,1-2-1,-1 1 1,8-8-1,16-26-537,-23 30 462,-1 0-1,1 0 0,1 1 1,-1-1-1,1 1 1,1 1-1,8-7 1,-11 11 148,0 0 0,-1 1 0,1 0 0,0 0 0,0 0 0,0 0 0,0 1 0,0 0 0,0 0 0,8 1 0,28-2 443,-34 0-457,-1-1 0,1 0 0,-1 0 0,1-1 0,-1 0 0,0 0 0,0 0 0,-1-1 0,1 1 0,-1-2 0,1 1 0,-1 0 0,-1-1 0,7-7 0,-11 11 19,1-1 0,0 0 1,-1 1-1,1-1 0,-1 0 1,0 1-1,1-1 0,-1 0 1,0 1-1,0-1 0,0 0 0,0 0 1,0 1-1,-1-1 0,1 0 1,0 1-1,-1-1 0,0 0 1,1 1-1,-1-1 0,0 1 1,0-1-1,1 1 0,-1-1 1,0 1-1,-1-1 0,1 1 0,0 0 1,0 0-1,-1-1 0,1 1 1,0 0-1,-1 0 0,1 1 1,-4-3-1,0 0 78,-1 0 0,1 0 0,-1 1 0,0 0 0,0 0 0,0 0 0,0 0 1,-8 0-1,7 1-5,0 1 1,0 0-1,0 0 1,0 0-1,0 1 1,1 0-1,-12 3 1,16-3-189,0 0 0,-1 1 0,1-1 0,0 1 0,0-1 0,0 1 0,0 0 0,0 0 0,0 0 0,1 0 0,-1 0 0,0 0 0,1 1 0,0-1 0,-1 0 0,1 1 0,0-1 0,0 1 0,1-1 0,-1 1 0,0 4 0,-9 57-5529,9-37-4194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5186,'0'0'10584,"15"20"-8444,53 64-620,-63-77-1358,1 0 0,0 0-1,1-1 1,-1 0 0,1 0-1,9 5 1,-12-9-113,0-1-1,0 1 1,0-1 0,0 0 0,0 0-1,0 0 1,0 0 0,0-1-1,0 1 1,6-2 0,-8 1-61,1 0 1,0-1 0,0 1-1,-1-1 1,1 0-1,0 0 1,-1 0 0,1 0-1,-1-1 1,1 1-1,-1-1 1,1 1 0,-1-1-1,0 0 1,2-2 0,31-38-336,-20 24 206,-4 4-1,-7 8 93,1 0 0,-1 0 1,1 0-1,0 1 0,0 0 0,1 0 1,0 1-1,-1 0 0,13-7 0,-17 10 71,0 1 0,1 0 0,-1 0 0,0 0 0,0 0 0,0 0 0,0 0 0,0 0 0,0 0 0,0 0 0,0 1 0,0-1-1,0 0 1,0 1 0,0-1 0,0 1 0,0-1 0,0 1 0,0-1 0,0 1 0,0 0 0,0-1 0,-1 1 0,1 0 0,1 1 0,15 25 342,-11-16-135,12 20 454,-10-16-336,0-1 1,1-1 0,1 1 0,20 22 0,-21-33-239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1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0 102 8900,'0'0'8609,"8"0"-7571,34-3-247,1-2 0,-1-2 0,0-2 1,54-18-1,-43 11-1310,1 2 1,62-6 0,-109 19 394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1.3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10645,'0'0'10255,"7"22"-8964,-6-20-1263,13 46 858,42 89-1,-49-122-860,-3-7-61,0 0-1,0 0 1,1 0 0,0-1-1,0 1 1,8 7-1,-6-12-1195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2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54 1281,'0'0'13267,"-9"-8"-11383,-33-24-212,38 30-1359,0 0-1,0 0 1,1 1-1,-2-1 1,1 1-1,0 0 0,0 0 1,0 1-1,0-1 1,-1 1-1,1 0 1,0 0-1,0 0 1,-7 2-1,-8-1 831,17-1-1084,-1 0 1,0 1-1,0-1 1,0 1 0,1-1-1,-1 1 1,0 0 0,0 0-1,1 0 1,-1 1-1,1-1 1,-1 0 0,1 1-1,0 0 1,0 0 0,-3 2-1,0 1-50,1 0 0,1 0 0,-1 0 0,1 0 0,0 0 1,0 1-1,-3 7 0,2 0-29,0 1 0,0 0 0,1 0-1,1 0 1,-1 27 0,2-38 21,1 0-1,0 0 0,0-1 0,0 1 0,1 0 0,-1 0 0,1 0 1,-1-1-1,1 1 0,0 0 0,0-1 0,0 1 0,1-1 0,1 4 1,0-4-6,-1 0 1,1 0 0,-1 0 0,1 0-1,0-1 1,0 0 0,0 1-1,0-1 1,0 0 0,0-1 0,0 1-1,6 0 1,0 1-19,0 0 1,1-1-1,-1 0 0,1-1 1,-1 0-1,0-1 1,16-2-1,-20 2-32,0-1-1,0 0 1,0 0-1,0 0 1,-1-1 0,1 1-1,-1-1 1,1 0 0,-1 0-1,0-1 1,0 1-1,-1-1 1,1 0 0,-1 0-1,4-6 1,41-78-842,-48 87 912,0 1-1,1 0 0,-1-1 1,0 1-1,1 0 0,-1-1 0,0 1 1,1 0-1,-1 0 0,1-1 0,-1 1 1,0 0-1,1 0 0,-1 0 0,1-1 1,-1 1-1,1 0 0,-1 0 0,0 0 1,1 0-1,-1 0 0,1 0 0,-1 0 1,1 0-1,-1 0 0,1 0 1,-1 0-1,1 0 0,-1 0 0,0 1 1,1-1-1,-1 0 0,1 0 0,-1 0 1,1 1-1,-1-1 0,0 0 0,1 0 1,-1 1-1,0-1 0,1 0 0,-1 1 1,0-1-1,1 0 0,-1 1 1,19 23 465,-13-15-235,5 3 144,2 4-182,1 0 0,0-1 0,21 15 0,-35-30-320,0 1 0,1-1 1,-1 0-1,0 0 0,0 0 0,0 1 0,1-1 0,-1 0 1,0 0-1,0 0 0,1 1 0,-1-1 0,0 0 0,1 0 1,-1 0-1,0 0 0,0 0 0,1 0 0,-1 0 0,0 0 1,1 0-1,-1 0 0,0 0 0,1 0 0,-1 0 1,0 0-1,1 0 0,-1 0 0,0 0 0,0 0 0,1 0 1,-1 0-1,0-1 0,1 1 0,-1 0 0,0 0 0,0 0 1,1 0-1,-1-1 0,0 1 0,0 0 0,0 0 0,1-1 1,-1 1-1,0 0 0,3-17-5534,-2 11 5087,3-31-6241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2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1953,'0'0'20697,"81"104"-19400,-66-86-689,-3 2-240,1-7-368,-6-1-16,-2-6-304,-5-3-1296,-7-44-20283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2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113 116 10069,'-113'-64'2545,"113"69"-2449,15-5 2865,8 0-352,5 0-992,2 0-1041,5 0-480,0-5-96,5-10-608,0-1-2129,-5 2-2642,-5 8-4545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2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7988,'0'0'6341,"0"12"-5740,0-8-545,-1 10 454,1 1 0,1-1 0,0 1 0,6 21 0,-1-3 966,-3-18-879,1 1 1,8 20-1,-12-35-588,0-1-1,0 1 0,0-1 1,1 1-1,-1-1 0,0 1 1,0-1-1,1 1 0,-1-1 1,0 1-1,1-1 0,-1 0 1,1 1-1,-1-1 0,0 1 1,1-1-1,-1 0 0,1 0 1,-1 1-1,1-1 0,-1 0 1,1 0-1,-1 0 0,1 1 1,-1-1-1,1 0 1,-1 0-1,1 0 0,0 0 1,-1 0-1,1 0 0,-1 0 1,1 0-1,-1 0 0,1 0 1,-1-1-1,1 1 0,0 0 1,15-11-213,-15 10 205,60-58-187,-49 45 185,0 0-1,2 1 0,-1 1 0,2 0 0,0 1 0,0 1 1,19-10-1,-32 19 34,0 1 1,0-1-1,1 0 1,-1 1 0,0-1-1,1 1 1,-1 0-1,0 0 1,1 0-1,-1 0 1,0 0-1,1 1 1,-1-1 0,0 1-1,1-1 1,-1 1-1,0 0 1,0 0-1,1 0 1,-1 0-1,0 0 1,0 1-1,0-1 1,-1 0 0,1 1-1,0 0 1,0-1-1,-1 1 1,1 0-1,1 3 1,5 6 146,-1 0-1,-1 1 1,0 0 0,6 16 0,-5-11-15,2 3 142,-1-1-131,0-1 0,2 0 0,15 23 0,-18-35-609,-4-9-2126,-2-14-3087,-1 11 5207,0-26-6980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1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1 343 6467,'0'0'11792,"17"-13"-10543,58-44-665,-70 53-570,1-1 1,-1 1 0,0-1-1,0-1 1,-1 1 0,1-1-1,-1 1 1,-1-1-1,1 0 1,-1-1 0,0 1-1,0-1 1,-1 1-1,1-1 1,-2 0 0,1 0-1,-1 1 1,0-1-1,0-1 1,-1-9 0,0 16 17,-1 1 1,1-1-1,0 0 0,0 1 1,-1-1-1,1 0 1,0 1-1,-1-1 0,1 1 1,-1-1-1,1 1 1,-1-1-1,1 1 0,-1-1 1,1 1-1,-1 0 1,1-1-1,-1 1 1,0-1-1,1 1 0,-1 0 1,0 0-1,1 0 1,-1-1-1,0 1 0,1 0 1,-1 0-1,0 0 1,1 0-1,-1 0 1,-1 0-1,-29 0 465,22 0-319,8 0-155,0 1 0,0-1-1,1 0 1,-1 0-1,0 1 1,0-1-1,0 1 1,0-1 0,0 1-1,1-1 1,-1 1-1,0-1 1,1 1-1,-1 0 1,0 0 0,1-1-1,-1 1 1,1 0-1,-1 0 1,1-1-1,-1 1 1,1 0 0,-1 0-1,1 2 1,-9 26 127,8-23-131,-4 24 437,1 0 1,2 0-1,1 0 0,3 43 0,-1-70-426,-1 1 1,0-1-1,1 1 0,0-1 0,0 1 1,0-1-1,0 0 0,1 1 0,-1-1 1,1 0-1,-1 0 0,1 0 0,0 0 1,1 0-1,-1-1 0,0 1 0,1-1 1,-1 1-1,1-1 0,0 0 0,0 0 0,0 0 1,0 0-1,5 2 0,-3-3-21,0 1 0,-1-1 0,1 0 0,0 0-1,0 0 1,0-1 0,0 0 0,0 0 0,0 0 0,0-1-1,0 1 1,0-1 0,0 0 0,0-1 0,-1 1 0,1-1-1,7-3 1,0-3-87,-1 1-1,1-2 0,-2 0 0,1 0 1,-1 0-1,-1-2 0,1 1 0,-2-1 1,10-16-1,6-11-1158,29-65 1,-51 97 952,-1 4 239,-1 0 0,0 1 1,1-1-1,-1 1 0,1-1 0,-1 1 0,1 0 1,0-1-1,0 1 0,0-1 0,-1 1 0,1 0 1,0 0-1,1 0 0,-1-1 0,2 0 0,-1 4 169,1 1 0,-1 0 0,0 0-1,-1 0 1,1 0 0,0 0 0,-1 1 0,0-1 0,2 6-1,0 0 11,4 5 189,1 7 19,2 0-1,1 0 1,0-1 0,15 18-1,-22-32-316,1-1-1,-1 0 0,1 0 1,1-1-1,-1 1 1,1-1-1,-1 0 0,1-1 1,0 1-1,1-1 0,-1 0 1,0-1-1,1 1 1,0-1-1,-1-1 0,1 1 1,13 0-1,-18-2-17,0 0 0,0 0-1,0-1 1,0 1 0,0-1 0,0 1 0,0-1-1,0 1 1,0-1 0,-1 0 0,1 0-1,0 0 1,0 0 0,-1 0 0,1-1 0,-1 1-1,1 0 1,-1-1 0,1 1 0,-1-1-1,0 0 1,0 1 0,0-1 0,0 0 0,0 0-1,0 1 1,0-1 0,-1 0 0,2-4-1,2-8-44,-1 0 0,0-1 0,0-18 0,0 6 30,-2 21-2,-1 0 1,1-1-1,1 1 1,-1 0 0,1 0-1,0 0 1,0 0-1,1 0 1,0 1-1,0-1 1,0 1 0,0-1-1,1 1 1,4-5-1,-3 5-58,0-1 1,-1 0-1,1 0 0,-1 0 0,-1-1 0,1 0 0,-1 0 0,-1 0 0,4-10 1,-4 8-876,0 0 1,-1 0 0,1-18 0,-2 25 439,0 1 0,0-1 0,0 0 0,0 1 0,0-1 1,0 1-1,-1-1 0,1 1 0,-1-1 0,1 0 0,-2-1 0,-17-12-9483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2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72 1249,'0'0'12627,"-5"-34"-9730,5-1-961,0 32-779,0 22-731,-1 48 546,0 0-296,2 1-1,14 86 1,-9-140-494,0-16-21,8-25-41,-12 21-156,17-39-538,2 0 0,1 1 1,58-80-1,-80 124 574,26-29-613,-25 28 579,1-1 0,0 1 0,-1-1-1,1 1 1,0 0 0,0 0 0,0 0 0,0 0-1,0 0 1,0 0 0,0 1 0,0-1 0,0 1-1,2-1 1,-2 2 46,0 1-1,-1-1 1,1 1-1,-1 0 0,1-1 1,-1 1-1,0 0 1,0 0-1,0 0 1,0 0-1,0 0 1,0 0-1,-1 0 0,2 4 1,0-1 67,7 26 551,-1 0-1,-2 1 1,5 54 0,-7-43-390,12 49 0,-12-85-1924,4-16-4033,1-15 616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1 208,'0'0'7123,"-19"1"7517,14 1-11645,3 27-2160,-2 0-1,-12 54 1,3-24-676,8-33-34,-7 39 122,-5 78 0,9 606 279,9-469-343,8-134-126,-1 3 36,5 14-1,-1 1 74,-1 45-139,-10-196-22,-2-11-4,1 1 0,0 0-1,0-1 1,0 1-1,1 0 1,-1-1 0,1 1-1,-1-1 1,1 1 0,0-1-1,0 1 1,2 3-1,-1-5-21,-1-1-67,-2-48-2289,5-95-9735,2 92 5917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3.3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32 128 2609,'0'0'5547,"-5"22"-2770,-15 74-672,14-36 125,6-46-830,3-20 410,7-28-1554,1 0 1,24-48 0,-32 75-246,8-15-14,1 0-1,2 1 0,28-36 0,-15 22 38,-27 36 51,1 0 0,0-1 0,-1 1-1,0 0 1,1 0 0,-1 0 0,1 0 0,-1 0 0,0-1-1,1 1 1,-1 0 0,0 0 0,0 0 0,0 0 0,0 0-1,0 0 1,0 0 0,0 0 0,0 1 0,1 6 22,14 56 346,7 39 454,-16-69-695,0-1 0,22 62-1,-27-95-231,-1 0 0,0 0 0,0 1 0,0-1 0,0 0 0,1 0-1,-1 0 1,0 0 0,0 1 0,0-1 0,1 0 0,-1 0 0,0 0 0,0 0-1,1 0 1,-1 0 0,0 0 0,0 0 0,1 1 0,-1-1 0,0 0 0,0 0 0,1 0-1,-1 0 1,0 0 0,1 0 0,-1-1 0,0 1 0,0 0 0,1 0 0,-1 0 0,0 0-1,0 0 1,1 0 0,-1 0 0,0 0 0,0-1 0,0 1 0,1 0 0,-1 0-1,0 0 1,0-1 0,0 1 0,0 0 0,1 0 0,-1 0 0,0-1 0,0 1 0,0 0-1,-1-44-4498,-8 16-1428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3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0 176 8580,'0'0'9716,"171"-74"-9171,-121 53-529,-5 1-16,-5 0-1825,-5-1-2449,-4 1-3362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3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2417,'0'0'10485,"136"7"-8724,-81-7-657,5 0-608,-10 0-335,-5 0-161,-10-7-737,-10 0-1824,-15 7-2305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7123,'0'0'15207,"-5"142"-13974,5-122-593,0-6-608,0-7-32,0-1-400,20-6-9253,0 0 2882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4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1 231 8020,'0'0'9996,"11"-18"-9329,-7 11-606,25-36 67,52-63 1,-77 101-89,1 0 0,0 0 0,0 1 0,1-1 0,-1 1 0,1 0 0,0 1 0,0 0 0,0-1 0,0 2 0,0-1 0,1 1 0,-1 0 0,1 0 0,0 1 0,0 0 0,-1 0 0,1 1 0,10 0 0,-16 0 48,1 1 1,0 0-1,0-1 0,0 1 0,-1 0 0,1 0 1,0 0-1,-1 0 0,1 0 0,-1 1 1,1-1-1,-1 0 0,1 1 0,-1-1 1,0 1-1,0 0 0,0-1 0,0 1 0,2 3 1,15 37 1342,28 118 1277,-46-159-2703,0-1 0,0 1 0,0 0 0,0-1 0,1 1 0,-1 0 0,0-1 0,0 1 0,1-1 0,-1 1 0,0 0 0,1-1 0,-1 1 0,1-1 0,-1 1 0,0-1 0,1 1 0,-1-1 0,1 1 0,0-1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4.7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9668,'0'0'9285,"5"135"-7749,0-108-575,5-6-465,0-1-496,0-7 0,-10-6-832,5 0-593,0-7-1520,0 0-1377,-5-14-1281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5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10677,'0'0'6875,"16"8"-6136,127 58 875,-140-64-1563,-1-1 0,1 1 1,-1 0-1,1 0 0,-1 0 0,0 0 0,0 1 0,0-1 0,0 1 1,0-1-1,0 1 0,0 0 0,-1-1 0,0 1 0,1 0 0,-1 0 1,0 0-1,-1 0 0,1 0 0,0 0 0,-1 0 0,0 0 0,0 1 1,1-1-1,-2 0 0,1 0 0,0 0 0,-1 0 0,1 0 0,-1 0 1,0 0-1,0 0 0,0 0 0,-1 0 0,1 0 0,-1 0 0,1-1 1,-1 1-1,0-1 0,-3 4 0,-15 23-24,20-28-48,-1 0-1,1 0 0,-1 1 1,1-1-1,0 0 0,-1 0 1,1 0-1,0 0 1,0 1-1,0-1 0,0 0 1,0 0-1,0 0 0,0 1 1,1-1-1,-1 0 1,0 0-1,0 0 0,1 0 1,-1 0-1,1 0 0,-1 0 1,1 1-1,0-1 1,-1-1-1,1 1 0,0 0 1,0 0-1,1 1 0,9 6-5,1-1 0,0 0 0,0-1 0,1-1 0,-1 0 0,20 5-1,-17-6 7,0 1-1,-1 1 0,1 0 0,19 12 1,-33-17 50,1 0 1,0 0 0,-1 0 0,1 1 0,-1-1-1,1 0 1,-1 0 0,0 1 0,1-1 0,-1 1-1,0 0 1,0-1 0,0 1 0,0 0 0,0-1-1,-1 1 1,1 0 0,0 0 0,-1 0-1,1 3 1,-1-3 48,0 0-1,-1 0 1,1-1-1,-1 1 0,1 0 1,-1 0-1,0-1 1,0 1-1,0 0 1,0-1-1,0 1 1,0-1-1,0 1 0,0-1 1,0 1-1,-1-1 1,-1 2-1,-4 2 167,1-1 0,-1 1 0,0-1 0,0-1 0,-1 1 0,1-1 0,-1 0 0,-10 2 0,-57 6-1009,24-9-8501,36-2 3812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5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10389,'0'0'10421,"170"0"-10085,-120 0-336,-5 0 0,-4 0-929,-16-7-1504,-15 7-2481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5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5939,'0'0'12293,"70"-7"-12293,-25-6-704,-5 6-3170,11-7-3617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2:06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7059,'0'0'8892,"-1"27"-6317,-8 201 2536,9-180-3995,1-48-1105,-1 1 0,0 0 0,0-1 1,0 1-1,1-1 0,-1 1 0,0-1 0,1 1 1,-1-1-1,0 1 0,1-1 0,-1 1 0,1-1 1,-1 1-1,1-1 0,-1 0 0,1 1 1,-1-1-1,1 0 0,-1 1 0,1-1 0,0 0 1,-1 0-1,1 0 0,-1 1 0,1-1 0,0 0 1,-1 0-1,1 0 0,0 0 0,-1 0 1,1 0-1,-1 0 0,1 0 0,0 0 0,-1-1 1,1 1-1,-1 0 0,1 0 0,0 0 0,-1-1 1,1 1-1,-1 0 0,1-1 0,-1 1 1,1-1-1,-1 1 0,1 0 0,-1-1 0,0 1 1,1-1-1,-1 1 0,1-2 0,48-61 147,-34 42-302,0 1 0,2 0 0,20-18-1,-23 26-89,30-26-397,-41 36 566,0 0 1,1-1 0,-1 1-1,1 1 1,-1-1 0,1 1-1,0-1 1,-1 1-1,1 0 1,0 0 0,5 0-1,-7 2 75,0-1 0,0 1-1,0 0 1,0 0-1,0 1 1,-1-1 0,1 0-1,-1 1 1,1-1-1,-1 1 1,1-1 0,-1 1-1,0-1 1,1 1 0,-1 0-1,0 0 1,0 0-1,0 0 1,-1 0 0,1 0-1,0 0 1,0 2 0,2 5 163,73 134 3087,-61-108-3192,-9-21-275,0-1 0,0 0 0,10 13 0,-15-45-8541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1 608,'0'0'913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1409,'-7'-9'18349,"4"22"-18216,1-1 0,0 1 0,1 0-1,0-1 1,1 1 0,2 19 0,-1 5 69,-3 76 182,2 93 5,25 8-328,-4-48 236,-6 164-186,-10-179-92,-4-28 99,-1-54-120,10 85-1,1 4 28,-4-35 195,-6-113-203,9 145 441,-6 16 921,15-171-1462,587 25 676,-400-10-516,-114-10-26,136 24-1,-102-8 18,128 4 0,-127-15-43,212 1 45,-22-2 9,699 17 807,-930-26-873,350-28 11,-169 6-21,801 6 190,-714 18-221,870-2 119,-782 15-39,-138-2-75,820 26 311,-602-29-328,125 7 123,473 36 149,-670-28-144,194 4 128,535-27-277,-492-31 166,-44 1-71,241 14 78,-30 12-67,-695 7-54,342 5 31,1260-10-16,-1385-10 37,-115 0 20,340-22-142,1-1 62,-293 26 56,618-8-3,-518-3-21,-1 0 58,362 12-70,62 4 80,-427 4-49,-72 10-90,-364-30-3356,-40-10-633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2465,'5'1'13482,"21"0"-11293,280-13 1162,-265 12-2976,71 1 443,138-18 1,98-9-206,3 25-183,-163 3-38,-23-2-331,168 22 1,71 17-8,-106-13 89,316 7 9,-119-12-186,1052 31 71,1093-46-72,-1748-10 46,-137-8-40,-359 12 29,687-3 0,-448-10 69,321 4-90,-684 7 4,227-10 47,658-15-9,-727 6-32,-114 3 22,212 13 38,-85 2-119,77 2 115,228-9 22,232-4-135,-636 16 75,2536-4 163,-2109-12 97,561 6 155,-689 18-289,365-6-133,-956 3 29,-18-2-7,13-1 573,-47-3-483,0 0 336,0 26 283,1-9-703,2-1 0,0 1 0,1-1 0,0 0 0,12 28 0,-7-20 4,8 38 0,-6 11 21,0 114-1,-4-45-42,-3-10 23,1 14-26,2 95 4,-3-42-41,-3 68-217,1 2 145,0-142-117,-2-128 163,0 34 120,0 89 101,0-122-101,-304 1 566,189 11 41,79-7-705,-61 2 0,-165-8-537,154-10 259,53 10 308,7-1 10,0 2 0,-63 9-1,70-9-8714,23-2 4586,-8 1-2958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1377,'0'0'2697,"-2"-2"-2783,-11-4 7544,14 34 6067,0-10-15491,11 144 5143,-3-85-2749,-1 129 933,1-10-1106,6-50-229,5 63-28,0-22-11,4 183 32,-22-336-55,-1-8-56,1 0 0,10 47-1,-7-35-226,-5-33 323,0 0 1,1 0 0,-1 0-1,1 0 1,1 0 0,-1 0 0,0 0-1,4 6 1,0 9-577,-4-18 569,-1 0 0,0-1 0,0 1 0,1 0 0,-1 0 0,1-1 0,-1 1 0,1 0 0,0-1 0,0 1 0,0 0 0,0-1 0,1 3 0,-1-11-3241,1-99-10306,-2 77 6141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1 368,'0'0'21226,"0"15"-19073,12 303 1823,-11-298-3894,1 16 55,18 220 299,-12-111-335,-8-97 5,13 84-1,0-68-115,13 94 101,-18-85-95,4 72 53,-3 54-4,2 58-109,-7-242-151,-1-11-1113,-1-12-2739,2-66-2195,-4 12 670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7716,'0'0'15556,"15"23"-11898,32 22-3960,-47-71-6512,0 10 2170,0 0-938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1809,'0'0'16167,"4"4"-14806,4 7-615,4 6-121,2-1 0,0 0 0,1-1 0,26 21 0,-39-48-7793,-8-8 3176,-1 0-1349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7395,'0'0'12641,"9"8"-11283,18 17-100,36 27 0,-50-47-1196,-7-10-1432,-6-21-3470,-1 11 2386,1-15-5138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1297,'0'3'18211,"0"4"-13246,0 38-3813,0 457 2462,0 254-3303,-4 31 548,6-706-795,3-57-5,-1-17-86,-2-19-398,-2-83-5940,2 28-2175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 4866,'0'0'13676,"-6"-2"-12457,-1-1-881,5 2-188,-1 0 0,1 0-1,0 0 1,-1 0 0,1 1 0,-1-1-1,1 1 1,-1-1 0,-4 1 0,7 1-86,-1-1 0,1 0 1,-1 1-1,1 0 0,-1-1 1,1 1-1,0-1 0,-1 1 1,1-1-1,0 1 0,-1 0 1,1-1-1,0 1 0,0 0 1,-1-1-1,1 1 0,0 0 1,0 0-1,0 0 0,-1 3 138,-13 60 367,3 0 0,2 1 0,4 0-1,3 77 1,2-135-585,0 0 0,1 0 0,1 0 0,-1 0 0,1 0 0,0-1-1,0 1 1,1-1 0,0 1 0,0-1 0,0 0 0,1 0 0,0-1 0,0 1 0,1-1-1,-1 0 1,1 0 0,0 0 0,1 0 0,-1-1 0,1 0 0,0 0 0,0-1 0,0 0 0,0 0-1,12 4 1,-17-7-11,1 0 0,-1 0 0,1 0 0,-1 0 0,1 0 0,-1 0 0,1 0 0,-1-1 0,1 1 0,-1 0 0,1-1 0,-1 1 0,1-1 0,-1 0 0,0 0 0,1 1 0,-1-1 0,0 0 0,0 0 0,1 0 0,-1 0 0,0 0 0,0 0 0,0-1 0,-1 1 0,1 0 0,0 0 0,0-1 0,0-1 0,4-6-22,-1-1 1,-1 1-1,5-15 1,-4 9 9,7-18 46,-2 1 0,-1-1 0,-2 0 0,-1-1 0,-1 0 0,-2 1 0,-3-38 0,1 67 13,-1 0-1,1-1 1,-1 1-1,0-1 1,0 1-1,-1 0 0,1 0 1,-1 0-1,0 0 1,0 0-1,0 0 1,-1 0-1,1 0 1,-1 1-1,0 0 1,-3-4-1,1 3 162,0 1-1,-1-1 1,1 1 0,-1 0 0,1 1-1,-1-1 1,0 1 0,0 0 0,0 1 0,0-1-1,-7 0 1,-2 0-66,6 0-89,-1 0 0,0 0 1,0 1-1,0 1 0,0-1 1,0 2-1,-17 1 1,20 2 106,-7 0-10423,1-4 5023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3490,'0'-1'14111,"2"-12"-13861,6-4-144,1 0 1,0 0-1,1 1 1,0 1-1,2 0 1,17-19-1,-12 14-69,0 0-103,18-24-157,-34 51 5071,2 28-4461,-3 370 3017,0-404-3455,0-33-12464,0 16 5509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0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56 230 496,'0'0'6569,"-7"-3"-5436,-29-11 746,24-3 9987,27 16-11602,0-1-1,0-1 0,-1 0 0,1-1 0,21-9 1,40-9 702,10 12 101,-56 7-303,54-11 0,-32 3-459,77-6-1,-72 12-137,59-15-1,35-6 33,-61 13-155,6 0 77,116-2 0,99 15-81,-133 2 30,110 13 61,1 1 29,-34-4 40,-2 0 13,-209-10-169,72 13 0,-73-8-25,75 3 0,98 6 14,-70-3-29,198 9-55,-312-20 53,328 13 82,-201-6 3,0 1-9,43-7-2,238-8 182,-190-5-189,-22-4-40,-190 11-45,-25 3 17,0-1-1,0-1 1,0 0-1,0 0 1,13-5-1,-20 5 2,0 1 0,-1 0 0,1 0-1,0 0 1,11 1 0,-12 1-1,0-1 0,0 0 0,1-1 0,-1 0 0,0 1 0,0-1 0,7-3 0,-9 3 4,-3 1-40,0-1 0,-1 1 0,1-1 0,0 0 0,0 1 0,0-1 0,-1 1 1,1-1-1,0 0 0,0 1 0,-1-1 0,1 1 0,-1-1 0,1 1 0,0-1 0,-1 1 0,1-1 0,-1 1 0,1 0 0,-1-1 0,1 1 0,-1 0 0,0-1 0,1 1 0,-1 0 0,1 0 0,-1 0 1,0-1-1,0 1 0,-54-15-4162,12 8-1800,-39-4-12524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8 368,'0'-7'18078,"5"75"-12862,15 36-2496,-2-11-1863,9 163 849,0 2-1163,2 82-432,-24-261-99,2 340 163,-7-351-110,-9 193 397,6-96-270,-7-26 234,10-139-448,0 0 0,0 0-1,0 0 1,0 0-1,-1 0 1,1-1 0,0 1-1,0 0 1,0 0-1,-1 0 1,1 0 0,0 0-1,0 0 1,0 0-1,-1 0 1,1 0 0,0 0-1,0 0 1,0 0-1,-1 0 1,1 0 0,0 0-1,0 0 1,0 0-1,-1 0 1,1 0 0,0 1-1,0-1 1,0 0-1,0 0 1,-1 0 0,1 0-1,0 0 1,0 0-1,0 1 1,0-1-1,0 0 1,-1 0 0,1 0-1,0 0 1,0 1-1,0-1 1,0 0 0,0 0-1,0 0 1,0 0-1,0 1 1,0-1 0,0 0-1,0 1 1,-12-22-1413,11 19 1387,-6-13-1537,1-1 0,0 0 0,-5-22 0,-3-53-8077,6 5-2466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6195,'0'0'11277,"8"-1"-10023,6-1-768,0 2 0,-1-1 0,1 2 1,0 0-1,-1 1 0,1 0 0,-1 1 0,23 8 0,-24-7-239,1 1-28,0 0-1,0 1 1,-1 0 0,15 11 0,-24-15-180,0 0 0,0 1 0,0-1 0,0 1 0,-1 0 0,1 0 0,-1 0 0,0 0 0,0 0-1,0 1 1,0-1 0,-1 1 0,1-1 0,-1 1 0,0 0 0,0-1 0,0 1 0,0 0 0,-1 0 0,0 5 0,0-4 13,0 1 1,-1-1 0,0 0 0,0 0-1,-1 1 1,0-1 0,1 0 0,-2 0-1,1-1 1,0 1 0,-1 0 0,0-1-1,0 0 1,0 1 0,-1-1 0,0 0-1,1-1 1,-1 1 0,-1-1 0,1 0-1,-6 4 1,-12 6 42,-1 0-1,-1-2 1,-31 11-1,-22 11-32,59-21-128,18-11 61,0-1 0,-1 0 0,1 0 0,0 0 1,0 1-1,0-1 0,-1 0 0,1 0 0,0 0 0,0 1 0,0-1 0,0 0 1,0 0-1,-1 1 0,1-1 0,0 0 0,0 1 0,0-1 0,0 0 1,0 0-1,0 1 0,0-1 0,0 0 0,0 1 0,0-1 0,0 0 1,0 0-1,0 1 0,0-1 0,0 0 0,1 0 0,-1 1 0,2 1-1,1-1 0,-1 1 0,1-1 0,0 0 0,-1 0 0,1 0 0,0 0 0,0 0 0,3 0 0,-2 0 40,38 8 48,2-1-1,-1-2 1,0-3 0,1-1 0,49-4 0,-92 2-178,0 0 1,0 0-1,1 0 1,-1 0 0,0-1-1,0 1 1,1 0-1,-1-1 1,0 1-1,0 0 1,1-1-1,-1 1 1,0-1 0,0 0-1,0 1 1,0-1-1,0 0 1,0 0-1,0 0 1,0 0-1,0 0 1,-1 0 0,1 0-1,0 0 1,0 0-1,-1 0 1,1 0-1,-1 0 1,1 0 0,0-2-1,-1 1-442,0 0-1,0 0 1,0 0 0,0 0-1,0 0 1,-1 0-1,1 1 1,0-1 0,-1 0-1,0 0 1,1 0 0,-1 0-1,0 1 1,0-1-1,0 0 1,0 1 0,0-1-1,0 0 1,-2 0-1,-11-13-8846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2 816,'0'0'14055,"-6"0"-12046,-11 0-768,4 0 2272,32-1-1362,-12 1-2135,-1 0 0,1 0 0,-1 0 0,0 1-1,1 0 1,9 2 0,7 4 88,36 11 41,-54-17-127,-1 1 0,0 0-1,0 0 1,0 1-1,0-1 1,-1 1 0,1 0-1,-1 0 1,1 0 0,4 6-1,-7-4 66,1 0 0,-1 0 0,0 0 0,0 0 1,0 0-1,-1 0 0,0 0 0,0 0 0,0 0 0,0 0 0,-1 0 0,0 0 0,-2 6 0,0-2 2,-2 0-1,1 0 0,-1 0 0,0-1 0,-1 0 0,0 0 1,0 0-1,-1-1 0,-10 10 0,-7 5-11,-40 27-1,55-43-77,6-3 9,0-1 0,0 1-1,-1-1 1,1 0 0,0 0 0,-1 0 0,0-1-1,1 1 1,-1-1 0,0 0 0,-6 1-1,10-2-181,29 0-1575,-13 1 1750,-1 0-1,1 1 1,-1 1-1,1 0 1,15 6 0,-25-7 2,0 0 0,1 0 0,-1 1 0,0 0 0,0 0 0,-1 0 0,1 1 0,0 0 0,-1 0 0,0 1 0,0-1 0,-1 1 0,1 0 0,4 6 0,-8-8 77,0 0-1,0 0 0,0 0 1,0 0-1,0-1 1,-1 1-1,1 0 0,-1 0 1,0 0-1,0 1 1,0-1-1,0 0 1,0 0-1,-1 0 0,1 0 1,-1-1-1,0 1 1,0 0-1,0 0 0,0 0 1,0 0-1,-1-1 1,0 1-1,-2 3 0,-5 6 218,-1-1-1,0 0 1,-20 17-1,19-19-132,-2 3-51,2-1-38,-1 0-1,0-1 1,-1 0-1,-24 13 534,35-23-897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9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4 896,'2'-4'18695,"-4"6"-16623,-99 114-639,-51 67 581,148-178-2022,2-3-15,1 1 0,-1-1 0,0 1 0,1-1 0,-1 1 0,1-1 0,0 1 0,0 0 0,0 0-1,0 0 1,0 0 0,1-1 0,-1 7 0,13-7-342,492-24 898,-493 20-639,-9 2-372,-4-17-6426,-25-9-2506,9 9 1729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5122,'0'0'13809,"0"13"-12301,-11 490 3064,15-488-4335,-2-11-722,-1-50-6985,-1 16 1700,0 5-3688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2081,'0'0'9868,"-1"-3"-8005,1 2-1188,-8-15 6656,7 20-7044,0 0 0,0 0-1,0 1 1,0-1 0,1 0 0,0 0-1,-1 0 1,2 8 0,-1 13-21,-38 215 1299,6-61-711,35-198-874,0-1 0,1 1 0,13-33 0,31-49-472,-41 88 358,1 1 0,0-1 0,1 1 0,1 1 0,14-15 0,-23 25 148,-1 1-1,1-1 1,0 1 0,0 0 0,0-1-1,-1 1 1,1 0 0,0-1 0,0 1 0,0 0-1,0 0 1,0 0 0,0 0 0,0 0-1,0 0 1,0 0 0,-1 0 0,1 0-1,0 0 1,0 0 0,0 1 0,0-1 0,0 0-1,0 1 1,-1-1 0,1 1 0,0-1-1,1 1 1,22 19-106,-18-14 145,10 7-16,0 2 0,-1 0 0,15 19 0,-25-27-27,0 0 1,-1 0-1,0 0 0,0 1 1,0 0-1,-1 0 0,-1 0 1,1 0-1,-1 0 0,-1 0 1,2 10-1,0 131 531,-4-83-447,1-65-185,0-4-491,-1 1 245,1-1 0,-1 1 0,1-1 0,0 1 0,0-1 0,0 0 0,1-3 1,0-11-1605,-7-25-5372,6 18 1796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8180,'0'0'11701,"17"0"-10647,425 0 3289,-441 0-4228,-25-1-16013,15-6 9861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8420,'0'0'10997,"5"9"-9853,-1-1-891,-1 0-1,0 0 0,0 0 0,0 1 1,-1-1-1,0 1 0,-1-1 1,2 18-1,-18 243 2693,14-260-2653,-1 9-1292,-1-18-182,-1-10-329,-4-10-1622,-8-5-2472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1265,'0'0'14126,"0"7"-12314,-13 321 6936,10-291-8658,3-36-146,2-24-563,1 13 607,0 0-1,1 0 0,0 1 0,1 0 0,0-1 1,1 2-1,12-17 0,52-52 1,-61 68-61,37-33-91,-43 39 110,0 1-1,0-1 0,0 1 1,1 0-1,-1 0 0,1 0 1,-1 1-1,1-1 0,0 1 0,0 0 1,-1 0-1,6 0 0,-8 1-6,5 2 96,2 7 191,0 1 1,0 0-1,-1 0 1,0 1-1,0 0 1,-2 0-1,1 0 1,7 24-1,-7-12-127,-1 1 0,0 0 1,-2 0-1,0 0 0,-3 43 0,0-66-334,13-30-12667,-10 23 10242,10-21-7446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11989,'0'0'10501,"115"0"-9684,-59 0-689,-5 0-48,-14 0-48,-12 0-32,-17 0-96,-3 0 80,-5-30-17304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7411,'0'0'12860,"11"6"-11751,19 8-456,-2 1 0,0 1 0,-1 2-1,0 0 1,30 29 0,-50-39-609,0-1 0,0 1 1,0 0-1,-1 0 0,-1 1 0,0-1 1,0 1-1,0 1 0,-1-1 0,0 1 1,-1-1-1,0 1 0,-1 0 1,0 0-1,-1 0 0,1 18 0,-2-24 13,-1 0 0,0 0 0,0 0-1,-1 0 1,1 0 0,-1 0 0,0 0-1,0 0 1,0-1 0,0 1 0,-1-1-1,1 0 1,-1 1 0,0-1 0,0 0-1,0-1 1,-1 1 0,-6 4 0,-8 5 220,-2 0 1,-23 11 0,37-20-221,-1 0 29,4-2-69,1 0 0,0 0-1,-1 0 1,1 1-1,0-1 1,0 1 0,0-1-1,0 1 1,-2 2 0,4 5-71,16 3-84,-5-6-78,1 0 0,1-1 0,-1 0 0,1-1 0,22 4 0,7-4-10157,-33-4 3167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1713,'0'0'4938,"2"-11"-4789,10-3-1862,-9 12 1259,-1-1 1,0 1 0,0 0 0,0-1 0,0 1 0,0-1 0,2-4 0,2-5 240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4098,'0'0'11501,"1"4"-11021,5 16 416,-2 0 1,-1 0-1,0 1 0,-1-1 0,-2 1 0,-2 37 0,0-4 160,0 8-674,2-61-468,0-8-482,1-5 532,1 0 0,-1 0-1,2 0 1,0 0 0,0 0 0,1 1 0,1-1 0,0 1-1,0 0 1,1 0 0,1 1 0,7-10 0,-6 9-79,0 1 0,1 0 1,0 0-1,1 1 0,0 0 1,0 1-1,1 0 0,0 1 1,0 0-1,1 1 0,14-7 1,-23 12 114,-1 1-1,1-1 1,0 0 0,0 1 0,0-1 0,-1 1-1,1 0 1,0 0 0,0 0 0,0 0 0,0 0-1,0 1 1,0-1 0,-1 1 0,1 0 0,0 0-1,0 0 1,2 2 0,-1-1 84,0 1 0,0 0-1,0 0 1,-1 0 0,1 1 0,-1-1 0,0 1-1,0 0 1,5 8 0,-2 0 117,0-1 0,-1 1 1,0 0-1,-1 0 0,-1 1 0,0-1 0,2 17 1,-4 55 1063,-1-46-996,0-37-419,16-28-13830,-1 2 4811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10261,'0'0'8673,"23"0"-7264,171 0 119,-182 0-1479,-10 0-53,1-1-1,0 1 1,0 0-1,-1 0 1,1 0-1,0 0 1,0 1 0,-1-1-1,1 1 1,0 0-1,-1-1 1,1 1-1,3 2 1,-6-3-105,18-29-18583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9828,'0'0'6137,"15"-1"-5580,49-3 241,-61 5-694,0-1 1,0 1-1,0 0 0,0 0 1,0 1-1,0-1 0,0 0 1,0 1-1,0 0 1,-1 0-1,1 0 0,-1 0 1,1 0-1,-1 0 0,0 1 1,0-1-1,0 1 0,0-1 1,0 1-1,1 3 1,7 8 368,25 20 183,-24-25-627,-1 1 1,-1 0-1,14 18 1,-22-26 31,0 0 0,0 0 1,0-1-1,-1 1 0,1 0 1,0 0-1,-1 0 0,1 0 0,-1 0 1,0 0-1,0 0 0,1 1 1,-1-1-1,-1 0 0,1 0 0,0 0 1,0 0-1,-1 0 0,1 0 1,-1 0-1,0 0 0,1 0 0,-1 0 1,0-1-1,0 1 0,0 0 0,-2 2 1,-4 4 385,0 0 0,-1 0 1,0-1-1,-11 9 0,-9 10 1222,68-20-1362,-4-3-438,-12-2-114,37 8-1,-55-8 222,0 1-1,0 0 1,0 0 0,0 0-1,-1 0 1,1 1-1,-1 0 1,0 0-1,0 1 1,0-1-1,6 7 1,-10-9 68,0 1 0,0-1 0,0 1 1,0-1-1,0 1 0,0 0 0,-1-1 0,1 1 0,-1 0 1,0 0-1,1-1 0,-1 1 0,0 0 0,0 0 0,0 0 1,0 0-1,0-1 0,0 1 0,-1 0 0,0 2 1,-14 35 1254,-112 158 755,82-132-1589,37-53-398,4-6-13,0 0 1,0-1-1,-1 1 0,-8 8 1,12-13-138,-11-26-9140,-5 0 2591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1681,'0'1'25976,"0"0"-24780,1 39-2737,-3-2 2489,-10 70 0,8-79-830,1 1-1,2-1 1,3 46 0,-1-9 94,-12 192 29,1-90-151,10 178-58,13-124 3,-2 108-6,-11 226-32,0-556-15,0-17-2301,0-53-3395,0 2-6012,0 48 5094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2017,'0'0'10578,"0"23"-7542,-5 75 2713,-14 52-3920,3-19-1489,7-49-75,7-77-228,2-4 72,0-14-87,2-3-3,1 0 1,0 1 0,1-1 0,1 1 0,0 0-1,1 0 1,12-21 0,4-11 48,-7 8-36,-9 21-35,1 1 0,1-1 0,1 1 0,0 0 0,14-19 0,-22 36-16,0-1 0,-1 0 0,1 0-1,0 0 1,0 1 0,-1-1 0,1 0 0,0 1 0,0-1 0,0 1 0,0-1 0,0 1 0,0 0 0,0-1 0,0 1-1,0 0 1,0-1 0,0 1 0,0 0 0,0 0 0,0 0 0,0 0 0,0 0 0,0 0 0,2 1 0,-1-1 33,1 1 0,-1 0 1,0 1-1,0-1 0,0 0 1,0 0-1,1 1 0,-2 0 1,1-1-1,3 4 1,1 2 92,0 0 0,0 1 0,-1 0 0,7 14 0,-5-7 103,-1 2-1,0-1 1,-1 1-1,-1 0 1,2 21-1,2 85 831,-2-4-930,-5-117-1387,0-5-26,2-10-1601,8-25-6739,0 16-1336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5939,'0'0'13315,"8"0"-12613,191 11 1195,-198-11-1984,-1 0 1,0 0-1,1 0 0,-1 0 1,1 0-1,-1 0 1,0 0-1,1 0 0,-1 0 1,0 0-1,1 0 1,-1 0-1,1 0 1,-1-1-1,0 1 0,1 0 1,-1 0-1,0 0 1,1 0-1,-1-1 1,0 1-1,0 0 0,1 0 1,-1-1-1,0 1 1,0 0-1,1-1 1,-1 1-1,0 0 0,0-1 1,0 1-1,1 0 1,-1-1-1,0 1 1,0-1-1,0-15-4674,-1 8 737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2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5619,'0'0'11954,"0"9"-10668,-2 23 94,-7 38 1,-4 44 652,13-113-2021,-1 14 91,1-1 1,0 1 0,1-1-1,5 25 1,-4-35-104,-1 1-1,1 0 1,0-1 0,0 0 0,1 1 0,-1-1-1,1 0 1,0 0 0,0-1 0,0 1 0,1-1-1,-1 1 1,1-1 0,0 0 0,0 0-1,0-1 1,7 5 0,0-3-156,-1 0-1,1 0 1,0-1-1,0-1 1,1 1-1,-1-2 1,1 0 0,-1 0-1,0-1 1,23-3-1,-32 3-27,-1-1-1,0 1 0,1-1 0,-1 1 1,0-1-1,0 0 0,0 1 0,0-1 1,1 0-1,-1 0 0,0 0 0,-1 0 1,1 0-1,0 0 0,0 0 1,0 0-1,-1-1 0,1 1 0,0 0 1,-1 0-1,1-1 0,-1 1 0,1 0 1,-1-3-1,6-33-6602,-5 15 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2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2001,'0'1'20434,"-2"14"-19912,-8 8 111,-1 0 0,0 0 0,-22 30 0,0 2 410,-62 136 1574,87-174-2633,-10 27 1089,17-41-577,-7 14 102,-1 11-212,3-10-998,5-47-1846,5-16-1939,5-12-3110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313 376 16,'0'0'6886,"2"-2"-5593,5-8 7240,-3-88-3538,0 0-4390,-4 82-731,1 6 323,-1 1 0,0-1 0,-1 1 0,-4-19 0,4 24-24,-1 1 0,0-1 0,0 0 0,0 0 0,0 1 0,0-1 0,-1 1 0,0 0 0,1-1 0,-1 1 0,0 0 0,-1 1 0,1-1 0,-4-2 0,-3 0 9,0 0-1,1 1 0,-2 0 0,1 0 1,0 1-1,-1 1 0,1-1 0,-1 2 0,0 0 1,1 0-1,-1 1 0,-12 1 0,22-1-180,-1 0 1,0 0-1,1 1 0,-1-1 1,1 1-1,-1-1 0,0 1 0,1 0 1,-1 0-1,1 0 0,0-1 0,-1 1 1,1 1-1,0-1 0,-1 0 0,1 0 1,-2 3-1,-18 28-99,15-21 61,-5 9 10,0 1-1,2 0 0,0 1 1,2 0-1,0 0 0,2 0 1,-4 30-1,1 10 12,3 92 0,4-148 11,2 0-1,-1 0 1,0 0 0,1 1 0,1-1 0,-1 0 0,1 0 0,0 0-1,0-1 1,0 1 0,1 0 0,3 5 0,-4-9-5,1 1 0,-1-1 1,0 1-1,1-1 0,-1 0 0,1 0 0,0 0 1,-1-1-1,1 1 0,0 0 0,0-1 1,0 0-1,0 0 0,1 0 0,-1 0 0,0 0 1,0-1-1,1 1 0,-1-1 0,0 0 1,1 0-1,-1 0 0,6-2 0,-6 2 6,0-1 0,0 0 1,0 0-1,0 0 0,-1-1 0,1 1 0,0-1 0,-1 1 0,1-1 0,-1 0 0,0 0 1,0 0-1,3-3 0,27-36 32,-23 29-12,3-6 19,-1 0 1,0 0-1,-2-1 1,0 0-1,12-40 1,-7 8-31,7-61 1,-9 146 469,0 21-455,-5-21 132,22 64 1,-25-88-159,0 0 1,1-1-1,0 0 0,1 1 1,0-2-1,0 1 1,1-1-1,0 0 1,0 0-1,15 11 1,-22-19-28,0 0 1,0 0 0,0-1 0,0 1-1,0 0 1,0 0 0,0 0-1,0 0 1,0-1 0,0 1 0,0 0-1,0 0 1,0 0 0,0 0 0,0 0-1,0-1 1,0 1 0,0 0-1,0 0 1,1 0 0,-1 0 0,0 0-1,0 0 1,0-1 0,0 1 0,0 0-1,0 0 1,1 0 0,-1 0-1,0 0 1,0 0 0,0 0 0,0 0-1,0 0 1,1 0 0,-1 0 0,0 0-1,0 0 1,0 0 0,0 0-1,1 0 1,-1 0 0,0 0 0,0 0-1,0 0 1,0 0 0,0 0 0,1 0-1,-1 0 1,0 0 0,0 0-1,0 0 1,0 0 0,1 0 0,-1 0-1,0 0 1,0 0 0,0 1 0,0-1-1,0 0 1,0 0 0,0 0 0,1 0-1,-1 0 1,0 0 0,0 1-1,0-1 1,-4-17-7733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5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1585,'0'2'21359,"0"4"-16494,0 37-4805,-2 44 492,4 96 54,-2-183-594,0 1 0,0 0 0,0-1 0,0 1 0,0 0 0,0-1 0,0 1 1,1-1-1,-1 1 0,0 0 0,0-1 0,0 1 0,1 0 0,-1-1 0,0 1 0,1-1 1,-1 1-1,1-1 0,-1 1 0,1-1 0,0 1 0,-1-1-46,0-1 0,0 1 0,0-1 0,0 1-1,0-1 1,0 0 0,0 1 0,0-1 0,0 0 0,0 1 0,0-1 0,0 1-1,0-1 1,0 1 0,-1-1 0,1 0 0,0 1 0,0-1 0,-1 1-1,1-1 1,0 1 0,-1-1 0,1 1 0,-1-1 0,-27-33-4163,2 2-4620,16 13-686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1 848,'0'0'8858,"0"24"1891,0-13-9794,3 64 4957,6 36-3499,2 34-1681,15 75 0,-4-57-397,-11-74-99,-5-40-132,1 56-1,-4 506 15,1-412-118,6-9 29,-10-179-28,0 16 0,5 48 0,-3-65-8,0 0 1,1 0-1,0 0 1,6 14 0,-9-22 3,1-1-8,0 3 9,0-1 0,0 1 0,-1 0 0,1 0 0,-1 0 0,0 0 0,0 0 0,0 0 0,-2 7 0,2-5 4,0 26-285,0-31 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3954,'0'0'17896,"0"-30"-21039,1 77 8516,9 123-3993,8 495-228,-20-446-1080,7-116-5,27 156 0,-4-120-18,1 17-40,-21-102-64,1 1-277,1 82-1,-8-125 153,-1-1-1,1 1 1,5 15-1,0-3 177,-7-35-5958,1-12 2501,-1-9-2429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87 80,'0'0'3538,"-1"-4"-3141,-2-6 221,0 0 0,1 0 0,-2-15 0,7 1-2023,-3 24 1423,1-1-1,0 1 0,-1 0 0,1-1 0,0 1 1,-1 0-1,1 0 0,0-1 0,0 1 1,-1 0-1,1 0 0,0 0 0,0 0 0,-1 0 1,1 0-1,0 0 0,0 0 0,0 1 0,2-1-1413,6 0-744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1008,'0'0'15162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3378,'7'3'15576,"-3"9"-10212,-2 22-7861,-2-17 4076,19 449 1467,-16-338-2987,7 43 204,0 44 430,-4 84-532,0-208-172,21 111-1,-23-179-71,0 44 0,-4-47 28,2 0 0,0 0 0,4 21-1,-1 6 44,-5-39 8,0-1 0,1 1 1,0 0-1,0 0 0,5 13 1,-2-8 0,-1 0 1,-1 0 0,3 25-1,5 24-1,-6-39-1996,0-9-2128,-3-28 393,-1-9-1547,0-1-2911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4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1473,'0'0'4538,"0"-32"10863,21 300-9959,-4-97-3835,16 125-458,-17-179-983,17 233-72,-29-279-90,19 94 0,-15-104-210,-2 0 0,-3 102 0,-3-119-342,11 42-28,-9-66-1487,-1 21 1823,-1-40-387,-1-19-12138,-1 4 1140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5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348 188 5010,'0'-2'16616,"-1"-11"-15770,-1 4-543,0 1 1,-1 0 0,0 0 0,0 0-1,-1 0 1,-8-12 0,-34-44 967,43 59-1136,1 2-15,-1 0 0,1 1-1,-1-1 1,1 0 0,-1 1 0,0 0-1,0-1 1,0 1 0,0 0 0,0 1 0,-1-1-1,1 0 1,0 1 0,-6-2 0,6 3-50,1 0-1,0 0 1,0 0 0,-1 0 0,1 0-1,0 0 1,0 0 0,-1 1-1,1 0 1,0-1 0,0 1 0,0 0-1,0 0 1,0 0 0,0 0 0,0 0-1,0 0 1,0 1 0,0-1 0,1 1-1,-1-1 1,0 1 0,1 0-1,-3 2 1,-16 25-98,0 1 0,2 0 0,1 1 0,1 1 0,2 1 0,1 0-1,2 1 1,1 0 0,1 1 0,3-1 0,0 2 0,0 67 0,6-98 19,0 0-1,1 0 1,-1 0 0,1 0 0,0-1 0,1 1 0,-1 0 0,1-1 0,0 1 0,0-1-1,0 1 1,1-1 0,0 0 0,0 0 0,0 0 0,0 0 0,0-1 0,1 1 0,0-1-1,-1 0 1,1 0 0,0 0 0,1 0 0,-1-1 0,0 0 0,1 0 0,-1 0-1,1 0 1,0-1 0,0 0 0,-1 0 0,1 0 0,0 0 0,0-1 0,8 0 0,-11 0 6,0-1 1,0 0-1,0 1 1,1-1-1,-1 0 1,0 0-1,0 0 1,0 0-1,0-1 1,-1 1-1,1 0 1,0-1-1,-1 1 1,1-1-1,0 0 1,-1 0-1,2-2 1,26-40 16,-23 33-15,10-16-2,-2 0 0,-2-1 0,0 0 0,8-33 0,21-122-479,-28 276 861,-11-51-328,16 192 373,-14-223 545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5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7732,'0'0'8577,"17"5"-7489,59 14-5,-70-17-884,1 0-1,-1 0 0,0 1 1,0 0-1,0 0 0,0 1 1,-1-1-1,1 1 0,-1 0 1,0 1-1,0-1 0,8 11 0,-10-11 3,0 0-1,-1 0 1,0 1-1,1-1 0,-2 1 1,1 0-1,0-1 0,-1 1 1,0 0-1,0 0 1,-1 0-1,1-1 0,-1 1 1,0 0-1,-1 8 0,0-8-131,-1-1 0,1 0 0,-1 1 0,0-1 0,0 0-1,-1 0 1,1 0 0,-1 0 0,0-1 0,0 1 0,0-1-1,-7 6 1,-48 37 397,52-42-375,-34 28 1133,256-10-599,-212-21-1131,8 0 1238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255 221 4370,'0'0'14511,"-3"-20"-13137,-9-62-40,11 76-1067,0 0 0,-1 0 0,0 0 0,0 1 0,-1-1 0,0 1 0,1 0 1,-2 0-1,1 0 0,-1 0 0,1 0 0,-1 1 0,-1-1 0,1 1 0,-1 0 1,1 0-1,-1 1 0,0 0 0,0 0 0,-1 0 0,1 0 0,-1 1 0,-8-3 0,8 3-46,0 0 0,0 0 0,-1 0 0,1 1-1,0 0 1,-1 1 0,-9-1 0,14 3-219,0 0 1,1 1-1,-1-1 1,1 0-1,0 1 1,-1-1-1,1 1 1,0 0-1,1-1 1,-1 1 0,-1 5-1,0-1-11,-14 51-3,1 0-1,4 1 1,1 0 0,-1 118 0,11-171 3,0 1 0,1-1 0,0 0 1,1 0-1,-1 1 0,1-1 1,0 0-1,1 0 0,-1 0 0,1-1 1,1 1-1,5 7 0,-7-9 5,1-1-1,0 0 1,0 1-1,0-1 1,0-1-1,1 1 1,-1 0-1,1-1 1,0 0 0,-1 1-1,1-1 1,0-1-1,0 1 1,1-1-1,-1 0 1,0 1-1,0-2 1,1 1-1,5 0 1,-7-2 7,0 1 0,-1-1-1,1 0 1,0 0 0,-1 0 0,1 0 0,0 0 0,-1 0-1,0-1 1,1 1 0,-1-1 0,0 0 0,0 0 0,0 0-1,0 0 1,3-3 0,30-44 85,-26 37-67,8-17-60,0-2-1,-2 0 0,-1-1 0,-1 0 1,-2-1-1,-2 0 0,0-1 0,5-53 1,-13 68-5,0 13 23,-1 1 0,1-1 0,-1 1 0,2-1 0,-1 1 0,0-1 0,1 1 1,4-8-1,-5 12 130,-1 17 51,57 353 147,-57-366-326,0-3-42,-4-26-3335,-21-26-9482,19 31 4767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6:5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9300,'0'0'7823,"17"5"-6575,-2-2-1005,7 1 479,0 2-1,0 0 1,41 18 0,-59-22-568,0 0 1,-1 0-1,0 0 1,1 1 0,-1-1-1,0 1 1,0 0 0,-1 0-1,1 0 1,-1 0-1,1 0 1,-1 0 0,0 1-1,0-1 1,0 1 0,1 4-1,0 2 183,-2-1 0,1 1 0,-1 0 0,0 0 0,-2 13 0,1-18-263,0 0 0,-1-1 1,0 1-1,0-1 1,-1 1-1,1-1 0,-1 1 1,0-1-1,0 0 0,0 1 1,-1-1-1,-4 5 1,-43 46 423,14-16-131,29-32-265,5-5-62,0-1 0,0 1 1,1 0-1,-1-1 0,1 1 0,-1 0 0,1 0 1,-1 0-1,1 0 0,0 0 0,0 0 1,-1 3-1,2-4 13,8-2-59,0 0 9,0-1-1,0 0 0,-1 0 0,1 0 0,9-5 0,35-10 15,16 15-13,-42 2 21,-26 22 181,0-10-42,1 3 98,0 0-1,-2 1 0,0-1 0,-1 0 1,0 0-1,-1 0 0,-1 0 0,-9 23 1,-75 174 1069,84-256-6832,-1-4-3004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7:3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90 4690,'0'0'12235,"0"-15"-10479,0-45-185,0 45 5307,0 17-6699,0 26-153,-8 212 1708,-8 220-627,16-391-1069,0-69 245,0-4 23,1-18-358,0 1-1,2-1 0,0 1 0,2-1 0,0 1 0,9-21 0,-11 31 31,2 0 0,-1 1 0,1 0-1,1 0 1,0 0 0,0 1 0,1 0 0,1 0 0,-1 1 0,1-1 0,0 2-1,1-1 1,14-8 0,-14 12-26,0 0 0,1 2 0,0-1 0,-1 1 0,1 0 0,0 1 0,0 0 0,0 1 0,0 0 0,17 2 0,-18-1-3,-7-1 35,0 0-1,0 0 1,1 1-1,-1-1 1,0 1-1,0 0 0,0-1 1,0 1-1,1 0 1,-1 0-1,0 1 1,-1-1-1,1 0 1,0 1-1,0-1 1,-1 1-1,3 2 1,-1 0 3,0 0 0,-1 0 0,1 0 1,-1 0-1,0 1 0,0-1 0,2 10 1,-1 2 41,0 0 1,-1 1 0,0 29 0,-2-37 7,0 0 0,0 0 0,-1-1 0,0 1-1,-1 0 1,0-1 0,0 1 0,-1-1 0,0 1 0,0-1 0,-1 0 0,0-1 0,0 1-1,-1-1 1,0 1 0,-1-1 0,1-1 0,-1 1 0,-1-1 0,1 0 0,-1 0 0,-9 5-1,3-3 47,-1-1-1,1 0 1,-1-2-1,-1 1 1,1-2-1,-1 0 0,0 0 1,-18 1-1,-18-1 332,-55-1 0,90-3-327,0-4 71,7-6-3539,8 9 2680,1 0-1,-1-1 0,1 1 1,-1 0-1,1-1 0,0 1 1,0-1-1,0 1 1,0-1-1,0 1 0,0 0 1,0-1-1,0 1 0,1-1 1,-1 1-1,0 0 0,1-1 1,0 1-1,0-3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6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2017,'-3'-7'20487,"17"259"-14100,-9-179-5926,-4 91 0,2 39 151,16-34-338,-3-34-192,-1-3-9,-10-86 7,11 50 0,2 13 232,-4 284 442,-14-380-750,5 193 295,-4-196-297,0 0 0,0 0 0,4 13 0,-2-12-1,-1 0 1,0 0-1,0 17 0,0-12-1226,2-30-3063,1-5 1942,24-67-8769,-6 26 2671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7:3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 6707,'0'0'11387,"3"-1"-9728,-3 1-1573,0 0 0,0-1 0,1 1-1,-1 0 1,0 0 0,1-1 0,-1 1 0,0 0 0,1 0 0,-1 0-1,0 0 1,1-1 0,-1 1 0,0 0 0,1 0 0,-1 0-1,0 0 1,1 0 0,-1 0 0,1 0 0,-1 0 0,0 0 0,1 0-1,-1 0 1,0 0 0,1 1 0,-1-1 0,1 0 0,-1 0-1,0 0 1,1 1 0,1 15 2478,-3-11-2630,-14 266 4676,13-224-4476,2-45-121,-2-29-792,-1 22-115,0 0 0,0-1 0,0 1 0,-1 0 0,0 0 0,1 1 0,-2-1 0,-4-3 0,-21-19-9951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0 896,'0'0'20031,"0"23"-17979,6 371 2518,1 4-4168,-7 405-177,-9-520-247,3 95 116,6-378-166,0-3-1745,-1-10 249,-1-1 1,0 1-1,-4-14 0,0 0-1163,-6-33-4525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5:5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14 224,'5'-14'19241,"-4"515"-11426,0 1-6294,1 502-2317,-2-1003 756,-9-24-8006,1 7 5604,1-13-3793,3-9-3230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7:3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6643,'0'0'9823,"-4"18"-8259,-52 206 3635,-62 319-1440,116-491-3776,3-40 21,-1-1-1,-1 1 0,0-1 1,-3 14-1,-43 120 480,48-150-312,0 0-1,0-1 0,-1 1 1,0-1-1,-1-10 0,0-21-250,5 10 107,2 1-1,0-1 1,2 1 0,1 1-1,17-36 1,-24 58-17,0 0 0,0 0 0,0 0 1,0 0-1,1 0 0,-1 0 0,1 1 0,0-1 0,0 1 0,0 0 0,0 0 0,0 0 1,1 0-1,-1 1 0,1-1 0,-1 1 0,1 0 0,6-2 0,5 1 4,-1 0 0,1 1 0,20 0 1,-29 1 8,1 1-8,1 0 0,-1 1 1,1 0-1,-1 0 0,0 0 0,0 1 0,0 0 0,0 1 0,0-1 0,-1 1 0,7 6 1,4 2 24,-1 1 0,27 28 0,-39-36-6,-1-1 0,0 0 0,0 1 1,0 0-1,-1-1 0,0 1 0,0 0 1,0 0-1,0 1 0,-1-1 0,0 0 1,0 0-1,0 1 0,-1-1 0,0 1 1,0-1-1,0 0 0,-1 1 0,1-1 0,-1 0 1,-3 10-1,-1 0 85,0-1 0,-1 0 0,-1 0 1,0-1-1,-1 0 0,-12 18 0,14-23-39,-1 0 0,0 0 0,0-1 0,0 1 0,-1-2 1,0 1-1,-1-1 0,1 0 0,-18 8 0,14-9 9,0-1 0,-1 0 1,0-1-1,1 0 0,-1-1 1,0 0-1,-16-1 0,14 0 72,1-1 0,-30-3-1,38 1-156,0 1-1,0-1 1,1 0 0,-1 0-1,1-1 1,-1 0-1,1 0 1,0 0-1,-9-8 1,5 3-53,7 6-51,1 0 0,-1 0 0,0 1 0,0-1 1,0 0-1,0 1 0,0-1 0,-1 1 0,1 0 1,-5-2-1,7 1-412,0 1 0,0 0 0,0 0 0,0 0 0,1 0 0,-1 0 1,0 0-1,0 0 0,1 0 0,-1 0 0,1 0 0,-1 0 0,1 0 0,-1 0 0,2-1 0,12-8-6421,3 2-4681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47:3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8324,'0'0'12899,"10"7"-11971,-4-3-731,0 0-1,0 0 0,-1 0 0,1 1 0,-1 0 0,0 0 1,-1 1-1,1-1 0,-1 1 0,0 0 0,-1 0 0,1 0 1,-1 0-1,0 1 0,-1 0 0,1-1 0,-1 1 0,1 7 1,-2-4-27,0 0 0,0-1 1,-1 1-1,0 0 1,-1 0-1,-1 11 1,0-17-116,1 0 0,0-1 0,-1 1 0,0 0 0,0-1 0,0 0 0,0 1 0,0-1 1,-1 0-1,1 0 0,-1 0 0,0 0 0,0-1 0,0 1 0,0-1 0,-1 0 0,-5 4 1,-1-2 37,0 0 1,0 0 0,0-1-1,-1 0 1,1-1 0,-1 0-1,1-1 1,-1 0 0,-11-1 0,-14 2 68,31 1 317,12 1-408,13 4-133,48 11 302,1-3 0,77 7 0,-139-23-1193,-4-6-3750,-3 6 4341,0-1 0,0 1 0,0-1 0,0 1 1,0-1-1,0 1 0,0-1 0,0 1 0,0-1 1,0 0-1,0-3-124,0-13-7581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57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0 120 7828,'9'-2'24392,"32"-5"-24461,-26 3 174,15-6-15,1 2-1,0 2 0,1 0 1,50-1-1,340-2-33,-229 11-143,211-5 107,-318-1 20,184-7-37,-45 0 29,593 11-1398,-818-15-8425,0-4 1675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0:58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10645,'-2'1'13934,"8"3"-13662,18 3 158,0-2 0,0 0 0,1-1-1,31 1 1,-4 0-156,58 8-79,168 42-1,-273-54-168,-1 0 4,0 0 1,0 0-1,0 1 0,0-1 0,0 1 1,6 4-1,-9-5 156,-1 0-1,1 0 1,-1 0 0,0 0 0,1 0-1,-1 0 1,0 0 0,0 0 0,0 0-1,0 0 1,0 0 0,0 0 0,0 0-1,0 0 1,0 0 0,0 0 0,0 0-1,-1 0 1,1 0 0,0 0 0,-1-1-1,0 2 1,-11 25-437,10-24 509,-50 98-111,-5-2 0,-4-3-1,-74 90 1,128-180-126,6-5-144,-1 0 1,1 0-1,0 0 0,0 0 1,0 0-1,0 0 0,0 0 0,0 0 1,0 0-1,0 1 0,0-1 1,0 3-1,2-21-5255,0 3 2128,9-16-5533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1:10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50 2689,'0'0'560,"-133"-27"-1136,96 14-400,-1 4 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1:11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4770,'-7'3'18337,"46"14"-15833,44 13 0,-54-22-2156,-1-1 0,1-2 1,1-1-1,49 1 0,-29-5-150,12-1 267,1 3 0,66 11 0,-68-6-269,83 1 0,-2-1-89,196 1 131,-234-9-236,194 23 158,-206-15-85,119-7 0,-88-2-19,-77 2-29,724 7 159,-112-5-186,-335-4 0,-192 9-2057,-206-11-3697,32 2 362,-53-1-11115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01:1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480 1 1521,'2'5'28159,"-30"5"-27758,-1 1 0,2 1 0,-34 21 0,-75 54-448,88-54 203,6-5-134,-60 37 268,102-65-294,-1 0 0,1 0 0,-1 0 0,1 1 0,-1-1-1,1 0 1,-1 1 0,1-1 0,-1 0 0,1 1 0,-1-1 0,1 1 0,0-1-1,-1 1 1,1-1 0,0 1 0,0-1 0,-1 1 0,1-1 0,0 1 0,0-1-1,0 1 1,-1-1 0,1 1 0,0-1 0,0 1 0,0 0 0,0-1 0,0 1-1,0-1 1,0 1 0,0-1 0,0 1 0,1 0 0,-1-1 0,0 1-1,0-1 1,0 1 0,1-1 0,-1 1 0,0-1 0,0 1 0,1-1 0,-1 1-1,1-1 1,-1 0 0,0 1 0,1 0 0,21 16-37,50 26 103,2-2-1,2-4 0,141 47 1,-207-81-18,1 0 0,-1-1 1,1 0-1,21 1 414,-32-11-2713,-4-13-1186,-12-9-3245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0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96,'-13'2'26295,"11"-1"-25377,16 196 2151,-1-26-2393,-3 210-38,0-240-504,0-28-89,-2 26 120,3 86 102,-7-112-254,-4 114-10,5-70 26,-5-142-30,-1-7-7,1 0-1,0 1 0,0-1 0,1 0 0,0 0 0,0 1 0,5 10 0,-4-18-1486,-1-6 991,0-12-149,0-30-1410,-4-80-6188,-7 61-1198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4:5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1281,'12'1'20294,"-10"-1"-18550,4 143-2247,-4-114 736,1-1 0,6 30 0,-4-30 18,-1 0-1,1 32 1,0 414 517,7-62-527,-11-410 841,-1 5-5125,-3-29-13326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4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4082,'1'4'19574,"-1"17"-18419,-20 24 258,13-32-1229,1 1 1,0 1-1,-4 16 1,-2 31 95,2-1 0,3 1 0,1 77 0,6-138-45,1-11-7859,-2-5 4271,1 3 686,0-14-3122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4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7267,'0'0'8514,"7"6"-7637,13 13 132,-1 1 0,-1 1 0,-1 0 0,25 41 0,-24-33-375,2-2 0,0 0 1,39 39-1,-31-45-459,-21-16-34,-1-1-1,1 1 0,-1 0 0,0 1 0,-1 0 0,11 12 1491,-33-18-7869,-8 0 697,-9 0-3532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2049,'1'2'26732,"4"-3"-27703,10-3 1147,0-1 0,0-1 0,21-11 0,9-4 19,89-41 263,150-92-1,-157 86 92,-106 59-470,1 0-1,0 2 1,0 0-1,29-4 1,-105 20-7160,11-1-725,8-1-2655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2513,'-5'1'17657,"5"-1"-17553,0 0 0,0 0 0,0 0 0,0 1 0,0-1 0,0 0 0,0 0 0,0 0 0,0 0 0,0 1 0,3 25 640,0-1 0,2 1 1,1 0-1,1-1 0,16 40 1,0 0 44,-11-26-387,21 59 452,-28-86-783,0 0-1,1 0 1,0-1 0,1 0 0,14 17 0,-21-27-103,1-1-1,-1 1 1,1-1-1,-1 1 1,1 0 0,-1-1-1,1 1 1,0-1-1,-1 1 1,1-1-1,0 1 1,-1-1-1,1 0 1,0 1-1,0-1 1,-1 0-1,1 0 1,1 1 0,3-10-4186,-6-23-5926,1 31 9907,-4-23-8924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5042,'0'0'11747,"21"22"-9930,66 66-376,-80-81-1216,0-1 0,0 1 0,1-2 0,-1 1 0,1-1 0,1 0 0,14 6 0,-16-9-129,1 0 0,0-1 0,0 0 0,0 0 0,0 0 1,9-1-1,-16 0-95,0-1 1,0 1 0,1 0-1,-1 0 1,0-1 0,0 1 0,0-1-1,0 1 1,0-1 0,0 1-1,0-1 1,0 1 0,0-1-1,0 0 1,0 0 0,0 0 0,0 0-1,0 1 1,0-1 0,-1 0-1,1 0 1,0 0 0,-1 0-1,1-1 1,-1 1 0,0 0-1,1 0 1,-1 0 0,0 0 0,1-1-1,-1-1 1,3-44 129,-4 37-103,1-1 49,1-5-63,-1 0-1,-1 0 1,-1 1-1,0-1 1,-6-22 0,7 35 25,0-1 0,-1 1 0,1-1 0,-1 1 0,0 0 0,0 0 0,0 0 0,0 0 0,0 0 1,-1 0-1,1 0 0,-1 1 0,0-1 0,0 1 0,0 0 0,0 0 0,0 0 0,-1 0 0,1 1 0,0-1 1,-1 1-1,1 0 0,-1 0 0,0 0 0,1 0 0,-1 1 0,0 0 0,1-1 0,-6 2 0,5-2 126,0 2-1,0-1 0,0 0 0,0 1 1,0 0-1,1 0 0,-1 0 1,0 0-1,0 0 0,1 1 0,-1 0 1,-3 2-1,0 1-89,1 1 0,-1 0 0,1 0 0,-7 10 0,2-5-47,8-8-38,0-1 0,1 0 0,-1 1 0,1 0 0,0-1 0,0 1 0,0 0 0,0 0 0,-2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5378,'0'0'6750,"17"25"-4615,58 81-281,-47-60-228,-2 0 1,-2 2 0,26 70 0,-4-7-128,-33-81-1152,-1-1-168,2 1 1,1-2-1,1 0 0,1 0 0,27 32 0,-31-51-231,-7-14-957,-6-27-1396,-1 21 2163,-2-15-1813,-2 0-1,-1 1 1,-1-1 0,-1 1 0,-20-43 0,28 66 1889,-37-85-8662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9877,'0'0'8489,"12"-9"-7838,-2 1-487,-3 3-74,0 0 1,0 0 0,1 1 0,-1-1 0,1 1 0,0 1 0,0 0-1,0 0 1,0 1 0,9-2 0,24 0 707,51 2-1,-70 2-386,-20 0-331,0 1 0,0-1 0,0 0-1,0 1 1,-1-1 0,1 1 0,0 0-1,0 0 1,-1-1 0,1 1 0,0 0 0,-1 1-1,1-1 1,-1 0 0,1 0 0,-1 1-1,0-1 1,1 0 0,-1 1 0,0 0 0,0-1-1,0 1 1,0 0 0,0-1 0,-1 1-1,1 0 1,0 0 0,-1 0 0,1-1 0,-1 1-1,0 3 1,2 8 459,0 0 0,-1 0 0,-1 20-1,0-20-233,-1-4-154,-1 0-1,0 0 1,-1 0-1,1 0 1,-2 0 0,1 0-1,-1-1 1,0 1-1,-11 13 1,-7 19 85,-6 21-134,24-60-1559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33 581 2817,'7'-1'20998,"-7"0"-20810,1-122 3255,-2-138-2655,0 238-750,-1 0 0,-1-1-1,-1 1 1,-1 0 0,0 1 0,-14-32-1,18 51 489,2 12-410,0 0 1,0 0 0,1 0-1,0 0 1,0-1-1,1 1 1,0-1-1,1 0 1,8 15-1,6 6 120,29 33 0,-20-27-40,57 82 163,-17-23-221,79 88 0,-149-181-500,-1 0-1,0-1 1,0 1 0,0-1 0,1 0-1,-1 0 1,0 0 0,-5-1 0,-2-1-1144,0 0 0,1-1 1,-1 0-1,1-1 0,0-1 0,0 1 1,-12-9-1,-15-10-5188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1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1473,'0'0'19315,"4"0"-18237,14-1-573,0-1 1,-1-1-1,1 0 0,0-1 0,-1-1 1,0-1-1,0 0 0,21-11 1,17-13 78,52-38 1,-101 65-547,0-1-25,-4 2 0,0 1 1,0-1 0,0 1-1,0 0 1,0 0-1,0 0 1,1 0 0,-1 0-1,0 0 1,5 0-1,-7 1 73,-35 0-26242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2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3650,'-7'2'19880,"6"2"-19290,2 19-445,0-1-1,2 1 1,1-1-1,8 28 0,34 84 732,-32-97-614,-8-21-153,36 99 565,81 156 0,-121-268-677,-2-1 1,1-1 1,-1 1-1,1-1 0,0 1 1,0-1-1,-1 0 0,1 1 1,0-1-1,0 0 1,0 0-1,0 0 0,1 1 1,-1-1-1,0 0 0,0-1 1,1 1-1,1 1 1,-2-2-232,-2-11-3665,0 0 2623,0 0-1,-1 0 0,-1 0 1,0 0-1,-5-12 1,5 13 261,-15-46-4005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2321,'0'0'10480,"-2"2"-8970,-6 2-310,-11-1 5539,15 5-1240,4 6-3730,1-8-1623,0 35 214,3 0 0,1 0 1,2 0-1,14 48 0,64 157 482,-31-94-729,-19-44-65,-34-107 32,-4-31-2532,-44-62-9081,32 52 3807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1 272,'0'0'18011,"-8"7"-15831,-1 1-1494,0 1 1,0 0 0,0 1 0,1-1 0,1 2-1,-11 17 1,-3 23 413,2 1 0,2 0 0,-15 89 0,1-5-169,13-73-414,18-62-466,0-16-1577,4-67-4977,-2 65 2979,2 0 0,8-29 0,3 2-5394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8196,'0'0'11506,"22"4"-9852,3 0-1226,117 27 1580,87 47 1187,-139-45-2641,-72-26-395,-17-5-765,-29-5-2202,-2-2-850,1 5-2884,3 0-4022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4 264 1249,'0'0'16597,"0"0"-16518,0 0 1,1 0 0,-1 0-1,0 0 1,0 0 0,0 0 0,0 0-1,0-1 1,0 1 0,0 0 0,0 0-1,0 0 1,1 0 0,-1 0-1,0 0 1,0-1 0,0 1 0,0 0-1,0 0 1,0 0 0,0 0 0,0-1-1,0 1 1,0 0 0,0 0 0,0 0-1,0 0 1,0 0 0,0-1-1,0 1 1,0 0 0,-1 0 0,1 0-1,0 0 1,0 0 0,0-1 0,0 1-1,0 0 1,0 0 0,0 0 0,0 0-1,0 0 1,-1 0 0,1 0-1,0-1 1,0 1 0,0 0 0,0 0-1,0 0 1,-1 0 0,1 0 0,0 0-1,0 0 1,0 0 0,0 0-1,0 0 1,-1 0 0,1 0 0,0 0-1,0 0 1,0 0 0,0 0 0,-1 0-1,1 0 1,0 0 0,0 0 0,0 0-1,0 0 1,-1 0 0,23-15 2008,44-26-1,82-30-640,-114 56-1085,113-42 83,2-1-317,-146 57-1512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2849,'0'0'11635,"4"29"-8639,-1 2-2305,3 23 775,16 69 0,-3-34 458,-6-27-30,30 93 0,-43-155-1957,0 0 1,0 0-1,1 0 1,-1-1-1,0 1-62,0 0 63,0 0-1,0 0 1,0 0-1,0 0 1,0 0-1,0 0 1,0 0-1,1 0 1,-1 0-1,0 0 1,0 0-1,0 0 1,0 0-1,0 0 1,0 0-1,0 0 1,0 0-1,0 0 1,1 0-1,-1 0 1,0 0-1,0 0 1,0 0-1,0 0 1,0 0-1,0 0 1,0 0-1,0 0 1,0 0-1,1 0 1,-1 0-1,0 0 1,0 0-1,0 1-62,0-1 63,0 0-1,0 0 1,0 0-1,0 0 1,0 0-1,0 0 1,0 0-1,0 0 1,0 1-1,3-19-3001,-2-24-2730,-1 5 306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3730,'0'0'16389,"23"20"-15264,73 60-402,-91-77-659,-1 0 0,1 0-1,-1 0 1,1 0-1,9 3 1,5-6 180,-8-1-171,-7 1-63,-1 0-1,0 0 0,0-1 1,1 1-1,-1-1 0,0 1 1,0-1-1,0 0 0,0 0 1,0-1-1,0 1 0,0-1 1,0 1-1,0-1 0,-1 0 1,1 0-1,-1 0 0,1-1 0,-1 1 1,0 0-1,0-1 0,0 1 1,0-1-1,0 0 0,-1 0 1,1 0-1,-1 0 0,0 0 1,2-5-1,0-8 23,0 1 0,0-1 0,-2 1 0,0-31 1,-1 39-36,-1-2 7,0 1 1,-1-1 0,1 0-1,-2 1 1,1-1-1,-1 1 1,0 0-1,-1 0 1,0 0-1,0 0 1,-1 1-1,0-1 1,0 1-1,-1 0 1,0 1-1,0-1 1,0 1 0,-1 1-1,-14-10 1,20 13 84,-1 1 0,0 0 0,0 0 0,0 0 0,1 0 0,-1 0 0,0 0 0,0 0 0,0 1 0,0-1 0,0 0 0,-1 1 0,1 0 0,0 0 0,0 0 0,0 0 0,0 0 0,0 0 0,0 0 0,0 0 0,-4 2 0,3-1 17,0 1 0,0 0 0,0-1-1,1 1 1,-1 0 0,0 1 0,1-1 0,-1 0-1,1 1 1,0 0 0,-1-1 0,0 4 0,-5 8 35,0 0 1,1 0-1,1 0 1,-6 23-1,7-8-255,4-17-3168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11221,'0'0'3572,"9"28"-730,62 191 618,-63-194-3020,63 192 2849,-50-162-2564,52 97-1,-70-146-739,0-1-32,0 0-1,0 0 1,0 0-1,0 0 1,1-1 0,-1 0-1,9 7 1,-11-10 450,1-17-8309,-5-40 420,-11 4 182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7203,'0'0'10368,"24"-3"-9837,162-20-35,-153 19-391,0 1 1,0 1 0,1 2-1,42 6 1,-73-6 16,0 1 0,0 0 0,0 0 0,0 0 0,0 0 0,0 0 0,0 1 1,-1-1-1,1 1 0,0-1 0,-1 1 0,0 0 0,1 0 0,-1 1 0,0-1 0,0 0 0,0 1 0,0-1 0,0 1 0,-1-1 0,1 1 0,-1 0 0,0 0 0,0 0 0,0-1 1,0 1-1,0 0 0,0 4 0,-1-1 29,1-1 0,-1 0 0,-1 0 1,1 1-1,-1-1 0,0 0 1,0 0-1,0 0 0,-1 0 0,0 0 1,0 0-1,0 0 0,0 0 1,-1-1-1,-4 7 0,-36 45 136,-77 104 293,112-149 1508,-1-2-8379,1-27-7826,8-6 6660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9925,'0'0'3601,"55"142"17,-27-67-1777,-1 6 192,-2 3-80,-2-10-369,-3-13-815,-5-18-417,-5-20-304,-2-12-32,-3-11-16,-3 0-528,-2-27-2930,0-14 849,0-18-1473,-15-6-3682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5:2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11845,'0'0'7836,"26"-14"-6822,84-46-483,-100 56-487,0-1 0,0 1 1,0 0-1,1 1 1,-1 0-1,1 1 0,-1 0 1,1 1-1,0 0 0,0 1 1,15 1-1,3 0 8,-21-2-22,1 2 0,0-1 0,0 1 0,0 0 0,-1 1 0,1 0 1,-1 1-1,16 6 0,-20-7 32,-1 0 0,0 0 1,0 0-1,0 0 0,0 1 1,0 0-1,-1-1 0,1 1 1,-1 0-1,1 0 0,-1 1 0,0-1 1,-1 0-1,1 1 0,0-1 1,-1 1-1,0-1 0,0 1 1,0 0-1,0-1 0,-1 1 0,1 0 1,-1 5-1,0-3 52,1 0 0,-2 0 0,1 0-1,-1 1 1,0-1 0,0 0 0,0 0 0,-1-1-1,0 1 1,-4 9 0,1-7-17,-1 0 0,1-1 0,-1 1 0,0-1 1,-1-1-1,-10 9 0,-23 20 935,-78 50 1,199-89-1863,3-8 855,169-1 1,-252 13-21,1 0 0,0 1 0,-1-1 0,1 0 0,0 0 0,-1 1 0,1-1 0,0 1 0,-1 0 0,1-1 0,-1 1 0,1 0 0,-1 0 0,0 0 0,1 0 1,-1 0-1,0 0 0,1 0 0,-1 0 0,0 1 0,0-1 0,0 0 0,0 1 0,1 1 0,1 4 59,-1 0 1,1 0-1,-1 0 0,2 11 1,2 5 140,9 30 395,-2 0 0,-2 1-1,-2 0 1,2 87 0,-11-139-576,-1 0-1,1 0 1,-1 0-1,0 0 1,0-1-1,0 1 1,0 0-1,0 0 1,0-1 0,0 1-1,0-1 1,-1 1-1,1-1 1,-1 0-1,1 1 1,-1-1 0,1 0-1,-1 0 1,0 0-1,1 0 1,-1 0-1,0 0 1,0-1 0,-3 2-1,-55 14 363,46-12-289,0-1-80,0 0 0,0-1 0,-1 0 0,1-1 0,0-1 0,-21-2 0,26 1-846,0-1 0,0 0 1,0 0-1,-10-5 0,10 3-1378,1-1 1,-1 1 0,1-1-1,-10-9 1,-7-6-6636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2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6243,'0'0'9340,"22"-11"-8572,0 0-607,-7 2-45,0 1 0,1 1 0,0 1-1,0 0 1,1 1 0,30-5 0,21 2 282,99 2 1,-165 5-379,0 1 0,0 0 0,0 0 0,0 0-1,0 0 1,0 1 0,1-1 0,-1 1 0,0-1-1,0 1 1,-1-1 0,1 1 0,0 0 0,0 0 0,0 0-1,0 0 1,-1 1 0,1-1 0,0 0 0,-1 1 0,2 1-1,-1 0 120,-1 1 0,1-1 1,-1 1-1,0-1 0,0 1 0,-1-1 0,1 1 0,-1 0 0,1-1 0,-1 1 0,-1 4 0,2 2 175,-1 0 0,0-1 0,0 1-1,-1 0 1,-1 0 0,1-1 0,-2 1 0,1-1-1,-1 0 1,-1 1 0,0-1 0,-9 16-1,-27 28 1168,-62 66 0,99-116-1457,-16 15 93,19-18-141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5:59:03.2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1713,'2'11'18443,"46"-2"-17395,1-1 1,60 0-1,103-9-72,-87-1-644,405 2-127,-365-9-240,206 1 83,-367 8-48,408-5-64,179 5-5042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5:59:05.2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1 307 3057,'7'-5'15747,"-1"3"-16097,37 0 1204,0-2 0,60-15 0,30-3-263,232-43 960,-242 38-1146,153-15 0,371 9-218,-156 15-168,-318 6 46,46-1-8,608-1 197,-580 1-274,1-1-45,-231 12 353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5:59:07.91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1 159 768,'19'0'17592,"35"-2"-16790,-2-4 0,67-14 0,-59 9-492,88-6 0,217-8 6,-193 11-219,112-18 44,-175 18-114,125 1-65,-140 10 34,180 1 24,-143 3 205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5:59:11.9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11 288,'0'0'16976,"9"0"-16405,339 13 2147,4-1-2403,563-23 280,-746 12-525,378-11 167,-112-3-154,-224 10 34,258 7 82,-135 1-160,-101 5 21,3 0-46,2773-5 384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5:59:38.8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 39 1201,'-30'3'21847,"42"-3"-21826,154-4 54,128 3-56,-152 18 0,-83-8-19,79 1-1,300 8-17,-173-12 5,-164-7-4,168 7 13,142-4-50,-392-2 45,241-8-14,216-3-33,-350 11 64,215-3-94,404-20 83,-634 16 21,30-1-1,225-10 32,-93 2-20,533 7-99,-709 9 70,-37 7 238,56 2 1853,-64-5-2027,-52-4-16,4 0 148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47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20 163 2961,'0'0'10090,"-20"7"3869,38-7-13610,269-15 238,-125-12-534,-80 8-29,-59 13-13,42-7 0,-22 7-7,-18 2-5,37-1 1,170 5-814,-232 0 732,1 0 0,0 1 0,-1-1 0,1 0 1,0 0-1,-1 0 0,1 0 0,-1 0 0,1-1 0,0 1 1,-1 0-1,1 0 0,0 0 0,-1-1 0,1 1 0,-1 0 1,1 0-1,0-1 0,-1 1 0,1-1 0,-1 1 0,1 0 1,-1-1-1,1 1 0,-1-1 0,0 1 0,1-1 0,-1 1 1,1-1-1,-1 0 0,0 1 0,0-1 0,1 1 0,-1-1 1,0 0-1,0 1 0,0-1 0,0 0 0,0 1 0,0-1 1,0 0-1,0 1 0,0-2 0,0-1-931,-1 0 1,0 0-1,0 0 1,0 0-1,-1 0 1,1 0-1,-1 1 1,1-1-1,-3-2 1,-15-21-11776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4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2510 205 720,'0'0'5840,"-5"-19"1892,-46-22-3634,35 29-3512,-2 0 0,1 1 0,-2 1 0,1 1 1,-1 0-1,-27-7 0,-124-27 1341,162 42-1818,-66-10 145,-1 4 0,-138 4 0,130 4-171,-127 15-30,104-4-31,-221 22 2,16 5 83,226-25-114,-103 20 43,157-25-49,0 1 0,1 2 1,0 1-1,-45 27 0,-101 80-22,106-67 113,65-47-44,4-5 44,1-22-863,0 21 784,-1-16-113,1 1 0,0-1-1,1 0 1,1 1 0,1-1-1,0 1 1,1 0 0,9-24 0,3 4-153,1 1 0,39-56 0,-46 81 252,-5 16 216,-6 22 75,-19 34-102,-3 0 0,-32 64 1,39-104-82,15-21-85,-1 0 1,0 0 0,1 0 0,-1 0 0,1 0 0,0 1 0,0-1-1,0 0 1,-1 4 0,2-5-28,50 1-201,1-2 159,57-9 0,96-23 334,-161 24-158,16-6 322,-57 14-12,-2 0-449,0 0 0,0 0 0,0 0 1,0-1-1,0 1 0,0 0 1,0 0-1,0 0 0,0-1 1,0 1-1,0 0 0,0 0 1,0 0-1,0-1 0,0 1 1,0 0-1,0 0 0,0 0 0,0-1 1,0 1-1,0 0 0,0 0 1,0 0-1,0 0 0,0-1 1,0 1-1,-1 0 0,1 0 1,0 0-1,0 0 0,0-1 1,0 1-1,0 0 0,-1 0 1,1 0-1,0 0 0,0 0 0,0 0 1,0 0-1,-1-1 0,-21 1-3434,0-1-1,-33-5 1,1-7-5645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4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0 461 2257,'0'0'12995,"10"8"-11727,31 24-113,-40-31-1065,0 0 0,1 0 0,-1 0 0,0 0 0,0-1 0,1 1 0,-1 0 0,0-1 0,1 1 0,-1-1 0,0 1 1,1-1-1,-1 1 0,1-1 0,-1 0 0,1 0 0,-1 0 0,1 0 0,-1 0 0,1 0 0,-1 0 0,2-1 0,5 0 232,4 1-169,-1-1 0,0 0 0,1-1 0,-1 0 0,0 0 0,0-1 1,0-1-1,-1 0 0,1 0 0,-1-1 0,0-1 0,0 1 0,0-2 0,-1 1 0,0-1 1,0-1-1,8-9 0,-7 6-111,0-1 0,0-1 1,-2 0-1,1 0 0,-2 0 1,0-1-1,0 0 0,-2-1 1,1 1-1,-2-1 0,5-24 1,-3-8 52,-2-1 1,-1-65 0,-3 112-86,0-1 0,0 1-1,0-1 1,0 0 0,-1 1 0,1-1 0,0 1 0,-1-1 0,1 1-1,-1-1 1,1 1 0,-1 0 0,0-1 0,0 1 0,-1-3 0,1 4 6,1-1 0,-1 1 0,0-1 0,1 1 0,-1 0 0,0-1 0,1 1 0,-1 0 0,0-1 0,0 1 0,1 0 0,-1 0 0,0 0 0,0-1 0,0 1 0,1 0 0,-1 0 0,0 0 0,0 1 0,0-1 0,-1 0 0,0 1 21,-1 0 0,1 0-1,0 0 1,-1 0 0,1 1-1,0-1 1,0 0 0,0 1-1,0 0 1,0 0 0,0-1-1,0 1 1,0 0 0,1 0-1,-1 1 1,0 1 0,-8 16-40,2 0 1,0 0-1,1 0 1,1 1-1,-5 34 1,6-7-9,0 71-1,6-106 6,0-1-1,0 1 0,1-1 0,1 1 1,0-1-1,1 0 0,0 0 1,0 0-1,2-1 0,-1 1 1,9 11-1,-11-18-1,0-1 0,0 0 0,1 1 0,0-1 0,-1 0 0,1 0 0,1-1 0,-1 1 0,0-1 0,1 0 0,0 0 0,0-1 0,-1 1 0,2-1 0,-1 0 0,0 0 0,0-1 0,1 0 0,-1 0 0,0 0 0,1 0 0,-1-1 0,1 0 0,-1 0 0,1 0 0,-1-1 0,1 0 0,5-2 0,-7 2 12,-1 0 0,1-1 0,0 0 0,-1 1 0,1-2 0,-1 1 0,0 0 0,0-1 0,0 1 0,0-1 0,0 0 0,3-5 0,27-43-923,-22 31-580,-9 17 864,-1 0-1,0 0 1,1 0 0,-1 0 0,0 0 0,-1 0-1,1 0 1,0 0 0,-1-6 0,1 4-459,3-17-4997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4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8052,'0'0'8846,"3"25"-7408,-1-12-1236,5 40 739,21 78 0,-28-129-911,0-1-20,0 0 1,1 0-1,-1 0 0,0 0 1,0 0-1,1 0 0,-1 0 1,0 0-1,1-1 0,-1 1 1,1 0-1,-1 0 0,1 0 1,-1-1-1,1 1 0,-1 0 1,1-1-1,0 1 0,0 0 1,-1-1-1,1 1 0,0-1 1,0 1-1,1 0 0,-1-1 172,9-15 1002,44-138-1440,-39 121-3597,1 3-3507,-6 14-3037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4.8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0 4498,'0'0'13692,"-13"16"-12833,-5 7-262,1 1 0,1 0 0,-25 51-1,39-69-495,-1 1 0,1-1 0,0 1-1,1 0 1,0 0 0,0 0 0,0 0-1,1 0 1,0 0 0,0 0 0,2 10-1,-1-13-94,1 1 0,-1 0 0,1-1 1,0 0-1,0 1 0,0-1 0,0 0 0,1 0 0,-1 0 0,1 0 0,0-1 0,0 1 0,1-1 0,-1 1 0,1-1 0,0 0 0,5 2 0,10 7 114,41 17 1,-54-27-124,0 1 1,0 0 0,-1 0 0,1 1-1,-1 0 1,9 6 0,-13-9 23,0 0 0,0 0 0,0 1 0,0-1 0,0 0 0,0 0 0,0 1 0,0-1-1,-1 1 1,1-1 0,0 0 0,-1 1 0,1-1 0,-1 1 0,1 0 0,-1-1 0,0 1 0,0-1 0,0 1 0,0-1 0,0 1 0,0 0 0,0-1 0,0 1 0,-1-1 0,1 1 0,-1-1 0,1 1-1,-1-1 1,1 1 0,-1-1 0,0 1 0,0-1 0,-1 2 0,-3 3 107,-1 0-1,1 0 1,-1 0-1,0-1 0,-1 0 1,-11 7-1,14-10-295,1 0 0,0 0-1,-1-1 1,1 1 0,-1-1 0,1 0-1,-1 0 1,1 0 0,-1 0-1,0 0 1,0-1 0,0 0-1,1 0 1,-1 0 0,0 0 0,-7-2-1,11 2 52,0 0 0,-1-1 0,1 1 0,-1 0 0,1-1 0,0 1 0,-1 0 0,1-1 0,-1 1 0,1 0 0,0-1-1,0 1 1,-1-1 0,1 1 0,0 0 0,0-1 0,-1 1 0,1-1 0,0 1 0,0-1 0,0 1 0,0-1 0,0 1 0,0-1 0,-4-30-5243,3-8-2622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2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5699,'0'0'5303,"24"23"-2944,79 71-630,-98-89-1627,-1-1 1,1-1 0,-1 1 0,1-1 0,0 0 0,0 0 0,1 0 0,-1-1 0,0 0-1,1 0 1,0 0 0,-1 0 0,1-1 0,0 0 0,0 0 0,0-1 0,-1 0 0,1 0-1,0 0 1,0-1 0,8-1 0,-3 0 69,-5 1-120,0 0-1,-1-1 0,1 0 0,-1-1 1,0 1-1,0-1 0,0 0 1,0 0-1,0 0 0,0-1 0,-1 0 1,0 1-1,0-2 0,0 1 0,0 0 1,-1-1-1,1 0 0,-1 0 1,0 0-1,-1 0 0,4-8 0,2-6-34,-1-1-1,0 0 0,-2-1 0,6-32 0,-8 33-20,-1 1 1,0-1-1,-1 0 1,-1 0-1,-4-25 1,4 42 109,-2 0 1,1-1 0,0 1-1,-1 0 1,1 0 0,-1 0 0,0 0-1,0 0 1,0 1 0,-1-1 0,1 1-1,-1-1 1,1 1 0,-1 0-1,0 0 1,1 0 0,-1 0 0,0 0-1,-1 1 1,1-1 0,0 1 0,0 0-1,-1 0 1,1 0 0,0 1-1,-6-2 1,3 1 104,0 1-1,1-1 0,-1 1 1,0 0-1,0 0 1,1 0-1,-1 1 0,0 0 1,1 0-1,-1 1 1,1-1-1,-1 1 1,1 0-1,0 1 0,-8 3 1,-1 5-79,1 1 0,0 0 1,0 1-1,1 0 0,1 1 0,-16 24 1,26-8-10919,1-21 6285,0-2-544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5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9092,'0'0'9493,"156"-40"-8981,-106 13-240,-5 0-240,-5 6-32,-5 1-320,-15 13-1233,0 0-800,-10 7-1009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5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6771,'0'0'9378,"-2"20"-8426,1-1-661,-6 126 2281,7-129-2242,1 1 1,0 0-1,2-1 1,0 0-1,0 1 1,2-1-1,9 23 1,-13-37-305,0 0 0,0 0 0,0 0-1,1-1 1,-1 1 0,1 0 0,-1-1 0,1 1 0,-1-1 0,1 1 0,0-1 0,0 0 0,0 0 0,0 0 0,0 0 0,0 0 0,0 0 0,0-1 0,0 1 0,3 0-1,1 0 116,1-1-1,0 0 1,-1 0-1,1 0 1,12-3-1,-14 2-102,-1 0 0,0-1 0,0 0 0,1 0 0,-1 0 1,0 0-1,-1 0 0,1-1 0,0 0 0,-1 0 0,1 0 0,-1 0 0,0 0 0,0-1 0,3-4 1,2-4-880,-1 0 0,1 0 0,7-21 1,-13 29-292,-1-1 1,1 1-1,-1-1 1,0 0-1,0 1 1,0-1-1,-1 0 1,1-5-1,-1-12-9926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7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1 393 864,'0'0'10221,"5"0"-8754,-1 0-1251,-1 0-1,0 0 0,1-1 0,-1 1 1,0-1-1,0 0 0,0 0 0,0 0 1,0 0-1,0-1 0,0 1 0,0-1 1,0 1-1,0-1 0,-1 0 1,1-1-1,-1 1 0,5-5 0,113-130 3598,-42 46-3362,-74 86-436,0 0 0,0 0 0,0 0 1,0-1-1,-1 1 0,0-1 1,0 0-1,-1 0 0,3-10 0,-3 4 132,0-1 0,-1 1-1,0-21 1,-2 32-142,-1 1 0,1 0 0,0 0 0,0 0 0,0 0 1,-1 0-1,1 0 0,0 0 0,0 0 0,0 0 0,-1 1 1,1-1-1,0 0 0,0 1 0,-1 0 0,-5 5-31,0 0-1,1 1 1,0-1-1,1 1 1,-1 1-1,1-1 1,1 1-1,-1 0 1,1 0-1,1 0 1,0 0-1,0 1 1,-3 12-1,5 74 609,1-92-554,0 0-1,1-1 1,-1 1 0,1 0-1,-1-1 1,1 1 0,0 0-1,0-1 1,0 1 0,0-1 0,0 1-1,0-1 1,1 0 0,-1 1-1,1-1 1,0 0 0,0 0-1,3 2 1,-1 0 32,0-1 1,1 0-1,0 0 0,0-1 1,0 1-1,0-1 0,0-1 1,10 3-1,2 0 132,0-2 0,1 0-1,-1-1 1,33-3 0,-41 1-143,-1 0 0,0-1 0,1-1 1,-1 1-1,0-1 0,-1-1 1,1 1-1,0-1 0,-1-1 0,0 1 1,0-1-1,0-1 0,-1 1 0,12-13 1,-18 17-121,1 1 1,-1-1-1,1 0 0,-1 1 1,1-1-1,-1 0 1,0 1-1,1-1 1,-1 0-1,0 1 0,0-1 1,1 0-1,-1 0 1,0 1-1,0-1 1,0 0-1,0 0 1,0 0-1,0 1 0,0-1 1,0 0-1,0 0 1,-1 1-1,1-1 1,0 0-1,0 0 0,-1 1 1,1-1-1,0 0 1,-1 1-1,1-1 1,-1 0-1,1 1 1,-1-1-1,1 1 0,-1-1 1,1 0-1,-1 1 1,1 0-1,-2-2 1,-28-10-8413,5 5-2765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8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0 290 4482,'0'0'10319,"17"-11"-8859,271-173 2840,-272 173-4325,0 0-1,-1-1 0,15-14 1,0-2-3165,-27 25 2232,2-1-518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8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 4802,'0'0'8818,"-3"27"-7335,-27 175 1033,27-157-1710,3 58 0,1-41-425,0-58-361,0 0 0,0-1 0,1 1 0,-1 0 1,1-1-1,0 0 0,0 1 0,0-1 0,1 0 0,-1 0 1,1 0-1,0 0 0,-1 0 0,1-1 0,1 1 1,-1-1-1,0 0 0,0 0 0,5 2 0,-6-3-16,0 1 0,0-1-1,1 0 1,-1 1-1,1-1 1,-1 0-1,1 0 1,-1-1 0,1 1-1,0 0 1,-1-1-1,1 0 1,0 0 0,-1 1-1,1-2 1,0 1-1,0 0 1,-1 0 0,1-1-1,0 0 1,-1 1-1,1-1 1,-1 0-1,1 0 1,-1 0 0,1-1-1,-1 1 1,0-1-1,0 1 1,3-3 0,9-17-634,-1 0 1,-1 0 0,0-1-1,15-45 1,-17 41-1312,0-7-2077,-8 4-1448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8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1 230 7443,'0'0'7380,"115"-88"-7236,-74 54-144,-6-6-272,0-1-1937,-15 14-2145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9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5234,'0'0'9925,"5"135"-8052,-5-80-320,5-1-545,-5 0-464,0-7-416,0 1-96,0-8-32,0-13-864,0-6-1361,5-8-849,0-13-1071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5:59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0 359 2945,'0'0'11347,"28"-27"-10325,90-91-579,-42 32-285,-65 71-139,-1 0 0,11-26 1,-19 38 54,0 0 0,0-1 1,-1 0-1,0 1 0,0-1 1,0 0-1,0 0 0,0 0 0,-1 1 1,0-1-1,0-7 0,0 6 339,-36 5 1727,32 1-2118,1 1 0,-1-1 0,0 1 0,1 0 0,-1 0 0,1 0 1,-1 0-1,1 1 0,0-1 0,0 1 0,0 0 0,0 0 0,1 0 0,-1 0 0,1 1 0,-3 5 0,-6 9 79,-15 36 0,26-52-81,-20 57 601,19-54-531,0 0 0,0 0 0,1 0 0,-1 0 0,1 0 0,0 0 0,1 0 1,-1 0-1,1 0 0,1 5 0,-1-8-82,0-1 0,1 0 0,-1 0 0,0 0 0,0 0 0,1 0 1,-1 0-1,1 0 0,-1 0 0,1 0 0,-1-1 0,1 1 0,-1-1 0,1 1 0,-1-1 0,1 0 0,0 1 0,-1-1 1,1 0-1,0 0 0,1 0 0,2 0 19,3 2-43,0-1 0,1-1 0,-1 1 0,1-1 0,-1-1 0,0 1 0,1-1 0,-1-1 0,0 0 0,0 0 0,0 0 0,0-1 0,0 0 0,-1-1 0,1 0 0,-1 0 0,0-1 0,9-7 0,57-53-3497,-30 18-2333,-18 18 209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0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5891,'0'0'7507,"2"24"-5124,6 84-356,-6-84-1498,2 0 0,1 0 1,0 0-1,2-1 0,9 24 0,-16-46-510,0 0-17,0-1 1,0 1 0,-1-1 0,1 0 0,0 1 0,0-1 0,0 1 0,0-1-1,0 0 1,0 1 0,0-1 0,0 1 0,0-1 0,0 0 0,0 1-1,1-1 1,-1 0 0,0 1 0,0-1 0,0 1 0,0-1 0,1 0 0,-1 1-1,0-1 1,0 0 0,1 1 0,0-2-21,0 1 0,0-1 1,-1 0-1,1 1 0,0-1 0,-1 0 0,1 0 1,0 0-1,-1 1 0,1-1 0,-1 0 1,1 0-1,-1 0 0,1-2 0,4-7-86,6-17-233,2 0 0,32-48 0,-45 73 327,1 1-1,-1 1 1,1-1 0,0 0 0,0 0-1,-1 0 1,1 0 0,0 0-1,0 1 1,0-1 0,0 0-1,0 1 1,0-1 0,0 1 0,0-1-1,0 1 1,0-1 0,0 1-1,0 0 1,1-1 0,-1 1-1,0 0 1,0 0 0,0 0 0,2 0-1,-1 1 30,0 0-1,0-1 1,-1 1-1,1 0 1,0 0-1,-1 0 1,1 1-1,-1-1 1,1 0-1,-1 1 1,1-1-1,-1 0 1,2 4-1,3 5 249,0 0-1,0 1 0,7 20 1,-10-23-144,0 0 1,-1 0-1,0 1 1,0-1 0,1 18-1,-3-26-124,0 1 1,-1-1-1,1 1 0,0-1 1,0 1-1,0-1 0,0 1 1,0-1-1,0 1 0,0-1 0,0 1 1,1-1-1,-1 1 0,0-1 1,0 1-1,0-1 0,1 0 1,-1 1-1,0-1 0,0 1 0,1-1 1,-1 0-1,0 1 0,1-1 1,-1 1-1,0-1 0,1 0 1,-1 1-1,0-1 0,1 0 1,-1 0-1,1 1 0,-1-1 0,1 0 1,-1 0-1,1 0 0,-1 0 1,1 0-1,-1 0 0,1 1 1,-1-1-1,1 0 0,-1 0 0,1 0 1,0-1-1,1 1-52,-1-1-1,1 1 1,-1-1 0,1 0-1,0 0 1,-1 0 0,1 0-1,-1 0 1,0 0 0,1 0-1,-1 0 1,0-1 0,2-1-1,10-17-158,-2 0 1,14-29-1,-15 28-5,0 0 0,20-27 0,-30 48 224,0-1 0,1 1 1,-1-1-1,0 1 0,1-1 0,-1 1 0,1-1 0,-1 1 0,0-1 0,1 1 0,-1 0 0,1-1 1,0 1-1,-1 0 0,1-1 0,-1 1 0,1 0 0,-1 0 0,1 0 0,0-1 0,-1 1 1,1 0-1,0 0 0,-1 0 0,1 0 0,-1 0 0,1 0 0,0 0 0,-1 0 0,1 1 0,0-1 1,-1 0-1,1 0 0,-1 0 0,1 1 0,-1-1 0,1 0 0,0 1 0,-1-1 0,1 0 0,-1 1 1,0-1-1,1 1 0,-1-1 0,1 1 0,-1-1 0,1 1 0,-1-1 0,0 1 0,0-1 0,1 1 1,-1-1-1,0 2 0,18 37 1208,-15-30-800,10 13 355,-10-18-3924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0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55 271 2113,'0'0'7390,"8"-23"-5424,49-161 1052,-55 176-2135,-1 0 1,0 0 0,0 0 0,0-15 0,-1 22-672,-8 0 2636,-20 5-2044,24-1-778,0 0 0,-1 1-1,1 0 1,0 0 0,1 0-1,-1 0 1,1 0 0,0 1-1,0 0 1,0-1 0,1 1-1,-3 7 1,-22 64-61,22-58 226,1 1-1,1-1 1,1 0-1,0 32 1,2-49-190,0 0 0,0 0 0,1 0 0,-1-1 0,0 1 0,0 0 0,1 0 0,-1-1 0,0 1 0,1 0 0,-1 0 1,0-1-1,1 1 0,0 0 0,-1-1 0,1 1 0,-1-1 0,1 1 0,-1-1 0,1 1 0,0-1 0,0 1 0,-1-1 0,2 1 1,28 5 51,-25-6-41,0 0 0,0 0 0,0 0 0,0-1-1,-1 0 1,1 0 0,0 0 0,0-1 0,0 1 0,6-4-1,-3-1-30,-1-1-1,0 0 1,0 0-1,0 0 1,-1 0-1,7-11 1,33-58-799,-28 45 172,-4 4-81,-11 20 480,0 0 1,1 0 0,0 0 0,0 1 0,0-1 0,1 1-1,0 0 1,9-8 0,-10 13 203,1 17 742,-5-14-642,13 68 1548,-12-65-1550,0-1-1,0 1 1,1-1 0,-1 0 0,1 0-1,0 0 1,0 0 0,1 0-1,-1 0 1,1 0 0,0-1 0,0 0-1,4 5 1,-6-8-65,0 1 0,-1-1-1,1 0 1,0 1 0,0-1 0,0 0 0,-1 0-1,1 1 1,0-1 0,0 0 0,0 0-1,-1 0 1,1 0 0,0 0 0,0 0 0,0 0-1,0 0 1,-1-1 0,1 1 0,0 0 0,0 0-1,0-1 1,-1 1 0,1 0 0,0-1-1,0 1 1,0-2 0,18-17-227,-13 13 168,20-23-223,1 1 1,1 2-1,42-31 1,-69 56 297,-1 1 0,1 0 0,-1 0 1,1 0-1,-1-1 0,1 1 0,0 0 0,-1 0 1,1 0-1,-1 0 0,1 0 0,-1 0 0,1 0 0,0 0 1,-1 0-1,1 0 0,-1 1 0,1-1 0,-1 0 1,1 0-1,-1 1 0,1-1 0,-1 0 0,1 0 0,-1 1 1,1-1-1,-1 0 0,1 1 0,-1-1 0,0 1 1,1-1-1,-1 1 0,0-1 0,1 1 0,-1-1 0,0 1 1,1-1-1,-1 1 0,0-1 0,0 1 0,0-1 0,0 1 1,0-1-1,1 1 0,-1 0 0,9 38 1442,-6-24-891,-2-10-413,7 10 278,-7-13-580,-1-31-10167,0 10 3213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2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3586,'0'0'10839,"13"30"-8499,88 217 1056,-47-116-1343,111 199 0,-157-316-2034,-5-7-17,0-1 1,1 0 0,0 1-1,0-1 1,1-1 0,-1 1-1,1-1 1,1 1 0,-1-2-1,8 7 1,-13-11-4,0 0 0,1 0 0,-1 0 0,0 0 1,0 0-1,0 0 0,1 0 0,-1 0 0,0 0 0,0 0 0,0 0 0,1 0 0,-1 0 0,0 0 0,0 0 1,0 0-1,1 0 0,-1 0 0,0 0 0,0 0 0,0 0 0,0 0 0,1-1 0,-1 1 0,0 0 0,0 0 1,0 0-1,0 0 0,0 0 0,1 0 0,-1-1 0,0 1 0,0 0 0,0 0 0,0 0 0,0 0 0,0-1 1,0 1-1,0 0 0,0 0 0,0 0 0,0-1 0,0 1 0,0 0 0,1 0 0,-1 0 0,-1-1 0,1 1 1,0 0-1,0-15-65,0 11 22,-1-8-272,-1 1-1,0-1 0,-1 1 0,0 0 0,-1 0 0,0 0 0,-7-13 0,-47-75-6860,44 76 4337,-29-44-7776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0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1 190 8788,'0'0'9877,"145"-34"-8485,-85 1-47,1-1-929,-6 0-288,-10 7-128,-10 6-96,-15 15-1169,-10 6-1024,-55 13-15863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1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4130,'0'0'10466,"0"27"-8436,0 175 1620,1-178-2844,1 1-1,10 45 1,-10-63-688,0 1 0,0-1 0,1 0 0,0 0 0,0 0 0,1 0 0,0 0 0,0-1 0,1 1 0,0-1 0,0 0 0,0-1 0,7 7-1,-7-9-31,0 0-1,0-1 0,0 1 0,1-1 0,-1 0 0,1 0 0,-1-1 0,1 0 0,11 1 0,-14-1-60,1-1 0,0 1 1,-1-1-1,1-1 0,0 1 0,-1 0 1,1-1-1,-1 0 0,1 1 0,-1-1 0,1-1 1,-1 1-1,1-1 0,-1 1 0,0-1 1,0 0-1,4-3 0,7-12-705,-1 0-1,-1-1 1,0 0 0,-1-1 0,-2 0-1,13-33 1,-10 4-3661,-6 1-2585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49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733 8 1377,'-1'-7'23669,"-6"8"-23377,-1-1 0,1 2 0,0-1 1,-1 1-1,1 0 0,0 1 0,0-1 0,1 2 0,-9 3 0,-57 41 108,67-44-298,-265 185 1312,236-163-1349,-34 32 1,44-36-10,0-1 1,-2-2 0,-38 24 0,60-41-46,1 1 1,-1 0 0,1 0 0,-1 0 0,1 1 0,0-1 0,-3 5 0,4-5-12,0 0 0,0-1-1,-1 1 1,1-1 0,0 0 0,-1 1-1,0-1 1,-3 2 0,-1-1-664,3-26-14957,4 3 8839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49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0 7443,'-5'5'19026,"-31"26"-18360,-148 162-412,149-145-289,34-47-8,1 0-81,0 0 115,1-1-1,-1 1 1,0 0 0,0 0-1,0 0 1,1-1-1,-1 1 1,0 0 0,1 0-1,-1-1 1,1 1-1,-1 0 1,1-1 0,-1 1-1,1-1 1,0 1 0,-1-1-1,1 1 1,0-1-1,-1 1 1,1-1 0,0 1-1,-1-1 1,1 0 0,0 1-1,0-1 1,-1 0-1,1 0 1,1 1 0,31 2 47,-21-3-55,9 3 34,-1-1-1,1-1 1,0-1-1,-1-1 1,1-1 0,-1-1-1,1 0 1,22-8-1,107-42 211,-142 50-673,-21 5-4838,-10-2-2299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2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297 226 2497,'0'0'22490,"0"-14"-20422,-2 6-1991,0 1 0,0-1 1,-1 1-1,0 0 0,0 0 0,0 0 0,-1 1 1,0-1-1,-1 1 0,1 0 0,-7-6 0,2-1 48,1 2-88,-1-1 0,0 2 0,0-1 1,-1 1-1,0 1 0,-1-1 0,0 2 0,-1 0 0,-15-9 0,26 16-28,-1 1 0,1-1 0,-1 0 0,1 1 0,-1 0-1,0-1 1,1 1 0,-1 0 0,1 0 0,-1-1 0,0 1 0,1 1 0,-1-1 0,0 0 0,1 0-1,-1 1 1,1-1 0,-1 0 0,0 1 0,1 0 0,-1-1 0,1 1 0,0 0 0,-1 0 0,1 0-1,0 0 1,-1 0 0,1 0 0,0 0 0,0 0 0,-2 3 0,-1 3 11,-1 0-1,1 0 1,1 1 0,-1-1 0,-2 10 0,5-14-29,-10 26-6,2 1 0,1 0 0,1 1 0,1 0 1,2 0-1,0 41 0,4-40 18,-1 20-13,9 62 0,-6-98 2,0 0 0,2-1 0,0 1 0,1-1 1,0 0-1,1-1 0,1 1 0,11 17 0,-16-29-15,0 0-1,0 0 1,1 0 0,-1 0-1,1 0 1,0-1 0,-1 1-1,1-1 1,0 0 0,1 0-1,-1 0 1,0 0 0,1 0 0,-1-1-1,0 0 1,1 1 0,0-1-1,5 1 1,-4-2-39,0 0-1,0 0 1,-1-1 0,1 1 0,0-1-1,0 0 1,-1-1 0,1 1 0,-1-1-1,1 1 1,-1-1 0,0-1 0,0 1-1,8-6 1,3-4-128,0 0-1,-1-1 0,-1-1 1,21-26-1,41-71-1058,11-12-585,-80 114 1683,-4 7 122,-1 0 1,1 0-1,0 0 0,0 0 0,0 0 0,0 0 1,0 0-1,1 1 0,-1-1 0,0 1 0,1-1 0,-1 1 1,1 0-1,-1 0 0,1 0 0,2 0 0,-4 1 59,0 0 0,0 0-1,0 0 1,1 0 0,-1 0 0,0 0-1,-1 0 1,1 1 0,0-1-1,0 0 1,0 1 0,0-1 0,0 0-1,0 1 1,0 0 0,0-1-1,0 1 1,-1-1 0,2 2 0,20 20 1070,-3-4-332,-14-14-739,1-1 1,0 0-1,0 0 0,0 0 1,1-1-1,-1 0 0,0 0 1,1-1-1,0 1 0,-1-2 1,1 1-1,12-1 0,-18 0-28,-1 0-1,1 0 1,0 0-1,-1 0 1,1-1 0,0 1-1,-1 0 1,1 0-1,-1-1 1,1 1-1,0 0 1,-1-1-1,1 1 1,-1-1-1,1 1 1,-1-1-1,1 1 1,-1-1-1,0 1 1,1-1 0,-1 1-1,1-1 1,-1 1-1,0-1 1,0 0-1,1 1 1,-1-1-1,0 0 1,0 1-1,0-2 1,2-22 22,-2 20-12,1-21 139,-1 13-94,1-1-1,-2 0 0,1 1 0,-2-1 1,-2-12-1,3 22-11,0 0-1,0 0 1,0 1 0,0-1 0,-1 0-1,1 0 1,-1 1 0,0-1 0,1 1-1,-1-1 1,0 1 0,-1 0 0,1 0-1,0 0 1,-1 0 0,1 0 0,-1 0-1,1 1 1,-1-1 0,0 1 0,0 0-1,1 0 1,-1 0 0,0 0 0,-6-1-1,-19-1 644,-54-2 0,82 6-727,-1-1 0,1 1 0,-1-1 0,1 1-1,-1-1 1,1 0 0,0 1 0,-1 0 0,1-1-1,-1 1 1,1-1 0,0 1 0,0-1 0,-1 1 0,1 0-1,0-1 1,0 1 0,0-1 0,0 1 0,0 0-1,0-1 1,0 1 0,0 0 0,0-1 0,0 2-1,0 21-1743,0-21 1361,0 3-129,0-2-167,0 0 1,0 0-1,0 0 1,0-1-1,0 1 1,0 0-1,1 0 1,-1 0-1,1 0 1,0 0-1,0-1 1,0 1-1,0 0 1,0-1-1,1 1 1,-1-1-1,1 1 1,2 2-1,16 10-8866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2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9284,'0'0'10658,"15"22"-9025,96 133 1545,-109-152-3122,1 1 0,0-1 0,0 0 1,0 0-1,0 0 0,1 0 0,-1 0 1,5 2-1,-7-4-63,0-1 0,1 1 0,-1-1 0,0 0 0,0 1 0,1-1 0,-1 0 0,0 0 0,0 0 0,1 0 0,-1 0-1,0 0 1,1 0 0,-1 0 0,0 0 0,0-1 0,1 1 0,-1 0 0,0-1 0,0 1 0,0-1 0,0 0 0,0 1 0,1-1 0,-1 0 0,0 0 0,0 1 0,-1-1 0,1 0 0,0 0 0,0 0 0,0 0 0,1-2-1,8-13-95,0 0 0,7-18-1,-7 15-3,-1 1-1,15-19 1,-23 35 130,0 1-1,0 0 1,0 0 0,0 0-1,1 0 1,-1 0-1,0 0 1,1 0-1,-1 1 1,0-1 0,1 0-1,-1 1 1,1-1-1,-1 1 1,1 0 0,-1-1-1,1 1 1,-1 0-1,1 0 1,0 0-1,-1 0 1,1 0 0,-1 0-1,1 0 1,-1 1-1,1-1 1,-1 0 0,1 1-1,-1 0 1,1-1-1,-1 1 1,0 0 0,1-1-1,-1 1 1,0 0-1,1 0 1,0 1-1,9 7 401,-1-1-1,0 1 0,13 16 0,-11-11-170,26 22 158,-18-19-187,-1 2-1,17 23 1,-35-41-151,-3-25-1887,-3 15 599,1 0 0,-1 0 0,-1 0-1,1 1 1,-1-1 0,-11-10 0,15 18 936,-41-51-10101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8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6 141 7187,'-6'-1'18918,"165"-53"-18286,-102 32-530,92-23-1,-145 45-232,32-9-235,-20-1-4051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9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3570,'0'0'15223,"0"156"-13046,0-75-64,5-7-561,5-13-655,0-6-561,-5-15-320,5-20-16,-5 1-16,0-14-961,0-7-1664,-5 6-1905,10-6-3105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9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13 4738,'0'0'18497,"-14"-3"-16745,7 1-1553,4 0-165,0 1 0,0 0 0,0 0 1,0 0-1,0 1 0,0-1 1,0 1-1,0 0 0,0-1 1,0 1-1,-1 1 0,1-1 1,0 0-1,0 1 0,0-1 1,0 1-1,0 0 0,0 0 1,0 0-1,1 1 0,-1-1 1,0 1-1,0-1 0,1 1 0,-1 0 1,1 0-1,0 0 0,0 0 1,0 1-1,-3 2 0,-7 15 71,0 0 0,1 1 0,1 0-1,1 0 1,1 1 0,1 0 0,1 1 0,1 0-1,1 0 1,-2 34 0,6-56-109,0 0 0,0 0 1,0 0-1,0 0 0,0 0 1,0-1-1,0 1 0,1 0 1,-1 0-1,0 0 0,1 0 1,-1-1-1,1 1 0,-1 0 1,0 0-1,1-1 0,0 1 0,-1 0 1,1-1-1,-1 1 0,1-1 1,0 1-1,-1 0 0,1-1 1,1 1-1,0 0-2,0-1 1,0 1-1,0 0 0,0-1 1,0 0-1,1 0 0,-1 1 1,0-1-1,0 0 0,3-1 1,2 0-11,-1 0 0,0-1 0,0 1 0,0-1 0,0-1 0,9-4 0,-6 1-40,-1-1-1,0 0 0,0-1 0,-1 1 1,0-2-1,0 1 0,-1-1 0,0 0 1,8-16-1,18-25-277,-32 50 334,0-1 1,0 1 0,1-1-1,-1 1 1,1-1-1,-1 1 1,1-1 0,-1 1-1,1-1 1,-1 1 0,1 0-1,-1-1 1,1 1-1,-1 0 1,1-1 0,0 1-1,-1 0 1,1 0 0,-1-1-1,1 1 1,0 0-1,-1 0 1,1 0 0,0 0-1,-1 0 1,1 0 0,0 0-1,-1 0 1,1 0-1,0 0 1,-1 1 0,1-1-1,-1 0 1,1 0 0,0 1-1,0-1 1,17 18 537,-13-11-472,12-1-854,-5-6-2788,-6 0-32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9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1 0 4338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2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7299,'0'0'12030,"12"-12"-11569,2-1-430,1 1-1,0 1 1,0 0-1,1 1 1,0 0-1,31-12 1,-27 17-24,1 0 1,-1 2 0,1 0 0,0 2-1,-1 0 1,1 1 0,25 3-1,-44-3 7,-1 0 1,0 1-1,0-1 0,1 0 1,-1 0-1,0 1 0,0-1 0,0 1 1,0-1-1,1 1 0,-1-1 0,0 1 1,0 0-1,0 0 0,0-1 0,0 1 1,0 0-1,-1 0 0,1 0 0,0 0 1,0 0-1,-1 0 0,1 0 1,0 2-1,0 0 133,0 0 1,0 1 0,0-1-1,-1 0 1,1 0 0,-1 1 0,0-1-1,0 1 1,0 3 0,-2 5 323,0-1 0,-1 1 0,0-1 0,-6 16 0,-6 14 581,-14 61 0,14-45-550,14-54-489,1-1-11,0-1 1,0 1-1,-1-1 1,1 1-1,-1-1 0,1 1 1,-1-1-1,1 1 1,-1-1-1,0 0 1,1 1-1,-1-1 1,0 0-1,0 0 1,0 1-1,0-1 0,0 0 1,-1 0-1,1 0 1,-2 1-1,2-2-84,-21 0-10881,9 0 3936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9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4338,'155'-7'18168,"-155"21"-17319,5 6-97,0-6-384,0-1-368,0-6 0,0-7-1200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39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11301,'0'0'13478,"15"-14"-13382,10 1-96,0 6 0,5-7-2001,-5-6-1872,0 6-3411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40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8340,'0'0'7662,"1"21"-5746,13 142 2216,6-25-1301,-14-118-2544,-6-20-286,0 0 1,0 0-1,0 0 1,0 0-1,1 1 1,-1-1-1,0 0 1,0 0-1,0 0 1,0 0-1,0 0 1,0 0-1,0 0 1,1 0-1,-1 0 1,0 0-1,0 0 1,0 0-1,0 0 1,0 0-1,0 0 1,1 0-1,-1 0 1,0 0-1,0 0 1,0 0-1,0 0 1,0 0-1,0-1 1,0 1-1,1 0 1,-1 0-1,0 0 1,0 0-1,0 0 1,0 0-1,0 0 1,0 0-1,0 0 1,0 0-1,0-1 1,0 1-1,0 0 1,0 0-1,1 0 1,-1 0-1,0 0 1,0 0-1,0 0 1,0-1-1,0 1 1,0 0-1,0 0 1,0 0-1,0 0 1,0 0-1,0 0 1,0-1-1,0 1 1,0 0-1,-1 0 1,6-37-121,-4 24 55,2-9-20,0 1 0,1-1 0,1 1 0,1 0 0,16-38 0,-21 57 81,0 0 0,0-1-1,0 1 1,1 0 0,-1 0 0,1 0 0,-1 0 0,1 1 0,0-1-1,-1 0 1,5-2 0,-5 4 30,0-1-1,1 1 1,-1 0-1,0 0 1,0 0 0,1 0-1,-1 0 1,0 1-1,1-1 1,-1 0 0,0 0-1,0 1 1,0-1-1,1 1 1,-1-1 0,0 1-1,0 0 1,0-1-1,0 1 1,0 0 0,0 0-1,0 0 1,0 0-1,0 0 1,1 2 0,24 20 791,-16-15-871,-1 0 0,1 1-1,-2 0 1,1 0 0,-1 1-1,0 0 1,-1 1 0,7 12-1,-9-3-6805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7:41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81 434 10997,'0'0'6472,"4"-22"-5570,-2 6-761,7-42 789,1-75 0,-10 131-658,1 0 0,-1 0-1,0 0 1,-1 0 0,1 1 0,0-1 0,0 0-1,-1 0 1,1 0 0,-1 0 0,0 1 0,0-3-1,0 4-159,0-1-1,0 1 0,0-1 0,1 1 0,-1-1 0,0 1 0,0 0 0,0-1 1,0 1-1,0 0 0,0 0 0,0 0 0,0-1 0,0 1 0,0 0 0,0 1 0,0-1 1,0 0-1,1 0 0,-1 0 0,0 0 0,0 1 0,0-1 0,0 0 0,0 1 1,-1 0-1,1 0-90,-1 0 1,1 0-1,-1 0 1,1 0-1,-1 0 1,1 1-1,0-1 1,-1 0-1,1 1 1,0-1-1,0 1 1,0-1-1,0 1 1,1 0-1,-1-1 1,0 1-1,1 0 1,-1 0-1,0 2 1,-2 6 17,-7 17 113,0 0-1,2 1 0,1 1 0,2-1 1,0 1-1,0 50 0,5-78-149,0 1-1,0-1 1,1 1-1,-1-1 1,0 0-1,1 1 1,-1-1-1,1 0 1,0 1-1,-1-1 1,1 0 0,0 0-1,0 1 1,0-1-1,0 0 1,0 0-1,0 0 1,0 0-1,0 0 1,0 0-1,0-1 1,0 1-1,1 0 1,-1 0-1,0-1 1,1 1-1,-1-1 1,0 1-1,1-1 1,2 1-1,4 0 1,1 1-1,0-2 1,16 1-1,-20-1 5,2 0 3,7 0-28,1 0 0,-1-1 0,22-4 0,-31 3-24,0 1 1,-1-1 0,1 1 0,0-2 0,-1 1 0,1 0 0,-1-1 0,0 0 0,0 0 0,0 0-1,0 0 1,0-1 0,-1 1 0,5-7 0,-2 1-94,-1-1-1,0 1 0,-1-1 1,0 0-1,-1 0 1,4-17-1,7-20-508,-4 20 224,-3 6-333,18-37 0,-20 50 621,2 16 861,4 13-353,-6-10-207,1-1 1,0 1-1,0-1 0,1 0 0,1 0 1,-1-1-1,2 0 0,-1 0 0,18 13 0,-25-21-164,0-1-1,0 1 0,-1 0 1,1-1-1,0 1 0,0 0 1,0-1-1,0 0 0,0 1 1,0-1-1,0 1 0,0-1 1,0 0-1,0 0 0,0 1 1,0-1-1,0 0 0,0 0 1,0 0-1,0 0 0,0 0 1,0 0-1,0-1 0,0 1 1,0 0-1,0 0 0,0-1 1,-1 1-1,1-1 0,0 1 1,0-1-1,0 1 0,0-1 1,0 1-1,-1-1 0,1 0 1,0 0-1,0 1 0,-1-1 1,1 0-1,-1 0 0,1 0 1,0 1-1,-1-1 0,1-2 1,2-4 97,-1-1 0,1 0 1,-1 0-1,1-16 0,-1 11-19,2-31-33,-1 0 0,-3-49 1,-1 25-9301,1 49-2773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2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9 170 576,'-9'-2'18310,"17"-2"-18123,0 1 1,0-1-1,1 2 1,-1-1-1,1 1 1,-1 0-1,11-1 0,29-7 568,37-14-310,1 4 0,163-15-1,-234 33-482,26-4-457,-40 6 458,0-1 0,1 1 0,-1-1-1,0 1 1,0-1 0,0 1 0,0-1 0,-1 0 0,1 1-1,0-1 1,0 0 0,0 0 0,0 1 0,-1-1-1,1 0 1,0 0 0,-1 0 0,1 0 0,-1 0 0,1 0-1,-1 0 1,1-1 0,-1 1 0,0 0 0,0 0-1,1 0 1,-1 0 0,0-2 0,0-12-6491,0 8 1141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3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1 122 1825,'0'0'9103,"12"0"-6337,5-1-1567,0-1 1,26-6-1,4-1-123,96-15 336,-64 10-1107,-1 3 0,86-1 0,-103 11-302,-28-1-3,0 2 1,62 9 0,-77-9-150,-18 0 93,0 0 0,0 0 0,1 0-1,-1 0 1,0 0 0,0 0 0,0 0-1,0 0 1,1 0 0,-1 0 0,0-1-1,0 1 1,0 0 0,0 0 0,0 0-1,0 0 1,1 0 0,-1 0 0,0-1-1,0 1 1,0 0 0,0 0 0,0 0-1,0 0 1,0-1 0,0 1 0,0 0-1,0 0 1,0 0 0,0-1 0,0 1-1,0 0 1,0 0 0,0 0 0,0 0-1,0-1 1,0 1 0,0 0 0,0 0-1,0 0 1,0-1 0,-20-21-6765,0 3-849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6:03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8292,'0'0'3569,"26"4"-2184,-1-1-1088,157 24 1666,-179-27-1859,-1 1 0,0-1 0,0 1 0,0-1 0,0 1 1,0 0-1,0 0 0,0 0 0,0 0 0,-1 0 0,1 0 0,0 0 1,0 0-1,-1 1 0,1-1 0,-1 1 0,1 0 0,-1-1 0,0 1 1,0 0-1,1 0 0,-1-1 0,-1 1 0,2 3 0,-1-1 112,0 0 0,-1 0-1,0 0 1,0 0 0,0 0 0,0 0-1,-1 0 1,0 0 0,0 0-1,0 0 1,0 0 0,-2 6 0,-5 7 111,-1 0 1,0-1-1,-1 0 1,-13 15 0,-6 11 120,-145 235 2342,164-265-6067,8-28-6150,2 13 8704,0-16-10039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6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1649,'0'0'20228,"-5"22"-16560,6-18-3468,0 1-1,0-1 1,0 0 0,1 1-1,-1-1 1,1 0 0,0 0 0,0 0-1,0 0 1,4 4 0,8 15 170,-3 3-141,0 0 0,-2 1 1,11 50-1,-20-77-223,0 1-4,0-1-1,0 1 1,0 0 0,0-1-1,0 1 1,1-1 0,-1 1-1,0-1 1,0 1 0,0-1-1,0 1 1,1-1 0,-1 1-1,0-1 1,0 1 0,1-1-1,-1 1 1,0-1 0,1 0 0,-1 1-1,0-1 1,1 0 0,-1 1-1,1-1 1,-1 0 0,1 1-1,-1-1 1,1 0 0,0 1-1,0-1 45,0-8-52,0 0 1,1 1-1,0-1 1,0 1-1,1-1 1,0 1 0,7-12-1,2-4-62,-11 18 60,7-15-84,1 1-1,1 0 1,1 0 0,19-27-1,-29 45 82,-1 0 1,1 0-1,0 0 0,0 0 0,0 0 1,0 0-1,0 1 0,0-1 0,0 0 1,0 0-1,0 1 0,0-1 0,0 1 1,0-1-1,0 1 0,1-1 0,-1 1 1,0 0-1,0-1 0,1 1 0,-1 0 1,0 0-1,0 0 0,1 0 1,-1 0-1,0 0 0,1 1 0,-1-1 1,0 0-1,0 1 0,0-1 0,1 1 1,-1-1-1,0 1 0,0-1 0,0 1 1,0 0-1,0 0 0,0-1 0,0 1 1,0 0-1,1 1 0,4 5 13,-1 1 1,0-1-1,0 1 0,8 16 1,-6-9 130,-4-11-103,2 6 10,0-1 0,1 1-1,0-1 1,1 0-1,0-1 1,0 1-1,1-1 1,15 12-1,-22-19-239,0-1 0,0 1 0,0 0 0,0 0 0,1-1-1,-1 1 1,0-1 0,0 1 0,1-1 0,-1 1 0,1-1-1,-1 0 1,0 0 0,1 1 0,-1-1 0,1 0 0,-1-1-1,0 1 1,1 0 0,-1 0 0,1 0 0,-1-1 0,0 1-1,1-1 1,-1 1 0,2-2 0,-1 0-857,1 0 0,0 0 0,-1-1 0,1 1 0,-1-1 0,0 1 0,3-6 0,1 0-1613,14-18-8554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6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226 1 2721,'0'0'19121,"-23"10"-18262,-73 37-133,88-41-587,0-1-1,0 2 1,1-1 0,0 1 0,0 0 0,0 0 0,1 1 0,0 0-1,1 0 1,-1 0 0,2 1 0,-1 0 0,1 0 0,1 0 0,-1 0 0,2 1-1,-1-1 1,1 1 0,-1 16 0,1 29 307,2-55-445,0 1 1,1 0 0,-1-1 0,0 1 0,0 0 0,1-1 0,-1 1 0,0 0 0,1-1 0,-1 1 0,0-1 0,1 1 0,-1-1 0,1 1 0,-1-1 0,1 1 0,-1-1 0,1 1 0,-1-1 0,1 0-1,0 1 1,-1-1 0,1 0 0,-1 0 0,1 1 0,0-1 0,1 0 0,29 4 18,30-9 26,-53 3-56,0-1 1,1-1 0,-1 1 0,0-1-1,0-1 1,-1 0 0,0 0-1,1 0 1,-2-1 0,1 1 0,6-8-1,10-13-308,29-42-1,-35 45 43,-16 20 227,-1 3 43,0 0 0,1-1 0,-1 1 0,0-1 0,0 1 0,0 0 0,1-1 1,-1 1-1,0 0 0,0 0 0,1-1 0,-1 1 0,0 0 0,1-1 0,-1 1 0,0 0 0,1 0 0,-1 0 0,0 0 0,1-1 0,-1 1 0,1 0 0,-1 0 0,0 0 0,1 0 0,-1 0 1,1 0-1,-1 0 0,1 0 96,-1 15 831,1-12-842,0 1 0,1 0-1,-1-1 1,1 1 0,0-1 0,4 7 0,-6-9-274,10 5-4198,0 1-3926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6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4226,'0'0'18745,"0"101"-17897,10-80-592,0 6-256,5-7 0,-10-6-1265,10 6-1728,-10-13-2337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0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1409,'0'0'8604,"26"0"1362,-16 0-9810,105 2 1740,-34 1-1089,101-11 0,-59-10-70,-61 8-559,111-5-1,100 17 263,287-4 93,-377-8-238,88-1 107,-18 3-306,30-4 83,-215 11-114,-17 0-49,0 2 1,88 12-1,-90-6 9,78 2 0,-80-7 24,324 4 156,-125 4-114,157 5 240,-318-16-278,28 0 58,117 15 0,-147-8 148,91-4 1,-94-3 66,-55 0-214,-1-2-1,39-8 0,23-3 28,51-5-37,-64 8-58,99-13 76,-58 10-93,85-19 69,-199 33-93,0 0-1,1 0 1,-1 0 0,0 0-1,1 0 1,-1-1-1,0 1 1,0 0 0,1 0-1,-1 0 1,0 0-1,0 0 1,1 0 0,-1-1-1,0 1 1,0 0-1,1 0 1,-1 0 0,0-1-1,0 1 1,0 0-1,1 0 1,-1-1 0,0 1-1,0 0 1,0 0-1,0-1 1,0 1 0,0 0-1,0 0 1,1-1-1,-1 1 1,0 0 0,0-1-1,0 1 1,0 0-1,0-1 1,0 1 0,0 0-1,-1 0 1,1-1-1,0 1 1,-11-11-395,-2 8-497,-1 0 1,1 1-1,0 0 0,-20 1 1,12 0-1168,-71-4-10360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30 2897,'0'0'7588,"-4"-5"-6924,-12-13 0,4 12 5933,-7 7-5331,14-1-567,-6 0-224,9 0-343,-1-1 1,1 1-1,-1 0 0,1 0 0,-1 0 0,1 0 0,-1 0 0,1 1 1,-1-1-1,1 1 0,0 0 0,-1 0 0,1-1 0,0 1 0,-1 1 0,1-1 1,0 0-1,0 1 0,0-1 0,0 1 0,0-1 0,0 1 0,1 0 1,-1 0-1,-2 3 0,-4 8-111,0 0-1,0 0 1,1 1 0,1 0 0,0 0 0,1 1 0,0 0-1,-2 19 1,3-5 57,1 1 0,1 0 0,4 40 0,0-55-72,0 1 0,1-1 0,1 1 0,0-1 0,1 0 0,1 0 0,0-1 0,1 1 0,1-1 0,0-1 0,17 22 0,-17-24-17,2 0 0,0 0-1,0-1 1,0-1 0,1 1 0,1-2 0,0 0 0,0 0 0,0-1 0,1 0 0,0-1 0,27 8 0,-25-11-3,-14-3 113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7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5106,'0'0'18089,"70"102"-17961,-50-75-128,-5 0-865,0 0-2688,1 0-3379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7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 5202,'0'0'10731,"-21"13"-8773,-70 48-509,86-57-1263,1 1 1,-1-1 0,1 1 0,0 0-1,0 0 1,0 0 0,1 0-1,0 1 1,0 0 0,0-1 0,1 1-1,-1 0 1,1 0 0,1 1 0,-1-1-1,1 0 1,0 1 0,1-1 0,0 0-1,0 1 1,1 8 0,-1-12-110,0-1-19,0 0-1,0 1 1,0-1-1,1 0 1,-1 1-1,1-1 1,-1 0-1,1 1 1,0-1-1,0 0 1,0 0-1,0 0 1,0 0-1,1 0 1,-1 0-1,1 0 1,-1 0-1,1 0 1,0-1-1,2 3 0,0-2-5,0 1-1,0-1 0,0 0 0,0-1 0,1 1 0,-1-1 0,0 0 0,1 0 1,-1 0-1,8 0 0,-3-1-144,0 0 1,0 0-1,1-1 1,-1 0-1,0 0 1,0-1 0,0-1-1,0 1 1,0-2-1,14-6 1,-16 5-531,-1 0 1,1 0 0,-1-1-1,0 1 1,10-14 0,11-18-4934,-6-2-1332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8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0 2353,'0'0'13155,"-1"21"-11090,0 8-1474,-1 293 6200,9-290-6625,-6-31-214,-1-1 0,0 1-1,1 0 1,-1-1 0,1 1 0,-1 0-1,0-1 1,1 1 0,0-1-1,-1 1 1,1-1 0,-1 1 0,1-1-1,0 1 1,-1-1 0,1 0-1,0 1 1,-1-1 0,1 0-1,0 0 1,0 1 0,-1-1 0,1 0-1,0 0 1,0 0 0,0 0-1,-1 0 1,1 0 0,0 0 0,0 0-1,-1 0 1,1 0 0,0-1-1,0 1 1,-1 0 0,1 0-1,0-1 1,-1 1 0,1 0 0,1-2-1,6-3-123,-1 0 0,0 0 0,0-1 0,11-11 0,-15 13 169,1 0 0,-1 0 0,1 0-1,0 1 1,0-1 0,0 1 0,0 0 0,1 1-1,-1-1 1,1 1 0,0 0 0,0 0 0,-1 0-1,1 1 1,1-1 0,-1 1 0,9 0 0,-11 1 86,0 1 1,0 0 0,-1 0 0,1 0-1,0 0 1,0 0 0,0 1 0,-1-1 0,1 1-1,-1 0 1,1 0 0,-1 0 0,0 0-1,0 0 1,0 0 0,0 0 0,0 1 0,3 5-1,1 1-66,0 1 0,0 1 0,5 15 0,-6-13-2530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8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0 11045,'0'0'13793,"-20"7"-13137,-62 23-298,79-29-334,1 0 1,-1 0-1,1 0 1,-1 0-1,1 1 1,0-1-1,-1 1 0,1 0 1,0 0-1,0-1 1,1 1-1,-1 1 1,-2 2-1,3-4-24,1 1 0,-1-1 0,1 0 1,-1 1-1,1-1 0,-1 1 0,1-1 0,0 1 0,0-1 0,0 1 0,0-1 0,0 1 0,0-1 0,0 1 0,0-1 0,1 1 1,0 1-1,0 0-15,1 0 1,-1 1-1,1-1 0,0 0 1,0 0-1,0 0 1,0 0-1,1-1 1,-1 1-1,1-1 1,0 1-1,4 2 1,61 32-32,-48-28-3,-1 1 1,0 1 0,0 1-1,-1 1 1,17 16-1,-32-26 66,0 1-1,0-1 0,-1 1 1,1-1-1,-1 1 0,0 0 0,0 0 1,-1 0-1,1 0 0,-1 0 1,0 0-1,0 1 0,0-1 0,-1 0 1,1 0-1,-1 1 0,0-1 1,-1 7-1,1-9 3,-1-1 1,0 1 0,1-1-1,-1 0 1,0 0-1,0 1 1,1-1-1,-1 0 1,0 0 0,0 0-1,-1 0 1,1 0-1,0 0 1,0 0-1,0 0 1,-1 0 0,1-1-1,0 1 1,-1-1-1,1 1 1,0-1-1,-3 1 1,-43 13 19,35-11-173,0 0-172,4 0-1142,-1-1 1,0 0-1,1-1 0,-16 2 0,15-6-3621,8-8-1929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0 156 976,'0'0'16232,"140"-34"-14279,-54 0-593,4 0-255,-5 7-817,-14 7-272,-26 13-16,-15 7-1457,-20 0-223,-20 20-11767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19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6211,'0'0'13470,"-2"19"-11848,-6 159 2327,8-175-3912,0 13 73,0 0 0,1 0 0,1 1 0,7 28-1,-9-41-132,1-1 0,0 0 0,1 0 0,-1 1 0,1-1 0,-1 0 0,1 0 0,0 0 0,0 0 0,0-1 0,1 1 0,-1-1 0,0 1 0,1-1 0,0 0 0,0 0 0,-1 0 0,1 0 0,0 0 0,1-1 0,-1 1 0,0-1 0,0 0 0,1 0 0,-1 0 0,0 0 0,1-1 0,-1 1 0,7-1 0,-5 0-50,1 0 1,-1 0 0,0 0 0,1 0 0,-1-1 0,0 0 0,0 0 0,0-1 0,0 1 0,0-1 0,0 0 0,0 0 0,0-1 0,-1 1 0,1-1 0,7-7 0,12-15-84,-1-1 1,-1-1-1,-1-1 1,31-58-1,-24 39-299,-18 34 365,-9 10 823,-2 12 1242,-17 28-1323,-6 16-219,23-49-425,0 0 0,0-1 1,0 1-1,1 0 0,-1 0 0,1 0 1,0-1-1,0 1 0,1 0 0,-1 0 0,1-1 1,-1 1-1,3 4 0,-2-6-3,0 0-1,1 1 1,-1-1-1,1 0 1,-1 0-1,1-1 0,0 1 1,0 0-1,0-1 1,0 1-1,0-1 1,0 1-1,0-1 1,1 0-1,-1 0 1,0 0-1,1 0 1,-1 0-1,0-1 1,1 1-1,-1-1 1,4 1-1,9 0 60,0 0 0,23-1 0,-21 0-12,-9 0-302,0 0 0,0 0 1,0 0-1,0-1 0,0-1 0,0 1 0,0-1 0,0-1 1,-1 1-1,13-7 0,-11 2-2774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0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20 8100,'0'0'13766,"-10"-3"-12830,1-2-690,5 3-171,1 1-1,-1-1 0,1 1 1,-1-1-1,1 1 1,-1 0-1,0 1 1,0-1-1,1 0 0,-8 1 1,10 0-54,0 0-1,0 1 1,-1-1 0,1 1-1,0-1 1,0 0 0,0 1 0,0 0-1,0-1 1,0 1 0,-1 0-1,2 0 1,-1-1 0,0 1-1,0 0 1,0 0 0,0 0 0,0 0-1,1 0 1,-1 0 0,-1 2-1,-11 29 71,8-20-34,-7 21 148,1 0 0,2 0 0,1 1 1,2 0-1,1 1 0,1-1 0,2 1 0,2 0 0,5 44 0,-1-51-189,1-1-1,1 0 0,2 0 0,11 28 0,7 24 6,-16-47-139,-4-13-169,-1 1-1,0 0 0,-1 0 1,1 32-1,-21-61-11732,11 5 9940,-14-15-5184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0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3089,'0'0'16520,"75"0"-15464,-19 0-319,-1 0-257,0-13-368,-10-1-112,0 1-432,-10-1-1409,-4 1-2113,-16 6-2161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0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4 116 7251,'0'0'12067,"-1"7"-11675,-1 9-115,1 0 0,1 0 0,1 0 0,0 0-1,1 0 1,0 0 0,7 20 0,-6-30-235,-2-5 681,-2-13-681,1 0-1,0 0 0,0-1 0,1 1 0,1 0 0,0 0 0,1 0 0,8-20 0,-4 13-5,1 1-1,1 0 1,1 1-1,17-25 0,-24 41-58,-1-1-1,1 1 0,-1 0 1,1-1-1,-1 1 1,1 0-1,0 1 0,-1-1 1,1 0-1,0 1 0,0-1 1,0 1-1,5 0 1,10-2-116,10-4-2492,43-5 0,-50 9-839,5 0-4307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1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1 272 8052,'0'0'8259,"16"-15"-7135,13-12-850,-1-1 0,-1-2 0,23-33 0,-48 59-216,4-3 51,-2 1 1,1-1-1,-1 0 1,0-1-1,0 1 1,-1-1-1,0 1 1,0-1-1,-1 0 0,0 0 1,2-14-1,-24 21 1543,18 1-1615,0 1 1,0-1-1,0 1 0,1 0 0,-1-1 1,0 1-1,0 0 0,0 0 1,1 0-1,-1 1 0,0-1 1,1 0-1,-1 1 0,1-1 1,-1 1-1,1-1 0,0 1 1,0-1-1,0 1 0,-1 2 1,-18 38 130,18-36-83,-1 0-1,1 1 0,1-1 0,0 1 0,-1-1 1,2 1-1,-1 0 0,1 6 0,0-11-57,1 1-1,-1-1 1,1 1 0,-1-1-1,1 0 1,0 0-1,0 1 1,0-1-1,0 0 1,0 0-1,0 0 1,1 0 0,-1 0-1,1 0 1,-1 0-1,1-1 1,0 1-1,0-1 1,0 1 0,0-1-1,0 1 1,0-1-1,0 0 1,4 2-1,5 1 58,0-1-1,0 0 0,1 0 1,-1-1-1,0-1 1,24 1-1,-30-2-277,0 0 0,0-1 1,0 1-1,0-1 0,0 0 1,-1 0-1,1 0 0,0-1 0,0 0 1,-1 0-1,1 0 0,-1 0 0,0-1 1,1 1-1,-1-1 0,-1 0 0,1-1 1,5-5-1,8-17-3619,2-1-1904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0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1185,'0'0'20748,"6"0"-20271,2 1-438,0 0-1,0 1 1,0 0-1,0 0 1,0 0-1,13 7 1,45 24 694,-51-24-620,-1 1 0,0-1 0,0 2 0,-1 0 0,-1 1 0,0 0 1,-1 1-1,0 0 0,-1 1 0,0 0 0,-1 0 0,-1 1 0,0 0 0,-1 1 0,-1 0 0,0 0 0,-1 0 0,-1 1 0,0 0 0,-1 0 0,0 23 0,-2 105 959,-1-79-3438,0-68 1654,-1 0 1,1 0 0,-1 0-1,1 0 1,-1 0-1,0 0 1,0 0-1,0 0 1,0 0 0,0 1-1,-1-3 1,-12-17-8603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1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2497,'0'0'19497,"15"101"-19113,-10-94-272,0 0-112,0-7-4146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1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176 62 9989,'-176'-61'8387,"181"61"-7090,20 0-577,-5 0-560,5 0-160,-5 7-48,6-7-1792,-6 6-2979,0-6-6706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4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0 231 2145,'0'0'12328,"16"-1"-6030,-10 1-6010,-1 0 0,1-1 0,-1 0-1,1 0 1,6-3 0,-2-2-163,0-1 1,-1-1-1,1 1 0,-2-2 0,1 1 1,-1-1-1,7-10 0,44-73-284,-38 57-59,-17 31 140,-4 3 66,1 1 1,0-1-1,-1 0 0,1 1 1,-1-1-1,1 0 1,-1 0-1,1 1 1,-1-1-1,0 0 0,1 0 1,-1 0-1,0 1 1,0-1-1,1 0 0,-1 0 1,0 0-1,0 0 1,0-1-1,0 1 410,-4 1-365,1 0 0,-1 1 0,0-1 1,1 1-1,-1 0 0,0 0 0,1 0 1,0 0-1,-1 1 0,1 0 0,0-1 1,0 1-1,0 0 0,-5 5 0,2-2-10,1 0 0,0 1-1,1-1 1,0 1-1,-1 0 1,2 1 0,-4 7-1,1-2 32,1 1 0,0 0 0,2 0-1,-1 0 1,1 1 0,1-1 0,-1 22-1,3-15 69,0-12-72,-1 0 0,2 0 0,-1 0 0,3 12 0,-2-18-47,-1 1 0,1-1 0,0 0 0,0 0 0,0 0 0,0 0 0,0 0 0,1-1 0,-1 1 0,0 0 0,1 0 0,0-1 0,-1 1 0,1-1 0,0 0 0,0 1 0,-1-1 0,1 0 0,0 0 0,4 1 0,1 2-56,1-1-1,0-1 1,0 0-1,0 0 0,0 0 1,1-1-1,-1 0 0,0 0 1,1-1-1,-1 0 1,1-1-1,-1 0 0,0 0 1,0-1-1,0 0 1,1 0-1,-2-1 0,1 0 1,0-1-1,11-6 0,-18 9 17,41-35-3866,-21 4-2359,-11 5-1835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5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10005,'0'0'8865,"3"20"-7320,12 65-542,-14-79-895,0 0 0,1 0-1,0 0 1,0 0 0,0 0 0,1 0 0,0 0 0,6 8 0,-1-1 33,-7-11-143,1-1-1,-1 1 1,1-1-1,-1 1 1,1-1 0,0 0-1,0 1 1,0-1-1,0 0 1,0 0-1,0 0 1,0-1-1,0 1 1,0 0-1,0-1 1,0 0-1,1 1 1,-1-1 0,0 0-1,0 0 1,4-1-1,0 1-85,0 0 0,0-1 0,0 0 0,0 0 0,0-1 1,0 1-1,6-4 0,-3 0-71,-1 0 0,0-1 0,15-13 0,-19 15 107,0 0 1,0 0-1,0 0 1,1 1-1,0-1 1,-1 1-1,1 0 1,0 1-1,1-1 1,-1 1 0,0 0-1,1 0 1,-1 1-1,1 0 1,7-1-1,-11 3 151,0-1 0,0 1 0,0 0 0,0 0 0,0 1 0,0-1-1,-1 0 1,1 0 0,0 1 0,-1-1 0,1 1 0,-1 0 0,1-1-1,-1 1 1,0 0 0,0 0 0,0 0 0,0 0 0,2 4 0,10 14 404,-9-16-454,0 1 0,-1 0 0,1-1-1,-1 1 1,0 0 0,0 1 0,-1-1-1,1 1 1,-1-1 0,1 7 0,1-7 429,-12-30-11849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5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5731,'0'0'5898,"0"22"-4086,-1 1-1254,-1 12 707,1 0 1,7 55-1,48 166 4192,-33-171-4210,-15-54-884,2 0 0,2-1 0,24 54 0,-33-82-366,-1-1 0,0-1 0,0 0 0,0 1 0,1-1 0,-1 0 0,0 1 0,0-1-1,0 0 1,1 1 0,-1-1 0,0 0 0,0 1 0,1-1 0,-1 0 0,0 0 0,0 1-1,1-1 1,-1 0 0,0 0 0,1 0 0,-1 1 0,0-1 0,1 0 0,-1 0 0,1 0-1,-1 0 1,0 0 0,1 0 0,-1 0 0,1 0 0,0-22-2377,-1 8 968,0 1-1,-1-1 1,-1 0-1,0 1 1,-1 0-1,-1 0 1,1 0-1,-8-15 1,-18-38-7283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6.0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5699,'0'0'9345,"28"-7"-8054,92-21-450,-30 13-373,-80 14-405,0 1 1,0 0-1,0 1 0,-1 0 1,13 3-1,-19-3-1,0-1 0,0 1-1,-1 0 1,1 0 0,0 0 0,-1 1-1,1-1 1,-1 0 0,0 1-1,1 0 1,-1 0 0,0-1 0,0 1-1,0 0 1,0 1 0,0-1-1,-1 0 1,1 1 0,-1-1 0,1 1-1,-1-1 1,0 1 0,0-1-1,1 5 1,0 4 478,0 0 0,-1 1-1,0-1 1,-1 21 0,-1-10 127,1-16-553,-1 1 0,0-1 0,0 0-1,-1 0 1,0 1 0,0-1 0,0-1 0,-1 1-1,0 0 1,0 0 0,0-1 0,-1 0 0,-5 7-1,-10 9 198,-37 34-1,23-25-179,24-21-139,6-6-10,1 1 1,-1-1-1,-1 0 0,1 0 0,0 0 1,-1 0-1,1-1 0,-1 1 1,0-1-1,0 0 0,0 0 1,0 0-1,-8 2 0,28-34-13473,8-1 5514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6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16,'0'0'14519,"51"143"-12166,-36-82-304,-5-1-449,0-5-287,0-1-449,-5-14-415,5-12-369,-5-1-80,0-14-224,-5 1-1201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6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0 10981,'0'0'7467,"-16"23"-5567,-52 73-545,60-84-1132,-34 51 1257,40-58-1378,0 0 0,0 0 0,1 0 0,0 0 1,-1 0-1,2 0 0,-1 1 0,0-1 0,1 6 0,1-10-109,-1 0 0,1 0 0,-1-1 0,1 1-1,-1 0 1,1 0 0,0 0 0,-1 0 0,1-1 0,0 1 0,0 0-1,-1-1 1,1 1 0,0-1 0,0 1 0,0-1 0,0 1-1,0-1 1,0 0 0,0 1 0,0-1 0,0 0 0,0 0 0,0 1-1,0-1 1,0 0 0,0 0 0,0 0 0,0-1 0,2 1-1,34-3-173,-30 1 127,-1 0 0,1-1 0,-1 0 0,0 0 0,0-1 0,0 1 0,-1-1 0,0 0 0,1-1 0,-1 1 0,0-1 0,-1 0 0,8-12 0,0 1-388,-2-1-1,0 0 0,11-28 1,-13 32 772,-6 25 1172,0 9-1264,4 7 507,3 30 1258,-9-58-2011,0 1 0,0-1 0,0 1 0,0-1 0,0 0 0,0 1 0,0-1 0,0 0 0,0 1 1,0-1-1,0 0 0,1 1 0,-1-1 0,0 0 0,0 1 0,0-1 0,0 0 0,1 1 0,-1-1 0,0 0 0,0 1 0,1-1 0,-1 0 0,0 0 0,0 0 0,1 1 0,-1-1 0,0 0 0,1 0 0,-1 0 1,0 1-1,1-1 0,-1 0 0,1 0 0,15-3-3228,11-16-4626,-17 4 2326,0-4-2587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6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8516,'0'0'12710,"156"0"-11590,-81-14-271,-5-6 63,5-1-448,-19 8-368,-11-1-96,-20 14-896,-10-7-1441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7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7251,'0'0'10613,"-5"176"-7956,5-108-896,0-1-64,0-19-432,0-8-721,5-13-288,0-6-256,5-8-48,-5-13 16,0 0-3778,15-27-16183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1490 45 4626,'0'0'16704,"-22"-14"-14047,3 8-2165,1 0-1,-1 1 1,-1 1-1,1 1 1,-23-2 0,-102 4 239,82 2-538,-8-2 183,-78 3 139,125 1-491,1 2 0,-1 1-1,1 0 1,-36 17 0,-5 1 4,63-24-28,-138 50 27,117-41-19,1 1 0,-1 1 0,2 1-1,-26 19 1,31-17-16,0 0-1,2 1 0,0 1 1,0 0-1,-17 33 0,16-27 5,-4 12-1,1 1 0,2 1-1,2 0 1,-14 63 0,4-13-6,4-19-11,-13 43 9,29-108-27,1-2-3,-10-5-922,8-2 695,0-1 0,1 1 1,-1-1-1,-1-11 1,-5-18-355,-1 9-32,-2-8 174,-19-38 1,27 65 469,-1 1-1,0-1 1,0 1 0,-1 0-1,0 0 1,0 1 0,-1-1 0,0 1-1,-12-9 1,19 16 17,-1 0 1,1 0-1,0 0 1,0-1-1,0 1 1,-1 0-1,1 0 1,0 0-1,0 0 0,0 0 1,-1 0-1,1 0 1,0 0-1,0 0 1,0 0-1,-1 0 1,1 0-1,0 0 1,0 0-1,0 0 0,-1 0 1,1 0-1,0 0 1,0 0-1,-1 0 1,1 0-1,0 0 1,0 0-1,0 0 0,0 0 1,-1 0-1,1 1 1,0-1-1,0 0 1,0 0-1,-1 0 1,1 0-1,0 0 0,0 1 1,0-1-1,0 0 1,0 0-1,0 0 1,0 1-1,-1-1 1,1 0-1,0 0 0,0 0 1,0 1-1,0-1 1,0 0-1,0 0 1,0 0-1,0 1 1,0-1-1,0 0 0,0 1 1,0 18-102,1-12 108,0 15 4,1 0 0,1 0-1,1-1 1,1 1 0,1-1 0,17 40 0,-11-35 44,0-1 0,2 0 0,1-1 1,1-1-1,21 25 0,-36-46-46,1-1-1,-1 1 1,1-1-1,-1 1 1,1-1-1,-1 0 0,1 1 1,0-1-1,0 0 1,-1 0-1,1-1 1,0 1-1,0 0 1,0 0-1,0-1 0,0 1 1,0-1-1,0 0 1,0 0-1,0 0 1,0 0-1,0 0 0,0 0 1,0 0-1,0 0 1,0-1-1,0 1 1,0-1-1,0 0 1,0 0-1,0 1 0,0-1 1,0 0-1,-1 0 1,1-1-1,0 1 1,1-2-1,7-5 62,-2-1 1,1 0-1,-1-1 0,13-19 1,-18 24-91,23-32 72,-13 15-18,1 1-1,1 0 1,2 1 0,-1 1 0,2 0-1,27-21 1,-25 21 35,-18 16-57,1 1 0,-1-1 0,1 1 0,-1-1 0,1 1 0,0 0 1,4-2-1,-5 3 41,-2 1-164,0-13-7394,-2-5 670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7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2097,'0'0'11707,"24"-1"-10437,187-5 1998,-210 6-3210,-1 0 0,1 1 0,0-1 0,-1 0 1,1 0-1,-1 1 0,1-1 0,-1 0 0,1 1 0,-1-1 0,1 0 1,-1 1-1,0-1 0,1 1 0,-1-1 0,1 1 0,-1-1 1,0 1-1,1-1 0,-1 1 0,0-1 0,0 1 0,0 0 1,1-1-1,-1 1 0,0-1 0,0 1 0,0 0 0,0-1 0,0 1 1,0 0-1,0 26 930,0-20-740,-9 269 2615,8-169-1791,1-105-1059,0 0-1,1-1 0,-1 1 1,0-1-1,1 1 0,-1-1 1,1 0-1,0 1 0,-1-1 0,1 1 1,0-1-1,0 0 0,0 0 1,0 1-1,0-1 0,0 0 1,0 0-1,0 0 0,1 0 1,-1 0-1,0 0 0,0 0 1,1-1-1,-1 1 0,1 0 1,-1-1-1,1 1 0,-1-1 1,1 0-1,-1 1 0,1-1 0,1 0 1,9 2 130,0-2 0,-1 1 0,17-2 0,-10 0 63,-16 1-248,0 0 0,0 0 0,1 0 0,-1-1 1,0 1-1,1-1 0,-1 0 0,0 0 0,0 0 0,0 0 0,0 0 1,0 0-1,0 0 0,0-1 0,0 1 0,0-1 0,-1 1 0,1-1 1,-1 0-1,1 1 0,-1-1 0,1 0 0,-1 0 0,0 0 0,0 0 1,0 0-1,0-1 0,0 1 0,-1 0 0,1-3 0,6-35-3256,-6 3-4005,-1 33 5934,0-6-6944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08:27.8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8468,'0'0'11861,"161"-21"-10100,-96 1-608,-15 6-273,0 1-544,-20 6-336,-4 0 0,-11 1-624,-5-1-1233,-5-7-1184,-5 1-4531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4:51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28 2465,'-10'-7'27463,"486"7"-26804,-454-1-634,-1-1-1,24-5 0,-22 3 1,-1 1-1,27 0 1,600 3 247,-633 1-269,-1 0 0,1 2 0,23 6 0,-25-6-4,1 1-1,0-2 0,23 2 1,22 3 27,19 6-10,568-13 96,-515 7-130,47-7-46,-178 0 34,-1-2-1032,-1 1 747,0 0-1,0-1 1,0 1 0,0-1-1,0 1 1,0 0 0,0 0-1,0-1 1,0 1 0,0 0 0,-1 0-1,0-1 1,-2 0-772,-32-24-6879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7:17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3714,'0'0'6040,"-10"1"-3911,10 5-6825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7:18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1 496,'0'0'0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7:23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82 464,'0'0'8559,"-10"-2"-7303,-3-2-582,-11-2-234,-5-2 14902,666 8-12383,-415-14-2586,-179 12-274,84-16 1,-36 4-19,109 1-49,-200 13-45,-35 0-8634,5 0 886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7:25.9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1105,'3'-6'19627,"1"5"-17922,10 2-1149,0 1 0,0 0 0,24 8 0,31 4 96,11-7-305,84 5 389,148 1 222,-271-13-948,132 6 25,-144-4 9,48-2 0,-29-1 7,-39 0-36,1 0-1,-1 0 1,1-1 0,17-6-1,-17 5-14,0 0 0,-1 0 0,1 1-1,0 1 1,10-1 0,105-5-64,-60 7 58,216-5 55,-40 2 202,-129 4-220,73 6 100,50-7 181,-135 7-237,287-7 373,-192 14-354,62-1 218,-22-6-45,31 5-153,-23-8 41,-130-7-96,138 14 92,-1-1-89,448-3 618,-485-1-570,639-6 114,-683 7-259,124 7-7,-242-13 46,-29 1 21,1-2 0,-1 0 1,0-2-1,37-6 0,12-4 47,-20 5 160,48 0 57,-75 5-272,41 2 1,-45 1-7,1-1 0,-1-1 0,22-4 1,-17 4 57,-21 1-40,1 0-1,-1 0 1,1-1 0,-1 1-1,0-1 1,1 0 0,4-2-1,1 1 262,-9 2-286,0 0 0,0 1 1,0-1-1,0 0 1,0-1-1,0 1 0,-1 0 1,1 0-1,0 0 0,0 0 1,0-1-1,0 1 0,-1 0 1,1-1-1,0 1 1,0-1-1,0 1 0,-1-1 1,1 1-1,0-1 0,-1 1 1,1-1-1,-1 0 0,1 1 1,-1-1-1,1 0 1,-1 1-1,1-1 0,-1 0 1,1 0-1,-1 0 0,0 1 1,0-1-1,1 0 1,-1 0-1,0-1 0,-17-7-6180,-6-3-5461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0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181 543 1921,'0'0'21415,"-5"-13"-19958,-26-62 1477,29 69-2698,-1 1-1,0 0 0,0 1 0,0-1 0,-4-5 0,-11-16 56,-5-8-104,22 32-163,-1 1 1,1-1-1,-1 0 1,1 1-1,-1-1 1,1 1-1,-1 0 1,0-1 0,0 1-1,0 0 1,0 0-1,0 0 1,0 1-1,0-1 1,-3-1-1,4 2 251,-7 5 15,-5 5-377,9-1 65,-1 0 0,1 1 0,1-1 0,-1 1 0,2 0 0,-1 0-1,1 0 1,1 0 0,0 0 0,0 20 0,1-30 23,0 1-1,1 0 1,-1-1-1,0 1 1,0 0 0,0-1-1,0 1 1,1 0-1,-1-1 1,0 1-1,1 0 1,-1-1 0,1 1-1,-1-1 1,0 1-1,1-1 1,-1 1-1,1-1 1,-1 1 0,1-1-1,0 1 1,-1-1-1,1 0 1,-1 1-1,1-1 1,0 0 0,-1 1-1,1-1 1,0 0-1,0 0 1,-1 0-1,1 0 1,1 0 0,25 0-106,-20-1 99,-6 1 4,0 0-1,1-1 0,-1 1 0,1-1 1,-1 1-1,0-1 0,1 0 0,-1 0 1,0 1-1,0-1 0,1 0 0,-1 0 1,0 0-1,0 0 0,0 0 0,0-1 0,0 1 1,-1 0-1,1 0 0,1-3 0,15-31 7,-14 27-6,27-70-706,-4 0-1,33-163 0,-50 207 373,7 123 1945,59 242-2314,-70-301-1784,-5 0-5728,0-23 1894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1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56 5731,'0'0'14993,"-6"-11"-11415,6 10-3522,-1 1 1,1-1 0,-1 1-1,0-1 1,1 1 0,-1 0-1,0-1 1,1 1 0,-1 0-1,0 0 1,0-1 0,1 1-1,-1 0 1,0 0 0,0 0-1,0 0 1,1 0-1,-1 0 1,0 0 0,0 0-1,1 0 1,-1 0 0,0 0-1,0 1 1,1-1 0,-1 0-1,0 0 1,0 1 0,1-1-1,-1 1 1,1-1 0,-1 1-1,0-1 1,1 1-1,-1-1 1,1 1 0,-1-1-1,1 1 1,-1 0 0,-16 28 287,16-28-318,-6 13 29,0 1 0,1 1 0,0-1 0,2 1 0,0 0 0,0 0 1,2 0-1,-2 32 0,4-47-59,0-1 1,0 1-1,0-1 1,0 1-1,0-1 1,1 1-1,-1-1 1,0 0-1,0 1 1,0-1-1,1 1 1,-1-1-1,0 1 1,1-1-1,-1 0 1,0 1-1,1-1 1,-1 0-1,0 1 1,1-1-1,-1 0 1,1 0-1,-1 1 1,1-1-1,-1 0 1,1 0 0,-1 0-1,0 0 1,1 0-1,-1 1 1,1-1-1,-1 0 1,1 0-1,-1 0 1,1 0-1,-1 0 1,1-1-1,0 1 1,22-5-179,-11-3 114,-1 0 0,0 0-1,0-1 1,0-1 0,-1 0-1,-1 0 1,16-22-1,-7 11-253,17-25-567,-22 28 422,0 1 0,1 1 0,26-23 1,-40 39 479,0 0 0,1-1 1,-1 1-1,0 0 0,0 0 1,1-1-1,-1 1 0,0 0 0,1 0 1,-1 0-1,0 0 0,1 0 1,-1-1-1,0 1 0,1 0 1,-1 0-1,0 0 0,1 0 1,-1 0-1,0 0 0,1 0 0,-1 0 1,0 0-1,1 0 0,-1 0 1,0 1-1,1-1 0,-1 0 1,0 0-1,1 0 0,-1 0 0,0 0 1,0 1-1,1-1 0,6 14 620,-1 31 729,-4-30-877,2 4 71,2 29 596,-6-47-1547,0 14-9386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1.5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1 5699,'0'0'13635,"-10"21"-11351,-5 13-1490,-40 79 1845,51-107-2488,1 0 0,0 1-1,0-1 1,1 1 0,-1 0-1,1 0 1,1 0-1,-1 0 1,1 0 0,0 14-1,1-20-162,1 0-1,-1 0 1,0 0-1,1 0 1,-1 0-1,0 0 1,1 0-1,-1 0 1,1 0-1,0 0 0,-1-1 1,1 1-1,0 0 1,0 0-1,-1 0 1,1-1-1,0 1 1,0-1-1,0 1 1,0 0-1,0-1 1,0 1-1,0-1 1,0 0-1,0 1 1,0-1-1,0 0 1,0 0-1,0 0 0,0 0 1,2 0-1,42 2-196,-35-3 155,113 1-693,-122 0 762,0 0 0,-1 0 0,1 0 0,0 0 0,0 0 0,-1 0 1,1 0-1,0 1 0,0-1 0,-1 0 0,1 0 0,0 0 0,-1 1 0,1-1 0,0 1 0,-1-1 1,1 0-1,-1 1 0,1-1 0,0 1 0,-1-1 0,1 1 0,-1-1 0,1 1 0,-1 0 0,0-1 0,1 1 1,-1 0-1,0-1 0,1 1 0,-1 0 0,0-1 0,0 1 0,0 0 0,1-1 0,-1 1 0,0 0 1,0 0-1,0-1 0,0 1 0,0 0 0,0 0 0,-1-1 0,1 1 0,0 0 0,0 0 0,0-1 0,-1 1 1,1 0-1,0-1 0,-1 2 0,-1 2 126,1 0 1,-1 0-1,0 0 0,-1 0 0,1 0 1,-6 6-1,1-3-147,0-1-1,-1 1 1,1-2 0,-1 1-1,-1-1 1,1 0 0,-1-1-1,-12 5 1,16-7-1109,-1-1 0,1 1 0,-1-1 0,0-1 0,-7 1 0,7-14-10085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3282,'0'0'8881,"-13"-3"-3716,11 18-4845,1 0 0,1-1-1,2 20 1,-1-3-89,3 25 542,3 0 1,17 68-1,-6-34-1,-5-14-122,-5-25-212,1-1 0,33 98 0,-42-148-441,0 0 1,0 0-1,0 0 1,0 0-1,0 0 1,0 0-1,0 0 1,0 0-1,0 0 1,1 0-1,-1 0 1,0 0 0,0 0-1,0-1 1,0 1-1,0 0 1,0 0-1,0 0 1,0 0-1,0 0 1,0 0-1,0 0 1,0 0-1,0 0 1,1 0 0,-1 0-1,0 0 1,0 0-1,0 0 1,0 0-1,0 0 1,0 0-1,0 0 1,0 0-1,0 0 1,0 0-1,0 0 1,0 0-1,1 0 1,-1 0 0,0 0-1,0 0 1,0 0-1,0 1 1,0-1-1,0 0 1,0 0-1,0 0 1,0 0-1,0 0 1,0 0-1,0 0 1,2-15-401,-1-22-886,-18-163-11186,5 118 4192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1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3265,'0'0'13967,"0"22"-12329,0-11-1405,0 21 731,1-1 0,1 1 1,11 49-1,-12-77-827,23 79 2101,-21-74-2078,0-1 0,1 1 0,0-1 0,0 0 0,1 0 0,11 14 0,-14-20-156,0-1 0,-1 1 1,1 0-1,0-1 1,0 1-1,0-1 0,0 0 1,0 0-1,0 0 0,0 0 1,1 0-1,-1 0 0,0 0 1,1-1-1,-1 1 1,0-1-1,1 0 0,-1 1 1,1-1-1,-1 0 0,0-1 1,1 1-1,-1 0 0,4-1 1,-3-1-10,1 1 0,-1 0 0,0-1 1,1 0-1,-1 0 0,0 0 0,0 0 1,0 0-1,0-1 0,-1 1 0,1-1 0,-1 0 1,1 0-1,2-4 0,13-27-365,-1-1 1,-2 0-1,-1-1 0,11-49 0,-23 79 272,4-4 74,0 13 288,3 16 307,-8-18-561,12 31 555,-7-17-94,0-1 0,-1 1 1,0 0-1,2 20 1,-6-18-270,-1-13-386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2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6835,'0'0'13782,"20"156"-12789,-10-122-657,-5-7-336,0-7-96,0-13-1841,5-7-2833,0 0-2930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2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8548,'0'0'12838,"30"129"-12342,-25-109-496,5 7-656,5 7-2610,-5-14-4433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2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8036,'0'0'10730,"0"30"-9191,1 44 103,11 79 0,19 104 1000,-26-247-2944,2-14 40,3-14-116,-10 17 346,7-10-107,1-1-1,0 1 1,1 0 0,18-18 0,-22 25 86,-1 1 1,0 0-1,1 0 0,0 0 1,0 0-1,0 0 0,0 1 1,0 0-1,0 0 0,1 1 1,-1-1-1,0 1 0,1 0 1,9 0-1,-13 1 65,0 1-1,0-1 1,0 1 0,-1-1-1,1 1 1,0 0 0,-1 0-1,1 0 1,-1 0 0,1 0 0,-1 0-1,1 0 1,-1 0 0,0 0-1,0 1 1,1-1 0,-1 1-1,0-1 1,0 1 0,0-1 0,-1 1-1,1 0 1,0-1 0,0 1-1,-1 0 1,1-1 0,-1 1-1,0 0 1,1 0 0,-1 2 0,2 9 373,-1 0 0,1 25 0,-2-35-302,0 18 191,1-15-154,-1 1 0,0-1-1,0 1 1,-1 0-1,-2 11 1,2-16-102,1 0 0,-1-1 1,0 1-1,0-1 0,1 1 1,-1-1-1,0 1 0,-1-1 0,1 1 1,0-1-1,0 0 0,-1 0 1,1 0-1,0 0 0,-1 0 0,1 0 1,-1 0-1,0 0 0,1 0 1,-1-1-1,0 1 0,1 0 0,-1-1 1,0 0-1,0 1 0,-2-1 1,-8 2-366,-1-1 1,0 0 0,-22-2-1,32 1 3,1 0-1,-1-1 0,1 1 0,-1 0 1,1-1-1,-1 0 0,1 0 0,-1 0 1,1 0-1,0 0 0,0 0 0,-1 0 1,1-1-1,0 1 0,0-1 0,0 1 1,1-1-1,-1 0 0,0 0 0,0 0 1,1 0-1,0 0 0,-1 0 0,1-1 1,-1-2-1,-1-21-5599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3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1 224 2897,'0'0'14180,"26"-21"-12678,81-67-779,-101 82-693,1 0-1,-1 0 0,0-1 1,-1 0-1,1 0 0,-1-1 1,-1 1-1,1-1 0,2-9 1,12-18 501,-18 34 202,0 1-630,-1 1 0,0-1 1,1 0-1,-1 0 0,0 0 0,1 1 0,-1-1 0,0 0 0,0 1 0,1-1 0,-1 0 0,0 0 1,0 1-1,1-1 0,-1 0 0,0 1 0,0-1 0,0 1 0,0-1 0,0 0 0,1 1 1,-1-1-1,0 1 0,0-1 0,0 0 0,0 1 0,0-1 0,0 1 0,0-1 0,0 0 0,-1 1 1,1-1-1,0 0 0,0 1 0,0-1 0,0 1 0,-1 0 0,-6 22-145,5-17 462,-4 21 139,1 0 1,1 1 0,1-1-1,1 36 1,3-63-572,-1 1 1,0 0-1,1-1 0,-1 1 0,0 0 1,1-1-1,-1 1 0,1-1 1,-1 1-1,1-1 0,0 1 0,-1-1 1,1 1-1,-1-1 0,1 1 0,0-1 1,-1 0-1,1 1 0,0-1 0,0 0 1,-1 0-1,1 0 0,0 1 1,0-1-1,-1 0 0,1 0 0,0 0 1,0 0-1,-1 0 0,1 0 0,0 0 1,1-1-1,0 1-107,-1 0-1,1 0 1,0 0-1,0-1 1,-1 1 0,1 0-1,0-1 1,0 0 0,-1 1-1,1-1 1,-1 0 0,1 0-1,-1 0 1,1 0-1,1-1 1,4-9-1222,0-1 0,-1 1 1,-1-1-1,5-15 0,12-26-7012,2 18-326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3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 6307,'0'0'14959,"9"19"-12857,4 5-1505,-5-10-190,-1 0-1,0 1 1,-1 0 0,4 18 0,-6-15 41,-4-15-402,1 0 0,-1 0 1,1 0-1,0 0 0,-1 0 1,1-1-1,1 1 0,-1 0 1,0 0-1,1-1 0,-1 1 0,1-1 1,3 5-1,2-6-75,0-22-246,0-1-156,-2 0 0,4-26 0,-5-14-3844,-4 20-2349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3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4578,'0'0'9562,"0"20"-7294,4 316 6541,-4-276-7819,0-34-683,1 1-1,5 36 1,-3-58-1366,-1-13-166,3-18-1538,-4 23 2079,7-29-4489,2 4-2854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4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8468,'0'0'14841,"-18"13"-13878,-60 42-397,74-52-515,0-1-1,0 1 1,0 0-1,1 1 1,-1-1 0,1 1-1,0-1 1,0 1-1,0 0 1,0 0-1,1 1 1,-1-1 0,1 0-1,0 1 1,0 0-1,1-1 1,0 1-1,0 0 1,0-1 0,0 1-1,1 0 1,-1 0-1,2 9 1,-1-13-187,21-1-198,-11-1 231,0 0-1,0-1 0,0 0 1,0 0-1,-1-1 0,12-6 1,-12 5-135,1 1 0,0-1 0,1 2 0,-1-1 1,0 1-1,14 0 0,41 2 129,-64 0 213,-1 12-8103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4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10917,'0'0'8004,"0"176"-5187,0-81 0,0 0-592,0-7-752,5 0-817,0-27-480,-5-7-176,0-27-16,0-7-384,0-47-9829,0-20 4019,-10-14-4067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4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9748,'0'0'5686,"23"0"-4478,76 0-597,-96 0-574,1-1 1,-1 1-1,1 0 0,0 0 0,-1 1 0,1-1 0,-1 1 0,1 0 1,-1 0-1,1 0 0,-1 0 0,0 0 0,1 1 0,-1-1 0,0 1 1,3 2-1,-4-1 30,-1-1 0,0 1 0,1-1 1,-1 1-1,0 0 0,0 0 0,-1 0 0,1-1 1,0 1-1,-1 0 0,0 0 0,0 0 0,0 5 1,0-5 8,1 10 240,1 11 958,-3 36 0,0-52-1044,0-1 1,0 0 0,0 0-1,-1 0 1,0 0 0,-1-1-1,1 1 1,-1 0 0,-6 8-1,5-9-176,-2 4-54,-1 0 0,0 0 0,0-1 0,-1 0 0,-1 0 0,1 0 0,-12 7 0,14-11-1361,-2 2-1577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88 352,'0'0'13332,"15"-8"-12665,1-2-442,0 2 1,1 0 0,1 1 0,-1 1 0,30-7 0,39 0 1126,0 5-1,92 2 1,-175 6-1293,-1 0 0,1 0 0,0 0 0,-1 0-1,1 1 1,-1 0 0,1-1 0,-1 1 0,1 0 0,-1 0 0,0 0-1,0 0 1,1 1 0,-1-1 0,0 1 0,0-1 0,0 1 0,0 0 0,0 0-1,1 2 1,0 0 64,-1 0-1,0 0 1,0 0 0,0 0-1,-1 0 1,1 1-1,-1-1 1,0 0 0,0 1-1,-1-1 1,1 6-1,-1-2 28,0 0 0,0 1 0,-1-1 0,0 0 0,-1 0 0,1 1-1,-2-1 1,1 0 0,-1 0 0,0-1 0,-1 1 0,-6 9 0,-10 10 61,-2-2 0,-1 0 0,-1-2 0,-1 0 1,-55 37-1,80-60-279,-25 12 473,11-11-5486,14-18-9296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4.9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4578,'0'0'11125,"0"169"-8099,0-81-241,0 7 16,0 0-672,0-21-1120,0-20-721,5-27-288,5-13-16,-5-41-3074,-5-27-479,0-14-1586,0-13-2144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5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9076,'0'0'5443,"27"7"-4227,150 34 1004,-174-40-2165,0 0 1,0 0-1,0 0 1,0 0-1,0 0 1,0 1-1,0 0 0,0-1 1,0 1-1,-1 0 1,1 0-1,-1 0 1,1 1-1,-1-1 1,0 1-1,0-1 0,0 1 1,0 0-1,1 3 1,-1-2 96,-1 0 0,0 0 0,0 0 0,0 0 0,-1 0 0,0 1 0,1-1 0,-2 0 0,1 0 0,0 0 0,-1 1 0,-2 7 0,-1 2 166,-1 0-1,-1-1 0,0 0 1,-1 0-1,0 0 0,-1-1 0,-12 15 1,7-11-558,-1-1 1,0 0-1,-1-1 0,-28 20 1,49-52-10824,-5 16 10118,21-24-8019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5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0 232 3474,'0'0'9988,"22"-14"-8299,69-53-694,-84 61-959,-1 0 0,1-1 0,-1 0-1,-1 0 1,0 0 0,0-1 0,0 1 0,-1-1 0,0 0-1,0-1 1,-1 1 0,0-1 0,-1 1 0,3-18 0,-5 25-35,3-18 736,-5 38 1122,-2 10-652,-1 0 0,-9 29 0,7-34-382,1 1 0,1 0 1,1 0-1,0 26 0,4-50-889,11-2-414,0-1 0,-1 0-1,1-1 1,-1 0-1,1-1 1,-1 0 0,0-1-1,-1 0 1,13-9 0,38-16-1363,-42 23 869,-11 4 786,0 0-1,0 0 1,1 0-1,-1 1 1,1 0-1,0 0 1,-1 1-1,1 0 1,0 0-1,0 1 1,11 1 0,-18 0 279,0-1 1,1 1 0,-1 0 0,0-1-1,0 1 1,0 0 0,0 0 0,0 0 0,0 0-1,0 0 1,0 0 0,-1 0 0,1 0-1,0 0 1,-1 0 0,1 1 0,-1-1 0,1 0-1,-1 0 1,1 1 0,-1-1 0,0 0 0,1 2-1,1 32 2968,-2-32-2818,0 0 267,17-5-836,-12 0 276,1-1-1,0 0 1,-1 0-1,1-1 1,-1 0 0,0 0-1,-1 0 1,1 0-1,4-6 1,-6 6-16,0 0 0,0 1 0,1-1 0,-1 1 0,1 0 0,0 0 0,0 0 0,0 0 0,0 1 0,1 0 0,-1 0 0,0 0 0,1 0 0,0 1 0,-1-1 0,1 1 0,0 1 0,4-1 0,-8 1 123,-1 0 0,1 0 1,-1 0-1,1 0 0,-1 0 0,1 0 1,-1 1-1,0-1 0,1 0 0,-1 0 0,0 1 1,1-1-1,-1 0 0,1 1 0,-1-1 0,0 0 1,0 1-1,1-1 0,-1 1 0,0-1 1,0 0-1,1 1 0,-1-1 0,0 1 0,0-1 1,0 1-1,0-1 0,0 1 0,5 8-1212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7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206 386 7812,'0'0'12656,"-14"-9"-11306,2 1-978,0 1-1,-25-11 1,36 18-332,-1-1 0,1 1 1,-1 0-1,1 0 0,0 0 0,-1 0 0,1 0 0,-1 0 0,1 0 1,-1 0-1,1 0 0,0 1 0,-1-1 0,1 0 0,-1 1 0,1-1 1,0 1-1,-1 0 0,1-1 0,0 1 0,0 0 0,0 0 0,-2 2 1,-18 26 533,15-18-391,-3 1-28,1 0 1,0 1-1,1 0 0,1 0 1,0 1-1,1-1 0,0 1 1,1 1-1,0-1 0,1 0 1,1 1-1,0 19 1,2-32-156,0-1 0,0 1 0,0-1 1,1 1-1,-1-1 0,1 1 0,-1-1 1,1 1-1,0-1 0,-1 1 0,1-1 1,0 0-1,0 0 0,0 1 0,0-1 1,0 0-1,0 0 0,0 0 0,0 0 1,1 0-1,-1 0 0,0 0 0,1-1 1,-1 1-1,1 0 0,-1-1 1,0 1-1,1-1 0,-1 0 0,1 1 1,-1-1-1,1 0 0,1 0 0,6 1 12,0 0-1,0-1 1,-1 0 0,18-3-1,-23 2-3,0 0 0,0 0 0,1-1 0,-1 1 0,0-1 0,0 0 0,-1 0 0,1 0 0,0 0 0,-1 0-1,1-1 1,-1 1 0,1-1 0,-1 0 0,0 1 0,2-5 0,29-57 113,-26 50-91,8-20-237,-2 1-1,-1-2 1,-2 0 0,-1 0 0,4-39 0,-5-6-658,-2-98 1,-6 176 1942,-5 21 31,-8 103 7,1 201-1,12-316-1082,0 0 1,1-1-1,0 1 1,0 0-1,0 0 1,5 12-1,9 3-2956,-13-20 1742,0 0 1,0 0-1,0-1 1,0 1 0,1-1-1,-1 0 1,0 0-1,5 2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29:58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1 251 6723,'0'0'10410,"21"4"-9714,-1 0-527,0 0 0,34 1 0,-50-6-143,0 1-1,0-1 0,0 0 0,0 0 1,0 0-1,-1 0 0,1-1 1,0 0-1,-1 1 0,1-1 0,-1-1 1,0 1-1,0 0 0,1-1 0,-2 0 1,1 1-1,3-5 0,2-3 41,-1 0-1,0 0 1,8-19-1,-9 19-29,-2 2 39,-1 0 1,0 0-1,0 0 0,-1 0 1,0-1-1,0 1 1,-1-1-1,0 1 1,0-1-1,-1-9 0,-1 18 6,1 0 0,0 0-1,-1-1 1,1 1 0,0 0-1,-1 0 1,1-1 0,0 1-1,-1 0 1,1 0 0,-1 0-1,1 0 1,0 0 0,-1 0-1,1-1 1,-1 1 0,1 0-1,0 0 1,-1 0 0,1 0-1,-1 1 1,1-1 0,-1 0-1,0 0 1,0 0 213,-1 1-219,0-1 0,1 1 0,-1-1 1,0 1-1,1 0 0,-1-1 0,1 1 1,-1 0-1,1 0 0,-1 0 0,1 1 0,0-1 1,0 0-1,-1 0 0,1 1 0,0-1 0,0 1 1,0-1-1,0 1 0,1-1 0,-1 1 0,0-1 1,0 3-1,-17 49 347,14-39-283,-2 6 262,0 1 0,1 0-1,2 0 1,-3 34 0,6-55-392,0 1 0,0 0 1,0-1-1,0 1 0,0 0 0,0-1 0,0 1 1,0-1-1,0 1 0,0 0 0,0-1 1,0 1-1,0-1 0,1 1 0,-1 0 0,0-1 1,0 1-1,1-1 0,-1 1 0,1-1 1,-1 1-1,0-1 0,1 1 0,0 0-16,1-1-1,-1 0 1,0 1-1,0-1 1,0 0-1,0 0 1,0 0-1,0 0 1,1 0-1,-1 0 0,0 0 1,0-1-1,0 1 1,0 0-1,0 0 1,0-1-1,0 1 1,0-1-1,0 1 1,0-1-1,0 0 1,0 1-1,1-2 1,25-22-196,-23 20 151,68-78-1418,-47 51-236,50-47 0,-71 74 1540,0 1-1,0 0 1,0 1-1,1-1 1,-1 1 0,6-3-1,-9 4 155,1 1 1,-1 0-1,0-1 0,0 1 1,0 0-1,0-1 0,0 1 0,0 0 1,1 0-1,-1 0 0,0 0 1,0 0-1,0 1 0,0-1 0,0 0 1,1 0-1,-1 1 0,0-1 1,0 0-1,0 1 0,0-1 0,0 1 1,0 0-1,0-1 0,0 1 1,0 0-1,-1 0 0,1-1 0,0 1 1,0 0-1,-1 0 0,1 0 0,1 2 1,6 18 871,-1 1 0,-1 0 1,0 1-1,2 25 0,-7-43-663,1 14 509,-2-13-441,1-1 0,0 0-1,0 1 1,0-1 0,3 7-1,-3-11-248,-1-1-1,0 0 1,0 0-1,0 1 1,1-1-1,-1 0 1,0 0-1,0 1 1,1-1-1,-1 0 1,0 0-1,0 0 1,1 0-1,-1 1 1,0-1-1,1 0 1,-1 0 0,0 0-1,0 0 1,1 0-1,-1 0 1,0 0-1,1 0 1,-1 0-1,0 0 1,1 0-1,-1 0 1,0 0-1,1 0 1,-1 0-1,0 0 1,0 0-1,1-1 1,-1 1-1,0 0 1,1 0-1,-1 0 1,0 0-1,0-1 1,1 1-1,7-7-93,4-10-362,-1-1 1,0 0-1,-2-1 0,14-37 1,-15 31-3923,8-45-1,-10 24-4352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3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9268,'0'0'13430,"12"-1"-9436,6-6-3854,-1 1 0,24-4 0,2 0-90,-16 2 51,1 2 1,0 1-1,1 1 0,39 0 1,-68 8-4,-34 374 203,33-371-295,-2 28 33,1 45 0,2-79-39,0 1-7,0-1 1,0 1-1,0-1 1,1 1 0,-1-1-1,1 0 1,-1 1 0,1-1-1,0 0 1,-1 1 0,1-1-1,0 0 1,0 0 0,0 0-1,0 0 1,0 0-1,0 0 1,0 0 0,0 0-1,1 0 1,-1 0 0,0 0-1,0-1 1,1 1 0,-1-1-1,1 1 1,-1-1-1,0 1 1,1-1 0,-1 0-1,1 1 1,-1-1 0,2 0-1,3 0-43,0 1 0,0-1 0,0 0 0,-1-1 0,1 0 0,0 0 0,10-3 0,-8 1-140,-1-1 0,0 0 0,-1 0 0,1-1 0,-1 0 0,0 0 0,0 0 0,-1-1 0,1 0 0,-1 0 0,0 0 0,-1-1 0,0 1 0,5-10 0,1-3-1870,-1-1 0,-1 1 0,-1-2 0,6-25 0,-2-8-6786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3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0 102 9476,'0'0'9109,"116"-54"-9526,-76 26-4305,-5 8-5523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4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1 218 6867,'0'0'7537,"23"-17"-6843,75-57-430,-91 69-248,-1 0 1,0 0-1,0-1 0,-1 0 1,0 0-1,0-1 1,0 0-1,4-8 0,-7 10 88,0 0 0,0 0-1,-1 0 1,0 0 0,0-1-1,0 1 1,-1-1 0,1-9 1293,-27 58 1669,18-19-2703,1 2 0,1-1 0,1 1 0,1-1 1,1 1-1,1 28 0,2-53-354,0-1 0,0 1-1,0-1 1,0 1 0,0-1 0,0 1-1,0-1 1,0 1 0,0-1 0,0 1-1,0-1 1,1 0 0,-1 1 0,0-1 0,0 1-1,0-1 1,0 1 0,1-1 0,-1 1-1,0-1 1,1 0 0,-1 1 0,0-1-1,1 0 1,-1 1 0,0-1 0,1 1-1,3 0-41,0-1 0,0 1 0,0-1 0,0 1 0,0-1-1,0 0 1,0-1 0,0 1 0,0-1 0,0 1-1,0-1 1,0-1 0,-1 1 0,1 0 0,0-1-1,-1 0 1,1 0 0,-1 0 0,1 0 0,-1 0 0,3-4-1,11-7-830,-1 0-1,24-27 0,-10 4-3108,31-48 0,-20 26-2215,-41 58 6214,0 0 1,0 0-1,0 0 0,0-1 1,0 1-1,0 0 0,0 0 1,0-1-1,0 1 1,1 0-1,-1 0 0,0 0 1,0 0-1,0-1 0,0 1 1,1 0-1,-1 0 1,0 0-1,0 0 0,0 0 1,1 0-1,-1 0 1,0-1-1,0 1 0,0 0 1,1 0-1,-1 0 0,0 0 1,0 0-1,1 0 1,-1 0-1,0 0 0,0 0 1,0 0-1,1 0 0,-1 0 1,0 0-1,0 0 1,1 1-1,-1-1 0,3 11 1488,-2 25 1293,-2-28-2340,11 165 9332,-7-157-9385,-3-16-438,0 0 0,0 0-1,0 0 1,0 0-1,0 0 1,0 0 0,0 0-1,0 0 1,0 0-1,0 0 1,0-1 0,0 1-1,0 0 1,0 0-1,0 0 1,0 0 0,0 0-1,0 0 1,0 0-1,0 0 1,0 0 0,0 0-1,0 0 1,0 0-1,0 0 1,0 0 0,0 0-1,0 0 1,0 0-1,1 0 1,-1 0 0,0-1-1,0 1 1,0 0 0,0 0-1,0 0 1,0 0-1,0 0 1,0 0 0,0 0-1,0 0 1,0 0-1,0 0 1,0 0 0,0 0-1,1 0 1,-1 0-1,0 0 1,0 0 0,0 1-1,0-1 1,0 0-1,0 0 1,0 0 0,0 0-1,0 0 1,0 0-1,0 0 1,0 0 0,0 0-1,0 0 1,5-27-4771,-5 19 3861,5-37-5218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4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5410,'0'0'15992,"15"0"-15992,10 0-849,1 0-4177,4 0-4082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4.5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1 9636,'0'0'7241,"-19"27"-4594,-59 92-751,70-105-1504,0 0 0,0 1 0,1-1 0,1 2 0,1-1 0,0 0 0,1 1 0,-3 20-1,7-36-396,0 1 0,0 0 0,0-1 0,0 1-1,1-1 1,-1 1 0,0-1 0,0 1-1,1-1 1,-1 1 0,0-1 0,1 1 0,-1-1-1,0 1 1,1-1 0,-1 1 0,1-1 0,-1 0-1,0 1 1,1-1 0,-1 0 0,1 1-1,-1-1 1,1 0 0,0 0 0,-1 0 0,1 1-1,-1-1 1,1 0 0,-1 0 0,1 0-1,-1 0 1,1 0 0,0 0 0,-1 0 0,1 0-1,-1 0 1,1 0 0,-1 0 0,2-1 0,26-3-299,-22 1 226,0 0 1,0 0 0,0-1-1,0 0 1,0 0-1,-1 0 1,0-1 0,0 0-1,0 0 1,6-8 0,8-12-404,15-28 0,-20 31 69,-3 5 124,-6 12 179,-1-1 0,0 0 0,0-1 0,0 1 0,-1-1 0,0 1 0,0-1 1,-1 0-1,1 0 0,1-12 0,-4 18 274,0 12 1303,15 363 3667,-15-117-5935,0-257 651,0-1 1,0 1-1,-1 0 1,1 0-1,0-1 0,0 1 1,0 0-1,0 0 1,0-1-1,-1 1 1,1 0-1,0 0 1,0 0-1,-1-1 0,1 1 1,0 0-1,0 0 1,-1 0-1,1 0 1,0-1-1,0 1 0,-1 0 1,1 0-1,0 0 1,0 0-1,-1 0 1,1 0-1,0 0 0,-1 0 1,1 0-1,0 0 1,-1 0-1,1 0 1,0 0-1,0 0 1,-1 0-1,1 0 0,0 0 1,-1 0-1,1 1 1,0-1-1,0 0 1,-1 0-1,1 0 0,0 0 1,0 1-1,0-1 1,-1 0-1,1 0 1,0 0-1,0 1 0,0-1 1,-1 0-1,1 0 1,0 1-1,0-1 1,0 0-1,0 0 1,0 1-1,0-1 0,0 0 1,-1 1-1,1-1 1,0 0-1,0 1 1,0-1-1,-1-28-7092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3314,'0'0'10442,"9"22"-9039,57 132 1065,-54-127-1768,-4-7-194,1-1 0,1 0 0,24 36 0,-31-51-482,1 1-1,0-1 1,0 0 0,0 0 0,0 0-1,1-1 1,0 1 0,-1-1 0,1 0-1,1-1 1,-1 1 0,0-1-1,0 0 1,1 0 0,0-1 0,-1 1-1,1-1 1,0-1 0,9 1 0,-14-1-20,0-1 0,0 0 0,0 1 0,0-1 0,0 0 0,0 0 0,0 0 0,0 0 0,0 0 0,-1 0 0,1 0 0,0 0 0,0 0 1,-1 0-1,1 0 0,-1 0 0,1-1 0,-1 1 0,0 0 0,0 0 0,1-3 0,8-35 169,-8 31-110,9-45 174,-8 32-211,2 1 0,1 0-1,0 0 1,15-36 0,-20 55-30,1 0 0,-1 1 0,0-1 0,0 1 1,1-1-1,-1 0 0,1 1 0,-1-1 0,1 1 1,-1-1-1,1 1 0,-1-1 0,1 1 0,-1 0 1,1-1-1,-1 1 0,1 0 0,0-1 0,-1 1 1,1 0-1,0-1 0,-1 1 0,1 0 0,0 0 1,-1 0-1,1 0 0,0 0 0,-1 0 0,1 0 1,0 0-1,-1 0 0,1 0 0,0 0 0,-1 0 1,1 1-1,0-1 0,-1 0 0,1 0 1,0 1-1,-1-1 0,2 1 0,23 21 377,-20-16-144,49 46 664,78 100-1,-128-148-1445,-7-29-16731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5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1 269 9716,'0'0'7919,"23"-22"-6551,71-77-655,-88 93-682,0-1 0,0 0 1,-1 0-1,0 0 0,0-1 0,-1 0 1,0 1-1,0-2 0,-1 1 1,0 0-1,0-1 0,1-10 1,0 2 44,-3-2 737,-5 18 856,-1 11-523,-4 13-962,2 0 0,0 1 0,2 0 0,1 1 0,1-1 0,1 1 0,1 0 1,1-1-1,3 27 0,-2-50-186,-1 0 1,1 0-1,-1-1 1,1 1-1,-1 0 1,1 0-1,-1-1 1,1 1-1,0-1 1,0 1-1,-1 0 1,1-1-1,0 1 1,0-1-1,0 0 1,-1 1-1,1-1 1,0 0-1,0 1 1,0-1-1,0 0 1,0 0-1,0 0 1,0 0-1,-1 0 1,1 0-1,0 0 1,0 0-1,1 0 1,30-5-181,-26 3 144,0-1-1,0 0 1,-1 0 0,0 0-1,1-1 1,-1 0 0,0 0-1,-1 0 1,6-6 0,38-51-1208,-38 47 838,1 0-1,0 0 1,14-12-1,-22 24 382,-1 0-1,0 0 1,1 0-1,-1 1 1,1 0-1,0-1 1,-1 1-1,1 0 1,0 0-1,0 0 1,0 0-1,-1 1 1,1-1 0,0 1-1,0 0 1,0 0-1,0 0 1,0 0-1,0 0 1,0 1-1,0-1 1,0 1-1,0 0 1,-1 0-1,1 0 1,0 0-1,0 0 1,-1 1-1,5 2 1,5 5 255,-1 0 0,-1 0 0,1 1 0,15 20 0,-13-16 310,3 4-109,-9-9-132,1 0 1,0-1-1,0 0 0,1 0 1,0-1-1,11 7 0,-20-14-293,0 0 0,0 0 0,0 0 0,1 0 0,-1 0 0,0 0-1,0 0 1,1 0 0,-1 0 0,0 0 0,1 0 0,-1 0 0,0 0-1,0 0 1,1 0 0,-1 0 0,0 0 0,0 0 0,1 0 0,-1 0-1,0 0 1,0 0 0,1 0 0,-1 0 0,0 0 0,0-1 0,0 1 0,1 0-1,-1 0 1,0 0 0,0 0 0,0-1 0,1 1 0,-1 0 0,0 0-1,0-1 1,0 1 0,5-15 38,-2-23-26,-3 33 19,1-195-1131,-1 199 488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5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6771,'0'0'2431,"5"19"629,2 7-2287,51 177 6561,-57-201-7257,-1 0-1,1-1 0,0 1 0,-1 0 0,1-1 0,0 1 1,0-1-1,0 1 0,0-1 0,0 1 0,1-1 1,-1 0-1,0 0 0,1 0 0,-1 1 0,1-1 0,-1-1 1,1 1-1,1 1 0,-1-2-53,-1 0-1,0 0 1,1 0-1,-1 0 1,0 0 0,1 0-1,-1 0 1,1 0 0,-1-1-1,0 1 1,1 0-1,-1-1 1,0 0 0,0 1-1,1-1 1,-1 0-1,0 1 1,0-1 0,0 0-1,0 0 1,0 0-1,0 0 1,0 0 0,1-2-1,16-23 107,-1-1-1,-1 0 1,-1-2-1,-2 1 1,10-32-1,-6 18-224,22-67-3487,-37 103 1758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6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1 366 10405,'0'0'6115,"24"-27"-5272,76-88-435,-94 107-380,1-1 1,-2 1 0,1-1-1,5-13 1,-3-14 63,-5 15-10,-7 30 2416,-17 55-1594,16-32-353,0-1 0,2 0 0,1 35 0,2-65-538,1 1 0,-1-1 0,0 0 0,0 1 0,1-1 0,-1 0-1,1 1 1,-1-1 0,1 0 0,0 1 0,-1-1 0,1 0 0,0 0 0,0 0 0,0 1 0,0-1 0,0 0 0,0 0 0,0-1 0,0 1 0,0 0 0,1 0 0,-1 0 0,0-1 0,0 1 0,1-1 0,-1 1 0,0-1 0,1 1 0,-1-1 0,1 0 0,-1 0 0,1 0 0,-1 0 0,0 0 0,1 0 0,2 0 0,-1 0-57,1 0 0,0-1 0,0 1-1,0-1 1,0 0 0,0 0 0,-1 0 0,1 0-1,0-1 1,-1 0 0,1 0 0,-1 0-1,5-3 1,1-5-311,0-1 0,-1 0 0,0 0 0,9-19 1,-13 21 125,1 0 1,0 0 0,0 1-1,1 0 1,0 0 0,1 0-1,0 1 1,0 0 0,13-9-1,-20 15 240,1 0 0,0 1-1,0-1 1,0 1 0,0-1 0,0 1-1,0-1 1,0 1 0,0 0-1,0-1 1,0 1 0,0 0 0,0 0-1,0 0 1,0 0 0,0 0 0,0 0-1,0 0 1,0 0 0,0 0-1,0 1 1,0-1 0,0 0 0,0 1-1,0-1 1,0 1 0,0-1-1,0 1 1,0-1 0,0 1 0,0 0-1,0-1 1,-1 1 0,1 0-1,0 0 1,-1-1 0,2 3 0,1 2 368,0 1 0,-1-1 0,0 1 0,0 0 0,2 9 0,2 5 994,5-6-172,-11-13-1187,1-1-1,-1 0 0,1 0 0,-1 0 1,1 0-1,-1 0 0,0 0 1,1 0-1,-1 0 0,1 0 0,-1-1 1,0 1-1,1 0 0,-1 0 0,1 0 1,-1 0-1,0 0 0,1-1 0,-1 1 1,0 0-1,1 0 0,-1-1 1,0 1-1,1 0 0,-1-1 0,18-30-326,-13 19 401,22-33-289,-16 28-139,-1 0 0,-1-1 0,8-19 0,-14 28-1243,-1 1-1,0-1 0,0 0 0,-1 0 0,1-16 0,-2-3-10141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6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11141,'0'0'2204,"-1"23"1451,-8 184 2689,19-216-7652,8-18 1111,-10 14 43,14-24-149,-16 26 20,0 0 0,1 0 0,0 1 0,0 0 0,1 0 0,1 0 0,12-10 0,-21 20 276,1-1 0,-1 1 1,1-1-1,-1 1 0,0 0 0,1 0 0,-1-1 1,1 1-1,-1 0 0,1 0 0,-1-1 0,1 1 0,-1 0 1,1 0-1,0 0 0,-1 0 0,1 0 0,-1 0 1,1 0-1,-1 0 0,1 0 0,-1 0 0,1 0 1,-1 0-1,1 0 0,-1 0 0,1 1 0,-1-1 0,1 0 1,-1 0-1,1 1 0,-1-1 0,1 0 0,-1 1 1,1-1-1,-1 0 0,0 1 0,1-1 0,-1 1 1,0-1-1,1 0 0,-1 1 0,0-1 0,0 1 0,1-1 1,-1 1-1,0-1 0,0 1 0,1 0 0,3 29 638,-4-27-505,2 135 3917,-3-62-2617,17-103-2138,43-99-384,-57 123 1057,0 0 0,1 0 0,-1 0 0,1 0-1,-1 0 1,1 1 0,0-1 0,0 1 0,4-3 0,-6 4 38,1 0 0,-1 0 0,0 1-1,1-1 1,-1 0 0,1 1 0,-1-1-1,1 1 1,-1-1 0,1 1 0,0 0-1,-1 0 1,1 0 0,-1 0 0,1 0-1,0 0 1,-1 0 0,1 0 0,-1 1-1,1-1 1,-1 1 0,1-1 0,-1 1-1,3 1 1,35 31 1501,-26-21-892,0 0 0,21 14 0,-32-25-770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7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1 286 6467,'0'0'11739,"17"-24"-10907,54-78-437,-61 88-344,0-1-1,0 0 1,-2-1 0,0 0-1,-1-1 1,0 1 0,4-19-1,-7 19 2679,-9 33-1234,-14 40-1032,-5 17-105,19-52 150,1 0 0,2 0-1,-2 28 1,35-50-1688,-21-4-77,0-1 1,0 1-1,-1-2 0,0 0 0,0 0 0,-1 0 0,1-1 0,-1 0 0,8-10 0,-5 6-919,20-17-6716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7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5859,'0'0'15447,"20"136"-13366,-20-129-1313,0-1-544,0-33-18664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7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55 102 7652,'-55'-94'15254,"60"87"-15286,5 7-176,10 0-2337,0 0-3265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7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111 272 11813,'0'0'6980,"-13"20"-5953,-39 69-115,45-76-516,1-1 0,0 2 0,1-1 0,0 0 1,1 1-1,-2 18 0,1-10 163,4 5-89,22-37-929,-8-2 348,0-1 1,-1 0-1,-1-1 1,0 0-1,-1-1 1,15-32-1,-5 7-648,23-69 0,-34 76 766,-1 0 0,-1-1-1,-2 1 1,-1-1 0,-1-52 1235,-3 90-669,0 103 670,1 137 1489,-1-233-2645,1 0 0,0-1 0,1 1 0,0-1 0,6 17 0,-7-25-200,-1 0 0,1 0 0,0-1 0,0 1 1,0 0-1,0 0 0,0-1 0,0 1 0,0-1 0,0 1 0,1-1 1,-1 1-1,1-1 0,-1 0 0,1 0 0,0 1 0,-1-1 0,1 0 1,0-1-1,0 1 0,-1 0 0,1 0 0,0-1 0,0 1 0,0-1 1,0 0-1,0 0 0,0 1 0,0-1 0,0 0 0,0-1 0,0 1 1,0 0-1,0 0 0,0-1 0,0 0 0,2 0 0,1-2-802,-1 1-1,0-1 1,0 1 0,0-1-1,0-1 1,0 1-1,-1 0 1,0-1-1,1 0 1,-1 0-1,3-6 1,-5 10 668,24-34-11769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0:18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0 242 10629,'0'0'8585,"10"-2"-8342,-5 0-216,-1 1 0,0 0-1,1-1 1,-1 0 0,0 0 0,0 0 0,0 0-1,0-1 1,-1 0 0,1 0 0,-1 0 0,1 0-1,-1 0 1,0 0 0,0-1 0,-1 0 0,1 0-1,-1 1 1,1-1 0,1-7 0,7-9 59,-4 8-150,-1 0 1,0 0-1,-1-1 1,0 0-1,-1 0 1,-1 0-1,0 0 1,3-22-1,-6 34 673,-8 6 2320,2 2-2733,0 1 0,1 0-1,0 1 1,1-1 0,0 1 0,0 0 0,1 0 0,0 0 0,0 1-1,-1 11 1,-1 7 301,2 1 0,0 38-1,3-66-501,1-1 0,-1 1-1,0-1 1,0 1 0,1-1-1,-1 1 1,0-1 0,1 1-1,-1-1 1,1 1 0,-1-1-1,0 0 1,1 1 0,-1-1-1,1 1 1,-1-1 0,1 0 0,-1 0-1,1 1 1,-1-1 0,1 0-1,-1 0 1,1 0 0,0 0-1,-1 1 1,1-1 0,-1 0-1,1 0 1,-1 0 0,1 0-1,0 0 1,-1 0 0,2-1-1,22-3-466,-14-2-149,0 0 1,0-1-1,-1 0 0,0 0 1,15-18-1,-12 14-1002,0-1 0,17-11-1,-23 18 1079,-1 2-137,0-1 0,0 1 0,0 0 0,0 0-1,0 0 1,1 1 0,-1 0 0,1 0 0,0 0 0,8-1-1,-13 3 696,-1 0 0,1 0 0,-1 1 1,1-1-1,-1 0 0,0 0 0,1 1 0,-1-1 0,0 0 0,1 0 0,-1 1 0,0-1 0,1 1 0,-1-1 0,0 0 0,0 1 0,1-1 0,-1 0 0,0 1 0,0-1 1,0 1-1,0-1 0,1 1 0,-1-1 0,0 1 0,0-1 0,0 1 0,0-1 0,0 0 0,0 1 0,0 0 0,-1 20 3883,1-13 920,16-12-7972,-7-4 2548,-1-1 0,0 0 1,11-17-1,-12 16 523,-1 1-1,1 0 1,1 1 0,14-13-1,-18 17 252,1 1-1,0 0 1,0 0-1,0 0 1,0 1-1,0 0 1,0 0-1,1 0 1,-1 1-1,1-1 1,-1 1-1,1 1 1,0-1-1,-1 1 1,1 0-1,7 1 1,-9 0 114,0 0 1,0 0-1,0 0 1,0 1-1,0-1 0,0 1 1,-1 0-1,1 1 1,0-1-1,-1 0 0,0 1 1,1 0-1,-1 0 1,0 0-1,0 0 1,-1 1-1,1-1 0,-1 1 1,0-1-1,0 1 1,2 4-1,4 18 984,5 7 265,-9-31-1270,-3-2-352,11-36-3050,31-68-4511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31:33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479 699 480,'0'0'14191,"-3"0"-12991,-76 3 3718,29 0-2475,16-2 3397,35 0-5826,-1 0-1,1 1 1,-1-1-1,1 1 1,-1-1 0,1 0-1,0 0 1,0 1-1,0-1 1,0 0-1,0 0 1,0 0 0,0 0-1,0 0 1,0 0-1,0 0 1,0 0 0,1-1-1,-1 1 1,0 0-1,1-1 1,-1 1 0,1-1-1,1 1 1,46 12 276,-38-11-200,83 16 295,1-4 1,104 2-1,194-14 66,-198-4-313,-25 15-124,-4 1 7,-106-15-14,148 7 12,19-2 34,-118-6-36,10-9 0,2 1 9,-2 3-26,-68 1-43,-42 5 46,0 0 0,-1-1 0,1 0 0,13-5 0,11-2-66,-26 7 50,1-1 1,-1-1 0,0 1-1,0-1 1,0-1-1,-1 1 1,0-1 0,0 0-1,0 0 1,0-1-1,6-8 1,23-19-37,-24 22 45,-1 0 0,0-1 0,-1 0 0,0 0 0,-1-1 0,-1 0 0,0 0-1,0-1 1,-1 0 0,6-25 0,-7 17 39,-2 0 1,0 0-1,-1 0 0,-4-45 1,2 20 43,-1 43-66,1 1 0,-1-1 0,0 1 0,1-1 0,-2 1 0,1 0 0,0 0 0,-1-1 0,1 1 0,-1 0 0,0 0 0,0 0 0,0 0 0,-5-4 0,-42-35 181,32 28-103,-2 0-26,0 0 0,-2 1-1,1 1 1,-2 1-1,1 1 1,-40-12-1,22 11 4,-2 1-1,-81-7 0,-384 7-67,314 12 0,132-5 0,0-3 0,-70-15 0,72 9 0,-2 3 0,-68-1 0,117 10 0,-33-1 0,0 2 0,0 1 0,1 3 0,-73 16 0,-85 19 0,145-32 0,1 2 0,-81 26 0,-248 101 0,360-128 0,0 2 0,1 0 0,0 2 0,1 1 0,0 0 0,2 2 0,-28 24 0,45-35 0,-1-1 0,1 0 0,0 1 0,1-1 0,-1 1 0,1 0 0,0 0 0,0 0 0,0 0 0,1 0 0,0 0 0,0 0 0,-1 9 0,0 11 0,3 41 0,0-29 0,-1-27 0,1 0 0,-1 1 0,2-1 0,0 0 0,0 1 0,0-1 0,2 0 0,-1-1 0,1 1 0,0 0 0,1-1 0,0 0 0,12 15 0,-3-6-6,1 0 0,0-1 0,22 18 0,-29-28 4,0-1-1,0 0 1,0 0-1,1-1 1,0 0 0,1-1-1,-1 0 1,1 0-1,14 3 1,3-4-2101,20-4-5727,-21 1 2727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6243,'0'0'12390,"-6"2"-10758,-5 4-1423,1 1 0,0 0 0,1 0-1,-1 0 1,1 2 0,1-1 0,0 1-1,0 0 1,-7 11 0,-12 19 125,-21 42 0,45-73-139,2-7-147,1 0-117,0 1 42,0-1 0,1 1 1,-1-1-1,0 0 0,1 1 1,-1-1-1,1 0 0,-1 1 1,1-1-1,0 0 0,-1 0 0,2 2 1,3 2 21,1 0-1,0-1 1,-1 0 0,1 0 0,1 0-1,-1-1 1,0 1 0,1-2 0,0 1 0,0-1-1,-1 0 1,1 0 0,0-1 0,10 1 0,16 1-16,63-4 0,-45-1 55,-50 2-28,-1 0 0,1 0 0,-1 0 0,1 0 0,-1 0 0,1 0-1,-1 0 1,1 0 0,-1 0 0,1 0 0,-1 0 0,1 0 0,-1 0-1,1 1 1,-1-1 0,1 0 0,-1 0 0,1 0 0,-1 1 0,1-1-1,-1 0 1,0 1 0,1-1 0,-1 0 0,1 1 0,-1-1 0,0 1-1,1-1 1,-1 0 0,0 1 0,0-1 0,1 1 0,-1-1 0,0 1-1,0-1 1,0 1 0,0-1 0,1 1 0,-1-1 0,0 1 0,0-1 0,0 1-1,0-1 1,0 1 0,0-1 0,0 1 0,0-1 0,-1 1 0,1-1-1,0 1 1,0 0 0,-1 5 34,1-1 27,-1 0 1,1-1-1,-1 0 1,-1 1-1,1-1 0,-1 0 1,1 1-1,-1-1 1,0 0-1,-1 0 1,1 0-1,-1-1 1,-4 5-1,-46 46 925,37-39-698,6-6-117,2-1-60,0 0 1,0 0 0,-1-1-1,0 0 1,0-1-1,-1 0 1,0-1 0,-11 5-1,20-9-238,0-1-1,0 1 1,0-1-1,0 0 1,0 0-1,0 0 1,0 0-1,0 0 1,0 0-1,0 0 1,0 0-1,-1 0 1,1 0-1,0-1 1,0 1-1,0 0 1,0-1-1,0 1 1,0-1-1,0 1 1,0-1-1,0 1 1,0-1-1,1 0 1,-1 1-1,0-1 1,0 0-1,0 0 1,1 0-1,-1 1 1,1-1-1,-1 0 1,0-2-1,-2-3-966,1 1-1,0-1 0,1 0 0,-1 0 0,1-7 0,-2 0-1925,-2-22-6390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0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2821 393 3378,'0'0'10794,"-5"-17"-9588,-16-53-51,20 66-900,-1-1 1,1 0-1,-1 1 0,0-1 1,-1 1-1,1 0 1,-1-1-1,0 1 0,0 1 1,0-1-1,0 0 1,-1 1-1,-7-6 0,-1-2 249,-10-8 333,0 1 0,-2 2 0,-33-19 0,23 17-316,-2 1 0,0 2 0,0 2 0,-53-13 1,25 13-52,-116-9 0,89 14-141,-90-3-12,146 10-309,0 3 1,0 0 0,0 3 0,0 1 0,-45 13 0,10 3 2,-157 58-6,146-44-8,8-5 36,-98 58 1,81-34-39,4 4 0,2 4 1,2 3-1,-85 90 0,163-151 5,-60 62 21,4 3-1,-66 99 0,98-125-2,6-12 39,2 1 0,1 0 0,1 2 0,2 0 0,-16 54 0,9 6 6,5 2-1,4-1 1,4 2-1,4 103 1,4-45-47,4 175 93,2-289-95,1 0 0,3-1 1,13 45-1,47 117 126,-33-119 130,66 112 0,-38-81-145,-13-29 16,92 123 1,-116-179-103,0 0 0,2-2 0,43 33 1,28 28 96,72 65 59,-72-84-155,-45-28-12,2-4 0,98 52 1,-122-72-26,0-2 13,1-1 1,0-2-1,1-1 0,0-2 1,1-1-1,0-2 1,37 3-1,254 1 27,-239-11-4,351-21 15,-356 12-49,208-35 19,-200 24 5,-16 4 23,118-43 0,-122 35-50,-42 16 1,48-23 0,147-94 3,-105 51 0,34-24-79,-106 54 7,-16 14 17,4-1 9,-2-1 0,-1-2 0,-1 0 0,-2-2 0,-2-2 0,-1 0 0,30-65 0,-41 75 27,31-45-1,1-3 6,-25 39 11,-5 9 28,-1-1 0,-1 0 0,-1-1 0,14-53 0,-11 12 25,-4-1 0,-4 0 0,1-84 0,-9 106-25,-2 0 1,-2 0-1,-20-93 0,12 96-21,-32-155-52,40 180 61,-1 0-1,-1 0 0,-15-32 1,-7-29 33,-4-39-47,25 97 16,-1 1 0,-2 0 0,0 0 0,-23-37 0,-63-80 31,45 79 5,-104-100 0,121 128-42,-32-20-27,30 27 61,27 20-34,-1 0 0,-1 1 0,-12-6 0,-19-11 42,-175-131 63,171 128-70,-1 2 0,-1 1-1,-70-22 1,88 35-46,-6-3 37,16 7 33,1-1 1,1-1-1,-35-19 1,52 26 29,-5-3-1339,-11 1-8911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2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2759 7 4594,'0'0'13588,"-21"-1"-11846,-9-1-1170,-84-1 1497,97 4-1631,0 1 1,0 1-1,1 0 1,-1 2-1,-17 6 1,11-4 214,-36 8 1,11-8-37,-16 3 370,-121 33-1,95-17-666,-103 16-1,55-14 307,111-20-579,1 1 0,0 1 0,1 2 0,-27 15 0,-2 2 78,-11 2-44,-77 52 1,100-56-90,22-15 3,-1 2-1,1 0 1,1 2 0,-19 19-1,-16 17 17,-3-2 1,-1-3-1,-73 43 0,105-69-38,1 0 0,1 2 0,0 0 0,-23 32 0,5-7 8,28-33 20,3-3-24,0 0 1,1 1-1,0 0 0,-13 24 1,-4 26-21,2 2 1,-17 71 0,5-14 49,-28 75-50,-55 82 136,99-230-103,3 2-1,-22 97 1,18-64 12,3-9-30,2 0 1,-11 141-1,22-126 29,-4 125-4,-2-14 5,-1 3 1,8 88-38,0 133 3,7-404 19,1 0 0,0 0 0,2-1-1,1 1 1,0-1 0,10 21 0,3 13-4,2 1-1,28 52 0,-12-27 6,-19-45 2,2-2-1,0 0 1,30 35 0,-29-40 5,39 57 12,30 40 8,-55-78-16,-22-29-3,26 28 1,25 21 26,101 80-1,-152-135-12,0 0 1,0 1-1,-2 1 0,14 19 0,-11-15 6,27 30 0,27 28 24,-25-27-11,-8-16 39,-25-25-62,-2 0 0,1 0-1,9 13 1,-1-3-7,7 11 21,-16-18-11,0-1 1,0 0 0,1 0 0,1-1-1,0 0 1,20 14 0,-14-11-8,30 29 0,-36-32-6,1 0 0,0 0 0,1-1-1,0-1 1,0 0 0,22 9 0,35 21 6,60 38 24,-2-3-20,-47-31-6,-42-24 38,50 15 1,-68-26-20,34 13 13,102 30 48,-124-35-72,-29-12-5,0 0-1,1 0 1,0 0 0,-1-1-1,1 1 1,0-1 0,5 1-1,49 13 30,-45-10-20,0-2 1,1 0-1,-1 0 0,19 1 1,-30-4-11,0 0 0,0 0 1,0 0-1,0 1 0,-1-1 0,1 1 0,0-1 1,0 1-1,-1 0 0,1-1 0,1 2 1,-1-1-3,0 0 1,0 0 0,0 0-1,0 0 1,-1-1 0,1 1-1,0-1 1,0 1 0,0-1-1,0 0 1,3 0 0,21 2-3,39 6 0,-38-3 13,43 1 0,-29-4 10,59 9 0,-61-5-17,56 2 1,305-8 8,-383-2-2,1 0-1,-1-1 1,1-1 0,22-8-1,24-5 31,195-44 3,-123 27-83,26-13-60,-49 12 118,-47 19-8,-1-3-1,62-27 1,-101 34 0,32-18 0,-36 18 3,0 0 0,31-10 0,22-8-5,75-40 1,-35 15 14,-61 28-77,0-3 1,49-36-1,-34 25 56,-45 28-4,-1-2 0,31-23 0,-34 23-7,0 0-1,2 2 1,26-13-1,14-9-5,107-53 30,-149 77-9,-1 0 0,0-1 0,31-26 0,-30 21 0,1 2 1,26-15 0,-33 20-3,0 0 0,0 0-1,-1-1 1,18-20 0,-6 7 11,171-167 96,-177 169-107,0-2 1,-2 0-1,-1 0 0,14-29 1,9-13-44,-30 48 11,0 0 0,-2 0 0,0-1 0,-1 0 0,7-35 0,7-24-40,-14 57 39,6-45 0,-9 43 33,11-39 0,0 12 11,-3-2-1,5-61 0,5-16 17,-11 80-10,-2 0-1,2-70 0,-3 12 18,-3 59-41,1-13-14,4-102 144,-9-113-101,-1 266 4,0 0 1,0 1-1,-5-15 0,-1-11 36,5 19-53,-1 1 1,0 0-1,-2 0 0,1 0 1,-2 1-1,0 0 0,-10-16 1,12 20 14,-5-10-45,1-1-1,1 0 1,-5-32-1,-11-28-10,-60-136-3,48 144 44,-16-29 75,18 40-77,-26-46 92,28 52-56,24 41-36,-1 0 0,0 1 0,-1 0 0,-1 1 0,-14-16 0,-6-5 130,-30-44 0,57 75-132,-73-118 673,44 76-670,22 28-13,-1 1 0,-1 1 0,-1 0 0,0 1 0,-23-21 0,24 25 0,1-1 0,0 0 0,0-1 0,-8-13 0,9 11 0,0 2 0,-1-1 0,0 2 0,-14-12 0,7 6 0,0 0 0,1-2 0,1 0 0,-25-37 0,12 16 0,19 27 0,-1 2 0,0-1 0,-15-11 0,15 15 0,1-1 0,1 0 0,0-1 0,-15-20 0,18 20 0,0 1 0,0-1 0,-1 1 0,0 0 0,-1 1 0,0-1 0,0 2 0,-1-1 0,-12-7 0,-111-72 0,83 52 0,-90-47 0,-10-2 0,102 54 0,-98-45 0,76 43 0,44 19 0,-46-17 0,-41-9 0,80 29 0,-55-24 0,62 22 0,-1 2 0,0 1 0,-43-10 0,-129-22 0,-165-29 0,246 39 0,86 23 0,0-2 0,-43-20 0,1 10 0,46 10 0,23 8 0,0 0 0,0 1 0,-1-1 0,1 1 0,0 0 0,-10-1 0,-41-7 0,23 3 0,-9-2 0,24 4 0,0 1 0,-33-1 0,-79-3 0,123 4 555,2 0-2144,-12 2-11768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3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36 136 3650,'0'0'8345,"-5"-5"-7206,3 3-835,1 0-168,-1 0 1,1 1-1,0-1 1,-1 1-1,1-1 1,-1 1-1,-16-8 15746,44 9-15503,8-2-138,0-2-1,0-1 1,48-14-1,39-6-47,-47 15-127,83 0-1,-84 11-45,-18 0 3,0-1 1,92-14 0,-106 12-46,-17 3-7,-23-1-120,-1-2-52,-1 1 1,1 0-1,-1 0 1,1 1-1,-1-1 1,0 0-1,1 0 1,-1 0 0,0 0-1,1 0 1,-1 1-1,0-1 1,0 0-1,0 1 1,0-1-1,0 0 1,0 1 0,0-1-1,0 1 1,0 0-1,0-1 1,0 1-1,0 0 1,0 0-1,0-1 1,0 1 0,-2 0-1,-32-3-10405,10 3-2381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3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96,'0'0'288,"-4"1"-197,1 0 231,-1 0 1,1 0-1,-1 0 1,1 0-1,-1-1 1,1 0-1,-1 1 1,1-1-1,-28-7 24162,34 15-23580,2-3-737,1 1-1,0-1 1,0-1-1,0 1 1,0-1-1,8 4 1,20 15 241,-4 1-118,88 78 554,-97-83-753,33 24 0,-11-9-30,-22-16-26,53 41 69,-52-42-106,0 1 1,31 35-1,0 0 36,-48-48-34,-4-4-2,0 0 1,0 0 0,-1 0-1,1 0 1,0 0-1,0 0 1,1 0-1,-1 0 1,0 0-1,0 0 1,0-1-1,0 1 1,1 0-1,-1-1 1,0 1-1,1-1 1,-1 0 0,0 1-1,3-1 1,-1 1-4,1 0-1,0 0 1,-1 1 0,1-1 0,-1 1 0,1-1 0,-1 1 0,0 1 0,0-1 0,0 0 0,3 4 0,18 10-1,-12-9 22,0 0-1,0 1 1,21 19 0,7 5 36,-36-31-50,-3-1 22,-1-2-1563,0-17-2884,-2 1 1,-6-34 0,-2-6-9083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4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141 224 1105,'3'-4'20845,"-1"-5"-20121,-2-125 2246,-1 131-2960,1 1-1,-1 0 1,0 0 0,0 0 0,0 0 0,0 0 0,0 1-1,-1-1 1,1 0 0,-1 0 0,1 1 0,-1-1 0,-1-1-1,-25-21 145,25 21-125,0 1-7,0 0 1,0 0-1,0 0 1,-1 0-1,1 0 1,0 0-1,-1 1 1,1 0-1,-1-1 1,1 1-1,-1 1 1,0-1 0,1 0-1,-1 1 1,-7 0-1,11 1-14,-1-1 1,0 1-1,0 0 0,1 0 1,-1 0-1,0 0 0,1-1 0,-1 1 1,0 0-1,1 0 0,0 0 1,-1 0-1,1 0 0,-1 0 0,1 0 1,0 1-1,0-1 0,0 0 1,0 0-1,0 0 0,0 2 0,-1 3 10,-5 21 0,0-6 45,2 1 1,0 1 0,-1 31-1,5 189 276,0-241-343,0-1-1,0 1 1,1 0-1,-1 0 1,0 0-1,1-1 1,-1 1-1,1 0 1,-1 0-1,1-1 1,0 1-1,0-1 0,0 1 1,0 0-1,0-1 1,0 0-1,0 1 1,0-1-1,1 0 1,-1 1-1,0-1 1,1 0-1,-1 0 1,1 0-1,0 0 1,-1-1-1,1 1 1,2 1-1,-4-2-19,1 0 19,-1 0-1,1 0 1,-1 0-1,0 0 1,1 0-1,-1 0 1,1 0-1,-1 0 1,0 0-1,1 0 1,-1 0-1,1 0 1,-1 0-1,0 0 1,1 0-1,-1 0 1,1 0-1,-1 0 1,0 0-1,1-1 1,-1 1-1,0 0 1,1 0-1,-1-1 1,0 1-1,1 0 1,-1 0-1,0-1 1,0 1-1,1-1 1,10-13-8,-2-1 1,1 0 0,-2 0 0,12-28 0,-10 21-15,2-5-2,-4 8-4,1 2 0,0-1 0,13-16 0,-21 33 228,0 1-237,-1 0 42,1 1 1,-1-1-1,1 0 1,-1 1 0,0-1-1,1 1 1,-1-1-1,0 1 1,1-1 0,-1 1-1,0-1 1,0 1 0,1 0-1,-1-1 1,0 1-1,0-1 1,0 1 0,0 0-1,0-1 1,0 1-1,0-1 1,0 1 0,0 0-1,0-1 1,0 1 0,0 1-1,0 4 40,30 108 709,-15-63-543,-11-36-132,-3-10-56,0 0-1,0 0 0,1 0 0,0 0 0,0 0 0,3 5 0,-4-8 168,-1-11-3515,0-17-5047,0 6 160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0 176,'0'0'28328,"0"8"-28126,0 315 327,-10-498-1746,9 142 859,1 28-3260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4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 1008,'0'0'10213,"-10"-19"4388,10 24-14520,1 0-1,1 0 0,-1-1 0,1 1 1,-1 0-1,1 0 0,1-1 0,-1 1 0,1-1 1,-1 1-1,1-1 0,1 0 0,-1 0 0,5 3 1,16 24 388,26 54-159,-3 2-1,46 117 1,-75-165-333,33 52 0,-25-53-6,-22-35 13,-3-3-3,5 10-1132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4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211 129 4802,'0'0'10506,"-1"-11"-9164,-3-36-104,3 45-1041,0-1-1,0 0 1,0 1-1,0-1 0,-1 1 1,1-1-1,-1 1 1,0 0-1,0 0 1,0-1-1,0 1 0,0 1 1,0-1-1,0 0 1,-1 0-1,1 1 1,0-1-1,-1 1 1,0 0-1,1 0 0,-5-1 1,-3-3 35,2 1-83,1 1-1,-1 0 1,-1 0-1,1 0 0,0 1 1,0 1-1,-1 0 1,1 0-1,-1 0 1,-8 1-1,15 1-115,0 0-1,0 0 1,1-1-1,-1 1 1,0 1 0,1-1-1,-1 0 1,1 0-1,0 0 1,-1 1 0,1-1-1,0 1 1,0-1-1,0 1 1,0-1 0,0 1-1,0 0 1,0 0-1,0-1 1,1 1 0,-1 0-1,0 3 1,-6 22 30,2 0 1,0 1-1,2-1 1,1 1-1,2 38 0,0-60-43,1 2 3,0 0-1,0 0 1,0-1 0,1 1-1,3 7 1,-4-11-22,0 0 0,1 0 0,0 0-1,0-1 1,0 1 0,0-1 0,0 1 0,1-1 0,-1 0 0,1 0 0,5 5 0,-8-8-15,1 1 0,0-1 1,0 1-1,1-1 0,-1 1 1,0-1-1,0 0 0,0 0 1,0 1-1,0-1 0,0 0 1,0 0-1,0 0 0,1 0 1,-1 0-1,0 0 0,0-1 1,0 1-1,0 0 0,0 0 1,0-1-1,0 1 0,0-1 1,0 1-1,0-1 0,0 1 1,0-1-1,0 0 0,0 1 1,0-1-1,-1 0 0,1 0 1,0 0-1,0 0 0,0 0 1,21-36-669,-21 34 647,103-193-1126,-103 192 1124,-1 4 48,1 0 0,-1-1 0,0 1 0,0-1 0,0 1 0,0 0 0,1-1 0,-1 1 0,0 0 0,0-1 0,1 1 0,-1 0 0,0 0 0,1-1 0,-1 1 0,0 0 0,1 0 0,-1-1 0,0 1 0,1 0 0,-1 0 0,1 0 0,-1 0 0,0 0 0,1 0 0,-1-1 0,1 1 0,-1 0 0,1 0 0,-1 0 0,0 0 0,1 0 0,-1 1 0,1-1 0,-1 0 0,0 0 0,1 0 0,-1 0 0,1 0 0,-1 0 0,0 1 0,1-1 0,-1 0 0,0 0 0,1 1 0,-1-1 0,0 0 0,1 1 0,-1-1 0,0 0 0,0 0 0,1 1 0,-1 0 0,12 19 344,-11-18-309,10 25 429,-1 1 0,-1 0 0,-2 0-1,7 47 1,5 20 78,-15-87-1143,0-19-1311,-2-20-992,-1-48-6890,4 37 960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6:42:4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6835,'0'0'10706,"26"0"-7998,-21-1-2560,-1 1 1,1 0-1,0 0 0,0 0 0,0 1 0,0-1 0,0 1 1,-1 1-1,1-1 0,0 1 0,-1-1 0,1 1 0,-1 0 0,0 1 1,0-1-1,0 1 0,0 0 0,0 0 0,0 0 0,-1 1 1,1-1-1,-1 1 0,0 0 0,0 0 0,0 0 0,-1 0 1,0 0-1,1 0 0,1 8 0,0 1 114,0-1 1,-1 1 0,0 0-1,-1 0 1,-1 0-1,0 0 1,-1 1-1,0-1 1,-4 26-1,3-36-243,-1 0 1,1 0-1,0-1 0,-1 1 0,1 0 0,-1-1 1,-3 5-1,3-5 56,0 0 0,1 0 0,-1 0 0,1 0 0,0 0 0,0 0 0,0 1 0,0-1 0,0 0 0,-1 4 0,35-6-398,-8 1 431,-15 0-81,-1 0 0,1-1 0,-1 0 0,1-1 0,-1 0 0,0 0-1,18-6 1,-24 6-107,0 0-1,0 0 0,0-1 0,0 1 1,0-1-1,0 0 0,-1 0 0,1 0 1,-1 0-1,1-1 0,-1 1 1,2-3-1,-2 2-397,-1 1 0,0-1 0,0 0 0,0 1 0,-1-1 0,1 0 0,-1 0 0,1 1 0,-1-1 0,0-5 0,0-3-4855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1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5987,'0'-9'22730,"11"470"-21479,-3 89-1125,-16-490-244,1 172 28,7-227 90,0 0 2,0 0 12,0-5 549,34 0-403,-6-1-111,1-2 1,44-10 0,-45 7-51,0 1 0,47-2 0,-48 6-7,0-2 0,31-7-1,20-2 8,-28 6-26,49-2 11,178-2 33,3 0-2,479 15 207,0 0-260,-326 8 129,-265-5-62,112 16-90,75 1 10,-297-25 58,656-24 154,-291-7-223,-216 19 36,9-6 38,210-8 30,219-4-72,-446 22-12,-5 1 28,396-5 115,-375 14-15,707-32-217,-484 19 225,-126 7-100,117 2-95,-228 4 106,639 13 126,109-10-211,-257 18 61,-303-5 9,-112-5 54,192 3 72,-298-16-70,338 5-146,-65 0 132,-202-2 8,44 4 3,324-2-138,-310-10 145,2538 11 654,-1848 44-480,-807-39-263,65 7 27,-158-12-977,-118-6-1639,-17 0-2545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1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7892,'0'0'501,"4"22"1151,-1-1-1118,4 24 1070,18 62 1,6-5 336,50 194 2110,-81-295-4045,1 3 15,0 1-1,0-1 1,0 1-1,0-1 1,1 0-1,0 0 1,2 4-1,-1-6-12,-3-2-21,8-12-72,-2-6 98,0 0 1,2 1 0,0 0 0,12-19-1,-17 31-22,0 1-1,0 0 1,0 0 0,1 1-1,-1-1 1,1 1-1,0-1 1,0 1-1,0 0 1,0 1 0,0-1-1,1 1 1,0 0-1,-1 0 1,1 0 0,0 0-1,0 1 1,0 0-1,0 0 1,0 0-1,6 1 1,-3-1 2,-3 1 14,0-1 0,-1 1 0,1 0 0,0 0 0,0 1 1,0-1-1,0 1 0,-1 0 0,1 0 0,0 1 0,-1-1 0,1 1 0,-1 0 1,0 1-1,1-1 0,-1 1 0,0-1 0,6 7 0,4 7 234,0 1-1,-2 0 1,0 0-1,-1 1 1,-1 1 0,-1 0-1,0 0 1,-2 1-1,0 0 1,7 33 0,-10-40 129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26:0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64,'0'0'384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1:4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31765,'358'1094'0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2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2385,'0'0'8761,"-6"1"-5069,6-1-3643,0 0 0,0 0 1,0 0-1,0 0 0,0 0 1,0 0-1,9 9-5457,-1 6-1182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1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2385,'0'-15'26023,"1"18"-25902,-1 0 1,0-1-1,1 1 0,0-1 1,-1 1-1,1-1 1,0 0-1,1 1 1,-1-1-1,0 0 1,1 0-1,-1 1 0,3 1 1,29 30 317,1 2-175,-1 15 32,-2 1-1,47 110 0,-59-126-258,2-1 0,46 61 0,-60-86-41,19 32 25,-25-38 748,-27-3-596,16 1-173,1 1 0,-1 0 0,1 1 0,0 0 0,0 0 0,1 1 0,-1 0 0,-12 10 0,-35 19 0,49-32-1,5-1-1,0-1 1,0 1 0,1 0-1,-1 0 1,0 0 0,1 0-1,-1 0 1,0 0 0,1 0-1,-1 0 1,1 0 0,0 1-1,0-1 1,-2 3 0,2-3-157,-3-1-2956,4 1 2803,-1-1-1,1 0 1,-1 0 0,0 1-1,1-1 1,-1 0 0,1 1-1,-1-1 1,1 1-1,0-1 1,-1 1 0,1-1-1,-1 1 1,1-1 0,0 1-1,-1-1 1,1 1-1,0-1 1,-1 1 0,1 0-1,-2 3-1837,-5 7-7080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4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2881,'0'0'28347,"2"0"-27384,1 0-3372,3-1 2449,1-1 0,-1 1 0,0-1 1,0 0-1,0 0 0,0-1 1,0 0-1,0 0 0,-1 0 0,1-1 1,-1 0-1,6-5 0,19-12 90,-9 9-67,-2-1-48,2 2 0,0 0 0,0 1 1,27-9-1,-42 19-26,-5 0 10,0 0 0,0-1 0,1 1 1,-1 0-1,0 0 0,0-1 0,0 1 0,0 0 0,0-1 0,1 1 0,-1-1 1,0 0-1,0 1 0,0-1 0,0 0 0,-1 1 0,3-3 0,-3 3 295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4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27671,'197'423'0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9:5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0 608,'0'0'24857,"26"35"-20524,-14-23-2538,-9-4-1753,1 1-1,0 0 1,0-1-1,1 0 1,8 11-1,12 24 92,10 34 51,-10-7-149,-18-46-13,17 37 1,-16-38-29,-7-19 5,0 0-1,0 0 1,1 0-1,0 0 1,0 0-1,3 5 1,-2-4 0,-1 0 0,1 1 1,-1 0-1,0-1 0,-1 1 1,2 9-1,3 8 6,-2-11 3,-1-2-6,1 0 0,-2 0 0,1 0 0,0 12 0,-2-15 1,0 0-1,0 0 1,1 0-1,3 11 1,4 17 8,12 61-37,-15-73 24,16 45 1,21 53-26,-17-66 51,-25-53 55,-23-19-11742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1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3490,'5'0'25924,"-3"1"-26717,68 108 1766,2 4-49,70 82-481,-131-179-436,14 33-1,-20-39 8,-2-4-8,-3-5-7,1 0-1,-1-1 0,0 1 1,0 0-1,1 0 0,-1-1 1,0 1-1,1 0 0,-1-1 1,0 1-1,1-1 0,-1 1 1,1 0-1,-1-1 0,1 1 1,-1-1-1,1 1 1,0-1-1,-1 0 0,1 1 1,0-1-1,-1 0 0,1 1 1,0-1-1,-1 0 0,1 0 1,0 1-1,0-1 0,1 0 1,0 1 146,-7 0 471,-12 2-139,11-3-475,0 0 0,0 1 0,0 0 0,0 0 0,1 0 0,-1 1 0,0 0 1,1 0-1,-1 0 0,1 1 0,0 0 0,0 0 0,-6 4 0,7-4-2,2-1 1,-1 0 0,1-1 0,0 1 0,0-1 0,0 0 0,-1 0 0,1 0 0,0 0 0,-1 0 0,-4 0 0,6-1 175,1 1-163,0 2-7,0-2 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1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1153,'3'1'13906,"16"7"-11939,27-1-306,-1-2 0,1-2 0,77-5 0,-33 0-930,-60 2-727,755-20 2475,-448 14-1944,-214 7-488,595 4-23,693 0 85,-947 10-34,133 5 92,3 0-217,-191-10 264,-1 0 114,131 0 8,1 1 0,937-11 24,-947-6-248,50-9-188,-4 0 214,335 15-74,-302 10 77,255-5 97,-351 10-161,-411-15-46,229 5 15,4-2-122,-28-1 120,98 7 186,-82-3-30,654 14 107,-706-14-211,211 9 101,462 10-85,-644-12-38,-2-1-41,12 8-140,-142-18 139,-91-4-13,-67 2-6,-1-1 0,0 0 1,1-1-1,10-4 0,-11 4-10,0 0 0,1 0-1,-1 0 1,13 0 0,6 1 62,-1-2 1,1-2-1,33-9 0,15-2 56,74-3 69,188 2 1,-79 7-92,322-15 77,-293 19-112,-9-9 22,-154 4-15,-94 9-41,123-5-94,455 7 154,-535-5-124,-75 7 18,0 1 1,1-1 0,-1 1 0,1-1-1,-1 0 1,1 1 0,0-1 0,-1 1 0,1-1-1,1 6 1,-1-5 12,-12 103 210,-5 100-134,2 177-73,4-227 0,-11-50 0,21-90 0,1 0 0,-1 0 0,-1 0 0,-5 26 0,-1-1 0,4 23-80,4-63 61,-2-1-987,1 0 288,-1 0-1,1 0 1,-1 0 0,1-1 0,-1 1-1,1-1 1,-1 1 0,1-1 0,0 1-1,-1-1 1,1 0 0,0 1 0,-1-1-1,1 0 1,0 0 0,0 0 0,0 0-1,0 0 1,0 0 0,0-1 0,-1 0-1,2 1 562,-21-22-15546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3554,'0'10'24630,"1"-6"-24486,8 0 171,0-1 0,0 1 0,1-1 1,-1-1-1,17 2 0,-2 1-272,-7-3 279,0 0 0,-1-1 0,1-1 0,19-2 0,11 0-78,403 2 407,-412 2-651,38 6 0,-38-3 0,39 0 0,88 5 0,-2 0 0,-118-7 0,90 15 0,-40-3 0,-14-2 0,-45-7 0,1-1 0,37 1 0,-86-8-780,0 0 1,-1-1-1,-18-7 1,31 10 677,-51-19-8123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3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0 880,'1'2'24899,"12"11"-25128,10 6 238,-7-4 12,1-1 0,0-1 1,27 14-1,-38-24-21,1-1 1,-1 0 0,0 0 0,1-1-1,0 0 1,-1 0 0,1-1 0,0 0-1,-1 0 1,14-2 0,0-1 3,42-12 0,-19 4 1,-33 9-18,1 0 0,-1-1 0,1-1 0,-1 1 0,0-2 0,0 1 0,15-11 0,-25 15 24,1 0-1,-1 0 1,0 0-1,0 0 1,0 0 0,0 0-1,1 0 1,-1 0-1,0 0 1,0 0 0,0 0-1,0 0 1,1 0-1,-1 0 1,0 0 0,0 0-1,0 0 1,0 0-1,0 0 1,1-1 0,-1 1-1,0 0 1,0 0 0,0 0-1,0 0 1,0 0-1,0 0 1,1-1 0,-1 1-1,0 0 1,0 0-1,0 0 1,0 0 0,0 0-1,0-1 1,0 1-1,0 0 1,0 0 0,0 0-1,0 0 1,0-1-1,0 1 1,0 0 0,0 0-1,0 0 1,0-1-1,0 1 1,0 0 0,0 0-1,0 0 1,0 0-1,0 0 1,0-1 0,0 1-1,-1 0 1,1 0-1,0 0 1,0 0 0,0 0-1,0-1 1,0 1-1,0 0 1,0 0 0,-1 0-1,1 0 1,0 0-1,-15 2 262,1 6-274,0 1 1,0 0 0,1 1-1,0 0 1,1 1 0,0 0-1,0 1 1,1 1 0,-12 18-1,19-23 17,0 0-1,1 1 1,0 0-1,0 0 1,1 0-1,0 0 1,0 0-1,1 0 1,1 1-1,-1-1 1,2 0-1,0 12 1,0 5-1,-1-20-15,1 1-1,0-1 1,1 0 0,-1 1-1,1-1 1,0 0 0,1 0-1,-1-1 1,1 1 0,1 0-1,-1-1 1,1 0-1,0 0 1,0 0 0,0 0-1,10 8 1,-3-3-3,1-1 0,1 0 0,-1-1 0,1 0 0,1-1 0,14 6 1,-25-12-7,0 0 1,0-1 0,1 1-1,-1-1 1,0 1 0,0-1 0,1 0-1,-1 0 1,0-1 0,0 1 0,1-1-1,-1 1 1,0-1 0,0 0 0,0 0-1,0-1 1,0 1 0,0 0 0,0-1-1,-1 0 1,1 0 0,0 0 0,2-3-1,0 2 3,0-1-1,0 1 1,1 0 0,-1 1-1,7-3 1,-12 4 5,1 1-1,-1 0 1,0 0 0,1 0 0,-1-1-1,1 1 1,-1 0 0,0 0 0,1 0-1,-1 0 1,1 0 0,-1 0 0,1 0 0,-1 0-1,1 0 1,-1 0 0,0 0 0,1 0-1,-1 0 1,1 0 0,-1 1 0,1-1 0,-1 0-1,0 0 1,1 0 0,-1 1 0,1-1-1,-1 0 1,0 0 0,1 1 0,0 14 531,-1-4-568,-1 2 179,-1 0 0,0 0 0,-1 0 0,0 0 0,-6 13 0,4-11-17,1-1 0,0 0 0,-3 31 0,5-11-93,-1 15 74,6 85-1,0-117-66,0 0 1,2 0-1,9 24 0,-7-24-10,-1 1 0,5 29-1,-8-29 19,1 1 61,-2 0-1,0 1 0,-1-1 0,-2 25 0,1-42-82,-1 0 0,0 0-1,0 0 1,1 0 0,-1 0 0,-1 0-1,1 0 1,0 0 0,0 0-1,-1-1 1,1 1 0,0-1 0,-1 1-1,0-1 1,1 1 0,-5 1-1,-37 22 448,18-13-322,10-2-106,-1-2 1,0 0 0,0 0-1,-1-2 1,1 0 0,-1-1-1,-1 0 1,1-2 0,-1 0-1,-33 1 1,-9-2 183,36 0 64,0-1 1,-42-4-1,61 2 328,-10-3-13178,5 4 5181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9300,'0'0'13550,"2"6"-11906,-2-4-1371,8 20 571,-8-21-724,1 0 0,-1 0 0,1 0 0,-1 0 0,1 0-1,0-1 1,-1 1 0,1 0 0,0 0 0,-1 0 0,1-1 0,0 1-1,0 0 1,0-1 0,-1 1 0,1-1 0,0 1 0,0-1-1,0 0 1,0 1 0,0-1 0,0 0 0,2 1 1696,-3 0-2235,-1 2 842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10181,'0'0'11608,"23"25"-6686,-16-25-4423,-7 0-513,20 0-11540,-6-5 5020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3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7363,'0'0'12281,"4"5"-10443,45 54 3340,-49-59-5283,0 1 0,0-1 0,0 0 0,1 0 1,-1 0-1,0 0 0,0 0 0,0 0 0,1 0 0,-1 0 0,0 0 0,0 0 0,0 0 0,0 0 0,1 0 0,-1 0 0,0 0 0,0 0 0,0 0 0,1 0 1,-1 0-1,0 0 0,0 0 0,0 0 0,0 0 0,1-1 0,-1 1 0,0 0 0,0 0 0,0 0 0,0 0 0,1 0 0,-1 0 0,0-1 0,0 1 1,0 0-1,0 0 0,0 0 0,0 0 0,0-1 0,0 1 0,0 0 0,1 0 0,-1 0 0,0-1 0,0 1 0,0 0 0,0 0 0,0 0 0,0 0 0,0-1 1,0 1-1,0 0 0,0 0 0,0 0 0,-1-1 0,1 1 0,0 0 0,0 0 0,0 0 0,0 0 0,0-1 0,0 1 0,0 0 0,-1 0 0,-5-18-8072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4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0,'0'0'3759,"1"-3"-3276,0-1-181,-1 0 1,1 0-1,-1 0 1,1 0-1,-1 0 1,-1 1-1,1-1 1,0 0-1,-1 0 1,0 0-1,0 0 1,-2-6-1,-19 9 18136,21 13-17814,2 0-274,0-1 0,1 0 0,0 0 0,5 15-1,7 33 413,-3 17 353,-5-44-706,2 62 1,-7-59-138,2-1-1,1 1 1,14 57-1,-10-60-271,10 30 0,-10-39 0,-1-1 0,-2 1 0,6 36 0,-5-23 0,2 46 0,-8-63 0,1-1 0,1 0 0,1 0 0,9 33 0,3 15 0,-14-62 0,2-3-64,-2-1-344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4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20 272,'0'0'7977,"0"-4"-4635,2-6-2573,14 5-2867,-4 4-2300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4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2065,'8'0'2144,"1"-2"-3486,22-1 22849,-32 4-21267,1 0 1,-1 0 0,0 0-1,1 0 1,-1 0 0,0 0-1,1 0 1,-1 0-1,1 0 1,-1 0 0,1 0-1,0 0 1,0 0 0,-1 0-1,1 1 1,0-1-1,0 0 1,0 0 0,0 0-1,0 0 1,1 2-1,-1 35 7,0-31 61,2 14-102,0 0-1,7 32 1,-4-32-76,-2 0-1,2 35 1,-3-8-26,15 90 0,3-40-129,8 45 52,-10-7-27,-11-98 0,-2 1 0,-1 72 0,-3-100 0,1 0 0,0 0 0,1 0 0,5 15 0,-6-24-547,-1-1 366,0-1 1,-1 1-1,1-1 1,-1 1 0,1 0-1,-1-1 1,1 1-1,-1 0 1,1 0 0,-1-1-1,1 1 1,-1 0-1,0 0 1,1-1 0,-1 1-1,0 0 1,0 0-1,0 0 1,0 0-1,0-1 1,0 3 0,-18-8-15969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1601,'2'-3'22474,"87"223"-20129,-85-213-2305,0 1-1,0-1 0,10 14 1,11 20 0,-25-39 130,4-13-266,0 1-1,-1-1 0,-1 0 0,0 0 1,1-19-1,2-6-235,-1 14 75,-2 4-50,2 1 1,0 0-1,0 0 0,11-23 1,-14 39 295,-1 1 0,1-1 0,-1 1 0,1 0 0,-1 0 0,1-1 0,-1 1 0,1 0 0,-1 0 0,1 0 0,-1-1 0,1 1 0,-1 0 0,1 0 0,-1 0 0,1 0 0,0 0 0,-1 0 0,1 0 0,-1 0 0,1 0 0,-1 1 0,1-1 0,-1 0 0,1 0 0,-1 0 0,1 1 0,-1-1 0,1 0 0,-1 0 0,1 1 0,-1-1 0,1 0 0,-1 1 0,1-1 0,-1 1 0,0-1 0,1 1 0,22 20 435,-21-18-382,11 12 129,-1 0 0,-1 1 0,-1 1 1,0 0-1,-1 0 0,-1 1 0,8 22 0,-5-11 61,23 41 0,-23-59 817,-7-8-2616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4114,'0'0'10418,"5"-3"-8921,7-4-766,0 0 0,1 1 0,0 1 1,0 0-1,27-6 0,13-5 303,28-15-298,-38 14-450,0 2 1,76-17-1,-108 29-154,-47 15-21804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3378,'0'0'12509,"9"0"-11164,2-2-1026,0 1 289,0 0 1,0 0-1,-1 1 1,15 2-1,-22-2-481,0 1 0,0 0 1,0-1-1,1 1 0,-1 0 0,-1 1 0,1-1 1,0 0-1,0 1 0,0 0 0,-1-1 0,1 1 0,-1 0 1,1 1-1,-1-1 0,0 0 0,0 0 0,0 1 1,0 0-1,3 4 0,1 6 211,-1-1 1,1 1-1,-2-1 0,0 1 0,0 1 1,-2-1-1,1 0 0,-2 1 1,1 19-1,-2-32-335,26-1-449,-21-1 446,0 0 1,0 0-1,0 0 0,0-1 1,-1 0-1,1 0 1,-1 0-1,1 0 0,-1-1 1,0 0-1,0 0 0,0 0 1,0 0-1,0-1 1,-1 1-1,4-6 0,12-22-6446,-18 17-3417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1777,'0'0'17685,"0"4"-16316,1 4-878,0 1 0,0-1 0,1 0 0,0 0 0,0 1 0,1-1-1,3 8 1,32 57 1114,-22-42-1166,73 112 377,-48-81-755,-19-36-69,-22-26-21,24 0-1033,-12-3 1051,-1 0-1,1-1 1,-1 0 0,1-1-1,-1 0 1,0 0 0,-1-1-1,0-1 1,0 0 0,0 0-1,10-11 1,-12 12-427,-2 2-2781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5987,'0'0'11573,"0"-1"-11513,0 1 0,0 0 0,0 0 0,0 0 0,-1 0 0,1 0 0,0 0 0,0 0 0,0 0 0,0 0 0,-1 0 0,1 0 0,0 0 0,0 0 0,0 0 0,-1 0 1,1 0-1,0 0 0,0 0 0,0 0 0,0 0 0,-1 0 0,1 0 0,0 0 0,0 0 0,0 0 0,0 0 0,-1 0 0,1 0 0,0 1 0,0-1 0,0 0 0,0 0 0,0 0 0,0 0 0,-1 0 0,1 0 0,0 1 0,0-1 0,0 0 0,0 0 0,0 0 0,0 0 0,0 1 0,0-1 0,0 0 0,0 0 0,0 0 0,0 0 0,0 1 0,0-1 0,-2 11 260,0 1 0,1-1 0,1 1 0,0-1 0,0 1-1,3 17 1,-1-12-21,22 147 1423,-4-38-1086,7 167 354,-27-292-984,5 20 130,-5-21-132,0 1 0,0 0 1,0-1-1,0 1 0,0-1 0,1 1 1,-1-1-1,0 1 0,1-1 0,-1 1 0,0-1 1,1 1-1,-1-1 0,0 1 0,1-1 1,-1 1-1,1-1 0,-1 0 0,1 1 0,-1-1 1,1 0-1,-1 1 0,1-1 0,0 0 1,-1 0-1,2 1 0,-2-2-8,1 1 0,-1-1 0,0 0 0,1 1 0,-1-1 0,0 0 0,1 0 0,-1 1 0,0-1 0,0 0 0,1 0 0,-1 1 0,0-1 0,0 0 0,0 0 0,0 0 0,0 1 0,0-1 0,-1-1 0,1-1-7,2-15 5,1 1-1,1-1 0,1 0 0,0 1 1,11-24-1,45-80-238,-61 120 242,3-5-7,2-3-75,0 0 0,0 0 0,1 1 0,0 0-1,8-9 1,-13 16 73,0 0 0,1-1 0,-1 1 0,1 0 0,-1 0 0,1 0 0,0 0 0,-1 0 0,1 0 0,0 0-1,0 0 1,0 1 0,0-1 0,-1 1 0,1 0 0,0-1 0,0 1 0,0 0 0,0 0 0,0 0 0,0 0 0,0 1 0,0-1 0,0 0 0,0 1 0,0-1-1,-1 1 1,1 0 0,0 0 0,0-1 0,-1 1 0,1 0 0,2 3 0,5 2 41,-1 1 0,0 1 0,0-1 0,-1 1 0,0 1-1,0-1 1,-1 1 0,0 0 0,0 1 0,-1-1 0,-1 1 0,7 18 0,-2 5 149,-2 0-1,6 59 1,-6-41-71,-2-41 104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4034,'0'0'19937,"12"7"-19203,-8-3-622,0 0 1,1 1 0,-2 0-1,1 0 1,6 10 0,7 11 166,58 73 738,38 44-562,-93-118-447,-14-16-1,0-1 1,1-1-1,0 1 1,12 9 0,-18-17 32,0 1-1,-1 0 1,1-1 0,0 1-1,0 0 1,-1 0 0,1-1 0,0 1-1,-1 0 1,1 0 0,-1 0 0,1 0-1,-1 0 1,0 0 0,1 0-1,-1 0 1,0 0 0,0 0 0,1 0-1,-1 0 1,0 0 0,0 0 0,0 0-1,0 0 1,0 0 0,-1 0-1,1 0 1,0 0 0,0 0 0,-1 0-1,1 0 1,0 0 0,-1 0 0,1-1-1,-1 1 1,1 0 0,-1 0-1,0 0 1,0 0 0,-4 6 81,0-1 1,-1 0-1,-12 10 1,11-10-34,-34 41 61,32-35-304,-1-1 0,0 0 0,0-1 0,-17 13-1,23-46-13179,4 2 2038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3410,'0'0'16754,"9"-1"-15348,3-3-1036,0-1 1,0-1-1,0 0 1,-1 0-1,0-1 1,0 0 0,14-14-1,13-7 265,-15 13-317,1 0 1,27-11-1,-48 23 1124,-2 2-2841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7:5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5747,'0'0'12219,"9"-6"-11203,-2 1-716,0 2-1,0-1 1,0 1 0,0 0-1,1 0 1,-1 1 0,1 0 0,-1 0-1,1 1 1,0 0 0,11 0-1,-15 1-121,-1 0-1,1 0 0,0 0 0,-1 1 0,1 0 1,0-1-1,-1 1 0,1 0 0,-1 1 0,1-1 0,-1 0 1,0 1-1,1 0 0,4 3 0,-5-1-24,1 0 0,-1 0-1,0 0 1,0 0 0,-1 0 0,1 1-1,-1-1 1,0 1 0,0-1 0,2 9-1,1 10 28,-1 0-1,-1 1 0,-1 0 0,-1-1 0,-3 44 1,0-6-106,-5 64 9,7-123-142,16-3-458,-5-3 566,-1 0 0,1 0 1,-1-1-1,1 0 0,-2-1 1,1 0-1,-1-1 0,9-8 1,23-13 69,15-13-1107,-53 41 570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0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6371,'0'0'10295,"2"17"-8737,-1-5-1295,2 12 207,0-1 0,2 1 0,8 25 0,73 244 3449,-47-181-3159,-38-109-795,-1-2 47,0 0 0,0 0-1,1 0 1,-1 0-1,0 1 1,1-1 0,-1 0-1,1 0 1,-1 0 0,1 0-1,-1 0 1,1-1 0,0 1-1,-1 0 1,2 1-1,20-5 857,-21 2-838,43-3 984,-38 5-889,1-1-1,-1-1 1,0 1-1,1-1 1,-1 0-1,9-3 1,51-30 208,-44 22-330,-15 6 199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2209,'0'0'15727,"0"3"-14273,1 3-1066,1 1 0,0 0 0,0-1 0,0 1 0,1-1 0,0 0 0,0 0 0,1 0 0,-1 0 0,9 9 0,14 25 835,-16-20-768,-2 0 0,12 39 1,-20-57-431,0-1-20,0-1 0,0 1-1,0 0 1,0-1 0,0 1 0,0 0 0,1-1-1,-1 1 1,0-1 0,0 1 0,1 0 0,-1-1 0,0 1-1,1-1 1,-1 1 0,0-1 0,1 1 0,-1-1-1,1 1 1,-1-1 0,1 1 0,-1-1 0,1 0 0,-1 1-1,1-1 1,-1 0 0,2 1 0,-1-9-80,-2-33-13,2-56 75,0 86-90,0 0-1,1 0 0,0 1 0,1-1 1,0 0-1,7-15 0,-2 7-48,-5 18 131,1 2 76,0-1-1,0 1 1,0 0 0,0 1 0,0-1 0,0 1 0,-1 0 0,1-1 0,0 2 0,-1-1 0,0 0-1,1 1 1,-1 0 0,0-1 0,0 1 0,0 0 0,-1 1 0,3 3 0,5 6 107,-1 0 0,-1 1 0,9 18 0,-6-9-120,1-1 0,24 34-1,-35-55-265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0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6867,'0'0'12174,"6"-1"-11070,46-17-185,-1-2 0,-1-1 0,-1-4 0,64-41-1,-39 26-574,-65 36-415,-1 1 0,1 0-1,0 0 1,-1 1 0,1 0-1,0 1 1,12-1 0,-43 2-14774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8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3698,'0'0'13288,"8"0"-11895,-1-2-1222,2 1 394,0-1 0,-1 1 1,1 0-1,0 1 0,0 0 0,0 1 1,11 1-1,-18-1-459,-1 1 0,1-1 0,0 0-1,0 1 1,-1-1 0,1 1 0,0 0 0,-1-1 0,0 1 0,1 0 0,-1 0 0,0 0 0,0 0-1,0 0 1,0 0 0,0 0 0,0 4 0,8 40 722,-9 67 188,-1-52-244,1-60-700,2-3-75,18-26 326,1-1 92,48-52 0,-66 78-901,13-11-91,-11 11-2645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60 104 5619,'0'0'12032,"-6"-6"-10546,-47-44 6352,53 53-7834,-1 24 72,2-1-1,1 1 1,6 30 0,-6-50-56,-1 0 1,2 1-1,-1-1 1,1 0-1,0 0 1,1 0-1,-1 0 1,1-1-1,1 1 1,-1-1-1,1 0 1,0-1-1,1 1 1,-1-1-1,12 8 1,-16-12-13,1 0 0,-1 0 0,0 0-1,1 0 1,-1 0 0,1-1 0,0 1 0,-1 0 0,1-1 0,-1 0-1,1 1 1,0-1 0,-1 0 0,1 0 0,0 0 0,0 0 0,-1 0 0,1 0-1,0-1 1,-1 1 0,1 0 0,-1-1 0,4-1 0,-2 1 12,0-1 1,-1 0 0,1-1 0,0 1-1,-1 0 1,1-1 0,-1 0 0,0 1-1,0-1 1,0 0 0,1-3 0,5-9 44,-2 0 0,0 0 1,7-28-1,-6 16-87,-2 0 0,0-1 0,-2 0 0,0-28 1,-4 55 28,1 0 1,0 1 0,-1-1 0,1 0 0,-1 0 0,1 0 0,-1 1-1,0-1 1,1 0 0,-1 1 0,0-1 0,1 0 0,-1 1 0,0-1-1,0 1 1,0-1 0,1 1 0,-1-1 0,0 1 0,0 0 0,0 0-1,0-1 1,0 1 0,0 0 0,0 0 0,0 0 0,0 0 0,1 0-1,-3 0 1,-34-1-50,31 1 33,-22-1-33,18 0 15,-1 1 0,1 0 0,-20 3 0,29-3 13,-1 1 0,1 0 1,0-1-1,0 1 0,-1 0 0,1 0 0,0 0 0,0 0 0,0 0 0,0 0 1,0 0-1,0 0 0,0 1 0,0-1 0,0 0 0,1 1 0,-1-1 0,0 0 1,1 1-1,-1-1 0,1 1 0,0-1 0,-1 0 0,1 1 0,0 2 0,-2 42-327,3-35 254,-1 24-4458,0 0-5578,0-34 9650,0 14-7333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1 592,'0'0'192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1505,'60'116'21684,"-60"-101"-19616,14 321 2803,-13-310-4660,7 68 444,2 59-240,-8-41-303,-4 119-64,0-218-53,1 0 1,-2 1-1,0-1 0,-9 25 0,10-30 4,0 1 0,1 0-1,1-1 1,-1 1 0,2 12-1,-1-5 10,-3 108-104,3-122 123,0-47-27405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0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37 163 496,'0'0'6395,"-12"1"-979,-12 0-2631,71-2 4164,87-14-6225,146-24 362,33-4 102,-166 26-925,9 7-88,-23 3-59,61-5 36,-55 5-69,287 0 282,-264 8-258,87 9 22,-92-1 212,128-3 36,62 3 57,-235-4-404,107 7 84,80 5 243,140-9 171,-306-9-367,-2-10 82,-1 0-113,138 4-47,421 5-43,-496-1-11,-193 3-28,0 0 0,1 0 0,-1 1 0,0-1 1,1 0-1,-1 0 0,0 0 0,0 0 0,1 0 0,-1 0 0,0 0 0,1 0 0,-1 0 1,0-1-1,1 1 0,-1 0 0,0 0 0,0 0 0,1 0 0,-1 0 0,0 0 0,0-1 0,1 1 1,-1 0-1,0 0 0,0 0 0,0-1 0,1 1 0,-1 0 0,0 0 0,0 0 0,0-1 0,1 1 1,-1 0-1,0 0 0,0-1 0,0 1 0,0 0 0,0-1 0,0 1 0,0 0 0,0-1 0,0 1 1,0 0-1,0 0 0,0-1 0,0 1 0,0-1 0,0 1-39,-1-1 0,1 0-1,0 1 1,-1-1 0,1 1 0,-1-1 0,1 1 0,-1-1-1,1 1 1,-1-1 0,0 1 0,1 0 0,-1-1-1,0 1 1,1 0 0,-1-1 0,0 1 0,1 0-1,-1 0 1,0-1 0,1 1 0,-2 0 0,-25-2-1755,-58-8-7019,-21-9-8847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3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0 397 256,'0'0'12987,"24"0"-11044,78-3-436,-98 3-1408,0 0-1,-1-1 1,1 0-1,0 1 1,0-1-1,-1 0 1,1-1-1,-1 1 1,1-1-1,-1 1 1,1-1-1,-1 0 1,0 0-1,0-1 1,0 1-1,0-1 1,0 1-1,-1-1 1,3-3 0,5-5 283,40-43 1343,65-91 0,-113 140-1619,1 0 1,-1 0 0,0 0 0,-1-1 0,1 1-1,-1 0 1,0-1 0,0 1 0,-1-1-1,0 1 1,0-1 0,0 1 0,0-1 0,-3-8-1,3 11-50,0 1 0,-1-1 0,1 0 0,-1 1-1,0-1 1,1 0 0,-1 1 0,0-1 0,-1 1 0,1 0-1,0-1 1,-1 1 0,1 0 0,-1 0 0,0 0-1,0 0 1,1 0 0,-2 0 0,1 0 0,0 1 0,0-1-1,0 1 1,-1-1 0,1 1 0,-1 0 0,1 0 0,-1 0-1,1 0 1,-1 1 0,-3-2 0,1 3-2,1 0-1,-1 0 1,1 1 0,0-1 0,-1 1-1,1 0 1,0 0 0,0 0 0,0 1-1,1-1 1,-1 1 0,1 0 0,-1 0 0,1 0-1,0 1 1,0-1 0,0 1 0,1 0-1,-1-1 1,-3 8 0,-6 12-81,0 1 1,-10 30-1,20-50 56,-5 17-11,1 0 0,0 0 1,2 0-1,1 1 0,0 0 0,1 40 1,3-58-16,-1-1 0,0 0 0,0 1 1,1-1-1,0 0 0,0 1 0,0-1 1,0 0-1,0 0 0,1 0 0,-1 0 1,1 0-1,0 0 0,0 0 0,0-1 1,0 1-1,4 3 0,-1-2 3,1 0 0,0 0 0,0 0 0,0 0 0,0-1 0,0 0 0,1-1 0,7 3 0,8 0 2,-1 0-1,1-2 0,0 0 1,34-1-1,-54-2-12,8 0-72,-1 0-1,0 0 1,1-1 0,-1 0 0,16-5-1,-22 5-181,0 0-1,0-1 0,0 0 0,0 1 0,0-1 0,0 0 0,-1-1 0,1 1 0,-1 0 0,1-1 1,-1 0-1,0 1 0,0-1 0,0 0 0,-1 0 0,1 0 0,-1 0 0,1 0 0,0-4 1,6-22-3839,-2-2-1940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2865,'0'-1'18540,"0"4"-16388,2 22-1231,0 0 0,7 28-1,-4-24-399,3 34 1,-9 6 318,0-43-2010,3 45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18:2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0 400,'-1'6'23067,"-2"24"-20853,3 70 1660,0 130-2457,1-212-1376,0 0 1,6 24 0,-3-25-5,-2 1 0,2 22 1,3 141 130,-3-70-155,-1 81 67,-4-166-66,-8 43 0,4-39-10,4-24-4,-2 13-11,1 1-1,1 27 1,1 3-1222,-19-56-5399,5-3 1237,2 4-1656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9:4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272 290 3105,'3'-2'20417,"-3"2"-20267,-1-8 98,-1-1-1,-1 1 0,0 0 1,0 0-1,0 0 0,-1 0 1,0 1-1,-1 0 1,0 0-1,-9-11 0,1 0 31,-5-9-70,-44-47 0,55 66-185,0 0 1,-1 1-1,-1 1 1,1-1-1,-1 1 1,0 0-1,0 1 1,-1 0-1,-19-7 1,28 12 5,0 0 0,1-1 0,-1 1 1,0 0-1,0-1 0,0 1 0,1 0 1,-1 0-1,0 0 0,0 0 0,0 0 0,0 0 1,1 0-1,-1 0 0,0 0 0,0 0 0,0 0 1,0 1-1,1-1 0,-1 0 0,0 1 1,0-1-1,1 0 0,-1 1 0,0-1 0,1 1 1,-1-1-1,0 1 0,1-1 0,-1 1 0,1 0 1,-1-1-1,1 1 0,-1 0 0,1-1 1,-1 1-1,1 0 0,0 0 0,-1 1 0,0 3-92,1 0 0,-1 0 0,1 0 0,0 0 0,2 9-1,-1 7 110,0 8-96,1-1-1,1 1 1,11 44 0,-10-57 42,1-1 0,0 1 0,1-1 0,1 0 1,0 0-1,1-1 0,19 26 0,-24-36-20,0-1-1,0 0 1,1-1 0,-1 1 0,1 0 0,-1-1 0,1 0-1,0 0 1,0 0 0,0 0 0,5 1 0,-8-3 18,1 1 1,-1-1 0,1 1-1,-1-1 1,1 0 0,-1 0-1,1 0 1,-1 0 0,1 0-1,-1 0 1,1 0 0,0-1-1,-1 1 1,1 0 0,-1-1 0,1 1-1,-1-1 1,0 0 0,1 1-1,-1-1 1,0 0 0,1 0-1,-1 0 1,0 0 0,0 0-1,0 0 1,0 0 0,0-1-1,0 1 1,0 0 0,0 0-1,0-1 1,-1 1 0,2-3-1,2-8-8,1-1-1,-2 0 0,0 0 0,-1 0 0,2-24 0,-5-70-188,0 47 122,2 57-29,4 8 91,9 18 163,16 36 295,-28-55-420,14 31 155,-10-19-113,2-1 0,-1 0 0,19 24 0,-26-38-121,0-6-2312,0-21-9801,0 12 6723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9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4578,'0'0'12208,"4"9"-10796,15 30-10,-5-8-278,1-1-1,22 32 1,-30-51-827,5 5-721,-1-12-3881,-8-17-2983,1-4 4556,-3-4-2377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9:4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158 249 3666,'0'0'3655,"-3"-16"-1729,2 14-1815,-5-27 1397,-1 2-1,-17-46 1,21 67-723,0-1 0,-1 0 0,0 1 0,0 0 0,0 0 0,-1 0 0,0 0 0,0 1 0,0-1 0,-1 2 0,0-1 0,-6-4 0,-30-13 1029,42 22-1776,0 0 0,0 0-1,-1 0 1,1 0 0,0 0 0,0 0 0,0 0 0,-1 0-1,1 0 1,0 0 0,0 0 0,-1 0 0,1 0 0,0 0 0,0 0-1,0 1 1,-1-1 0,1 0 0,0 0 0,0 0 0,0 0 0,0 0-1,-1 1 1,1-1 0,0 0 0,0 0 0,0 0 0,0 1-1,0-1 1,0 0 0,-1 0 0,1 0 0,0 1 0,0-1 0,0 0-1,0 0 1,0 0 0,0 1 0,0-1 0,0 0 0,0 1-1,-2 18 104,4 26-457,6 6 343,17 65-1,-18-90-9,2 0-1,0-1 1,2 0-1,18 32 1,-24-50-38,-1 0 0,1 0 0,1-1 0,10 11 0,-14-15 3,0-1 0,-1 1 0,1-1 1,0 0-1,0 0 0,0 0 0,0 0 0,0 0 1,0 0-1,0 0 0,0-1 0,1 1 0,-1-1 0,0 1 1,0-1-1,0 0 0,1 0 0,-1 0 0,0 0 0,0 0 1,1-1-1,2 0 0,-4 1 17,0-1 1,0 0-1,0 0 1,0 0-1,0 0 1,-1 0-1,1 0 1,0 0-1,0 0 1,-1 0-1,1 0 1,-1-1-1,1 1 0,-1 0 1,0 0-1,1 0 1,-1-3-1,5-26 88,-5 29-84,5-64-449,-6-82 1,-1 42 850,3 114-309,1 1 0,0 0-1,0-1 1,1 0 0,1 0-1,0 0 1,0 0 0,7 11-1,8 19 218,17 34-79,5 14-204,-38-82-1050,-1-27-11966,-2 19 13093,0-26-7676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39:4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2657,'0'0'14996,"10"0"-13662,1 0-848,1 0 1,-1 1-1,1 1 0,20 5 0,-28-5-338,1-1-1,-1 1 1,0-1 0,1 2 0,-1-1-1,0 0 1,0 1 0,0-1 0,-1 1 0,1 0-1,-1 1 1,0-1 0,1 0 0,-1 1-1,-1 0 1,1 0 0,3 5 0,-2 4 175,1 0 1,-1 1 0,-1-1-1,0 1 1,0 16 0,-1-15 102,0 0 0,1 0 0,6 18 1,-7-33-414,0 1 1,0-1 0,1 1 0,-1-1 0,0 0-1,0 0 1,0 0 0,0 0 0,0 0 0,1-1-1,3 0 1,3-5 30,-1 1 0,0-1 1,0-1-1,-1 0 0,1 0 0,-1 0 0,-1-1 0,1 0 0,-1 0 1,8-17-1,-14 25-159,15-34-1050,-15 23-7995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0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5394,'-1'4'16309,"0"24"-14673,81 219 2831,-16-53-4407,-10-49 9,-22-64-34,-31-81-85,-1 0 0,1 0-1,0 0 1,0 0 0,-1 0-1,1 0 1,0 0 0,0 0 0,-1 0-1,1 0 1,0 0 0,0 0 0,-1 0-1,1 0 1,0-1 0,-1 1-1,1 0 1,0-1 0,-1 1 0,1 0-1,0-1 1,-1 1 0,1-1-1,-1 1 1,2-2 0,22-17-1,-14 10 72,1 0 0,0 1 0,0 0 0,1 0 0,0 1 0,0 1 1,0 0-1,1 0 0,25-6 0,-37 12-93,18-5-18,-15-2-1980,-10-3-3926,-7-4-305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1169,'0'0'14750,"8"18"-12394,4 7-1690,57 117 3414,-5-41-1967,-61-100-2115,-3-23-401,-2-32 253,1 34 84,0-1-1,1 1 1,1 0 0,0-1 0,6-21 0,-5 35-49,1 1 0,0 0 1,0 0-1,0 0 0,7-9 0,-10 15 111,1-1-1,0 1 0,-1 0 0,1-1 0,-1 1 0,1 0 0,0-1 1,0 1-1,-1 0 0,1 0 0,0-1 0,-1 1 0,1 0 0,0 0 1,0 0-1,-1 0 0,1 0 0,0 0 0,0 0 0,-1 0 1,1 0-1,0 0 0,-1 1 0,1-1 0,0 0 0,0 0 0,-1 1 1,2 0-1,15 11 634,-2 6-288,-2 2 0,0 0 0,-1 0 0,-1 1 0,-1 1 1,-1 0-1,9 34 0,-10-38 875,-5-12-3575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0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5346,'0'0'12582,"15"1"-11042,-7 0-1283,3 0 3,-1-1 1,0 0-1,1 0 1,-1-1-1,0 0 0,1-1 1,-1 0-1,14-5 1,178-91 3428,-113 51-3454,-85 45-370,0 0-1,0 1 0,0-1 0,0 1 1,1 0-1,-1 0 0,8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8548,'0'0'10557,"4"1"-9557,14 2-37,1-1-1,0-1 0,22-2 1,-8 0-35,-33 2-863,1-1 0,0 0 0,0 1 0,-1-1 0,1 1 0,0-1 0,-1 0 0,1 1 0,0 0 0,-1-1-1,1 1 1,-1-1 0,1 1 0,-1 0 0,1-1 0,-1 1 0,1 0 0,-1-1 0,0 1 0,1 0 0,-1 0 0,0-1-1,0 1 1,1 2 0,4 23 725,-4-22-647,5 42 569,-5-29-624,2 0-1,0 1 1,0-2-1,10 27 1,-13-42-96,1 0 1,-1 0-1,0-1 1,0 1-1,1 0 0,-1-1 1,1 1-1,-1 0 1,0-1-1,1 1 0,-1-1 1,1 1-1,-1-1 1,1 1-1,0-1 0,-1 1 1,1-1-1,-1 0 1,1 1-1,0-1 0,-1 0 1,1 1-1,0-1 1,0 0-1,-1 0 0,1 0 1,0 0-1,1 1 1,-1-2-6,0 1 1,1-1 0,-1 1 0,1-1-1,-1 1 1,0-1 0,1 0 0,-1 0-1,0 0 1,0 0 0,1 0 0,-1 0-1,1-1 1,27-38 39,-24 31-226,-1 0 0,0 0 0,0 0-1,-1 0 1,0-1 0,2-12 0,-1-6-3511,-3-3-3784,-1 6-416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3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5891,'0'0'12931,"-8"4"-11856,2-1-925,1 0 0,0 0 0,-1 0-1,1 0 1,0 1 0,1 0 0,-1 0 0,1 0-1,-1 1 1,1-1 0,1 1 0,-7 10 0,-2 12 347,1-1 0,1 2 1,1-1-1,2 1 1,1 1-1,1-1 1,1 1-1,1 52 0,3-80-499,1 0 1,-1 0-1,0 0 0,1 0 0,-1 0 0,1 0 0,-1-1 0,1 1 0,-1 0 0,1 0 0,0 0 1,0-1-1,-1 1 0,1 0 0,0-1 0,0 1 0,0 0 0,0-1 0,-1 1 0,1-1 0,0 1 1,0-1-1,0 0 0,0 0 0,0 1 0,0-1 0,0 0 0,0 0 0,1 0 0,0 0 0,38 2-47,-35-2 53,3 1-12,0-1-1,0-1 1,0 0-1,-1 0 1,15-3-1,-18 2 2,0 0 0,-1 0 0,0 0 0,1 0 0,-1 0 0,0-1 0,0 1 0,0-1 0,0 0 0,0 0 0,-1 0 0,0 0 0,4-6 0,6-13-186,-1 1 1,-1-2-1,-1 1 0,-1-1 1,-1-1-1,-1 1 0,-1-1 0,2-31 1,-7 55 204,0 0 0,0 0 1,0 0-1,0 0 1,0-1-1,0 1 0,0 0 1,0 0-1,0 0 0,0 0 1,0 0-1,0 0 0,0 0 1,0-1-1,0 1 0,0 0 1,0 0-1,0 0 0,0 0 1,0 0-1,0 0 0,0 0 1,0 0-1,0-1 0,0 1 1,0 0-1,0 0 0,0 0 1,0 0-1,1 0 0,-1 0 1,0 0-1,0 0 0,0 0 1,0 0-1,0-1 0,0 1 1,0 0-1,0 0 0,0 0 1,1 0-1,-1 0 0,0 0 1,0 0-1,0 0 0,0 0 1,0 0-1,0 0 0,0 0 1,1 0-1,-1 0 0,0 0 1,0 0-1,0 0 0,0 0 1,0 0-1,0 0 0,0 0 1,1 0-1,-1 0 1,0 1-1,0-1 0,0 0 1,0 0-1,0 0 0,9 12 381,15 32-236,-7-11 96,6 5 23,31 46 29,-53-83-364,-2-10-2576,0 6 2018,0 0 0,0 0 0,-1 1 1,1-1-1,-1 0 0,0 0 0,1 1 0,-1-1 1,-1 1-1,-1-3 0,-12-12-5103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1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6451,'0'0'12128,"1"5"-11258,53 156 2824,-15-54-2204,-6 3-515,-9-31-488,33 78 1,-57-157-485,0 0 0,0 0 1,1 0-1,-1 0 0,0 0 1,0 0-1,0-1 0,0 1 0,0 0 1,0 0-1,0 0 0,0 0 1,0 0-1,0 0 0,0 0 0,0 0 1,0 0-1,1 0 0,-1 0 1,0 0-1,0 0 0,0 0 0,0 0 1,0 0-1,0 0 0,0 0 1,0 0-1,0 0 0,0 0 0,1 0 1,-1 0-1,0 0 0,0 0 1,0 0-1,0 0 0,0 0 0,0 0 1,0 0-1,0 0 0,0 0 1,0 0-1,0 0 0,0 0 0,1 0 1,-1 1-1,0-1 0,0 0 1,0 0-1,0 0 0,0 0 0,0 0 1,0 0-1,0 0 0,0 0 1,0 0-1,0 0 0,0 0 0,0 1 1,0-1-1,0 0 0,0 0 1,0 0-1,0 0 0,0 0 0,0 0 1,0 0-1,0 0 0,0 0 0,0 1 1,2-13 55,1-27-183,-2 18 82,1 0-44,1 1 0,2 0 0,8-25 0,-11 37 1,1 0 0,1 0 0,-1 1 0,1-1 0,0 1 0,1 0 0,0 0 1,0 1-1,0-1 0,11-8 0,-16 14 69,1 0 0,0 1 0,0-1 0,-1 1 0,1-1 0,0 1 0,0 0 0,0-1 1,0 1-1,-1 0 0,1-1 0,0 1 0,0 0 0,0 0 0,0 0 0,0 0 0,0 0 0,0 0 0,0 0 1,0 0-1,0 0 0,-1 1 0,1-1 0,0 0 0,0 0 0,0 1 0,0-1 0,0 1 0,-1-1 1,1 1-1,0-1 0,0 1 0,-1-1 0,1 1 0,0 0 0,-1-1 0,1 1 0,-1 0 0,1 0 1,0 0-1,17 38 399,-15-31-218,4 12 106,-2 0 1,0 1 0,-2-1 0,0 1 0,-1-1 0,-1 1-1,-1 0 1,-4 33 0,3-51-234,1 1 0,-1 0-1,0-1 1,0 0 0,0 1 0,0-1 0,0 0-1,-1 1 1,0-1 0,1 0 0,-1 0-1,0 0 1,-1 0 0,1-1 0,0 1 0,-1-1-1,1 1 1,-1-1 0,0 0 0,0 0 0,0 0-1,-5 2 1,1 0-440,-1-1 0,0-1 0,-1 1 1,1-2-1,0 1 0,0-1 0,-1 0 0,-12 0 0,21-26-8914,0 14 3198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2897,'-2'3'18707,"1"5"-18237,2 5-11,1-1 0,1 1 0,0-1 0,0 0 0,2-1-1,-1 1 1,8 12 0,7 22 1070,18 28-345,-36-72-1162,1-2 7,-1-32 99,-3-1-411,-1-1 1,-1 1-1,-10-36 0,13 97 326,-1 0-3186,2-5-5672,0-12 1036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4770,'0'0'11739,"4"17"-10069,82 307 5368,-71-266-6386,-9-34-404,0-1 0,1 0 0,19 41-1,-18-90-1574,-3 4 976,2 0 0,13-33 1,-15 47 272,-1-1-3,1 1-1,0 0 1,0 0 0,1 1-1,11-12 1,-14 17 54,0 0 1,0 0-1,0 0 0,0 0 1,0 0-1,0 1 0,1 0 1,-1 0-1,1 0 0,-1 0 0,1 0 1,-1 1-1,1-1 0,0 1 1,-1 0-1,1 0 0,-1 0 1,6 2-1,-6-1 52,0 0 0,0 0 0,0 0 0,0 0 0,0 1-1,-1-1 1,1 1 0,-1 0 0,1 0 0,-1 0 0,0 0 0,1 0 0,-1 1 0,0-1-1,-1 1 1,1-1 0,0 1 0,-1 0 0,1-1 0,-1 1 0,0 0 0,1 5 0,2 3 198,-1 1 1,0 0 0,0 0 0,0 19-1,-2-20 16,0 0 0,-1 0-1,-1 0 1,-3 20-1,3-27-166,0 1 1,-1-1-1,1 0 0,-1 0 0,0 0 0,-1 0 1,1-1-1,-1 1 0,1-1 0,-1 1 0,0-1 1,0 0-1,-1 0 0,-6 5 0,-1-1 61,0-1-1,0-1 1,-1 0-1,0 0 1,-18 4-1,3-1 60,19-7-1428,4-17-11751,4 11 12492,0-14-6202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3265,'0'0'9658,"18"3"-8025,57 12-214,-70-14-1210,-1 0 0,1 0-1,-1 0 1,1 1 0,-1-1 0,1 1-1,-1 0 1,0 0 0,0 1-1,0-1 1,0 1 0,-1 0 0,1 0-1,-1 0 1,1 0 0,-1 1 0,0 0-1,0-1 1,-1 1 0,1 0-1,-1 0 1,2 5 0,-2 0-9,0-1 1,-1 1-1,0 0 1,0 0-1,-1 0 1,0-1 0,-1 1-1,0 0 1,-2 10-1,0-9-110,0-1 0,0 1-1,-1-1 1,0 0 0,0 0 0,-1-1-1,0 1 1,-1-1 0,0 0-1,-8 8 1,14-16-77,-1 1 0,1-1-1,0 0 1,-1 0 0,1 1-1,0-1 1,-1 0 0,1 1-1,0-1 1,-1 0 0,1 1 0,0-1-1,0 0 1,0 1 0,-1-1-1,1 1 1,0-1 0,0 0-1,0 1 1,0-1 0,-1 1 0,1-1-1,0 0 1,0 1 0,0-1-1,0 1 1,0-1 0,0 1-1,0-1 1,1 1 0,-1-1-1,0 0 1,0 1 0,0-1 0,1 1-1,16 1 253,26-13 328,-32 8-816,64-23 1175,-28 1-6253,-39 21 1526,-1 3-1852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1345,'0'0'2625,"0"-15"-3698,0 10 561,0 0-768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5106,'52'-25'11635,"-52"36"-7123,3 7-3758,9 35 1321,2 0 0,33 84 0,-36-107-1657,18 43 174,-10-27-451,18 67-1,-29-83-112,7 35-29,-13-53 6,1-1 1,0 1-1,7 17 1,6 23 6,6 38 36,-20-76-58,-2-11 9,0 0 0,1 0 0,-1 0 0,1 0 1,0 0-1,0 0 0,0 0 0,0-1 0,0 1 0,1 0 1,-1-1-1,4 6 0,-4-8-4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4018,'0'0'23016,"1"11"-22621,0-6-279,1 1 1,1 0 0,-1-1 0,1 1-1,-1-1 1,5 6 0,7 14 178,130 314 204,-77-140-472,-56-173-121,-10-26 76,11-6-978,-3 0 1002,0 1-1,0 1 0,0-1 0,0 1 0,1 1 0,0 0 0,0 0 0,0 1 0,0 0 0,16 0 0,-25 2 3,-1-20-16901,0 5 10133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2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3602,'0'0'13139,"3"10"-11562,13 38 706,2-1 1,34 60 0,-44-89-1745,4-7 296,-13-14-832,0-1 1,1 1-1,-1-1 0,1 1 1,0-1-1,0 1 0,0-1 1,1-4-1,1-7 10,-3-20 40,2-47-191,-1 76 95,1-1 0,0 1 0,1-1 0,0 1 0,0 0 0,0 0 0,1 0 0,-1 0 0,2 0 0,3-5 0,-7 10 28,1 0-1,0 0 1,0 0-1,0 0 1,-1 0 0,1 0-1,0 1 1,0-1 0,0 0-1,0 1 1,0-1-1,1 1 1,-1-1 0,0 1-1,0-1 1,0 1-1,0 0 1,0 0 0,1-1-1,-1 1 1,0 0 0,2 0-1,0 1 25,0-1 0,0 1 1,0 0-1,-1 0 0,1 0 0,0 0 0,-1 0 0,1 1 0,2 2 0,4 2 180,0 1 0,-1 0 1,0 1-1,7 9 0,5 10 352,-2 1 0,29 54 0,-45-79-529,5 6-344,1 3 1591,-8-8-4412,-20-3-11778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4418,'0'0'14713,"6"-2"-13509,184-58 4466,12-4-4804,-178 55-737,-23 8-281,-1 1 0,1 0 0,0-1 1,0 1-1,0-1 0,0 1 0,-1-1 1,1 1-1,0-1 0,-1 0 1,1 1-1,0-1 0,-1 0 0,1 0 1,-1 1-1,1-1 0,-1 0 0,1 0 1,-1 0-1,1 0 0,-1-1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5683,'0'0'12080,"10"-8"-10778,33-26-283,-42 33-929,1 0-1,0 0 1,0 0 0,0 0-1,0 0 1,-1 0 0,1 0-1,0 0 1,1 1 0,-1-1-1,0 1 1,0 0 0,0-1 0,0 1-1,3 0 1,-4 1-35,1-1-1,-1 0 1,0 1-1,0-1 1,1 1 0,-1 0-1,0-1 1,0 1-1,0 0 1,0 0 0,0 0-1,0 0 1,0 0-1,0 0 1,0 0 0,0 0-1,1 2 1,1 3 146,0 0 0,-1 1 0,1 0 0,-1-1 0,-1 1 1,2 11-1,-1-7 177,16 93 1746,-18-104-2102,1 1 0,-1-1 0,0 1 0,0-1 0,0 1 0,1-1 0,-1 0 0,0 1 0,1-1 0,-1 1 0,0-1 0,1 0 0,-1 1 0,1-1-1,-1 0 1,0 1 0,1-1 0,-1 0 0,1 0 0,-1 1 0,1-1 0,-1 0 0,1 0 0,-1 0 0,1 0 0,-1 0 0,1 1 0,-1-1 0,1 0 0,-1 0 0,1 0 0,-1 0 0,1-1 0,-1 1 0,1 0 0,-1 0 0,1 0 0,-1 0 0,1 0 0,-1-1-1,1 1 1,-1 0 0,1 0 0,-1-1 0,0 1 0,1 0 0,-1-1 0,1 1 0,-1-1 0,1 0 0,25-19 657,-25 18-584,5-4-29,-1 1 0,1-2-1,-2 1 1,1-1 0,-1 1-1,0-1 1,0 0 0,-1-1-1,0 1 1,4-16 0,3-29-2626,-7 3-7464,-3 38 2287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117 353 6531,'0'0'13129,"-4"0"-11729,1 0-1282,0 0 0,0 0-1,1 1 1,-1-1 0,0 1-1,0 0 1,1 0-1,-1 0 1,0 0 0,1 0-1,-1 0 1,1 1 0,-1 0-1,1-1 1,0 1 0,-2 2-1,-1 1-26,1 0-1,0 0 0,1 0 1,-1 0-1,1 1 0,-5 11 1,1 2 7,1 0 0,0 0 0,-4 38 1,6-12 649,2 58 0,2-70-622,0-31-127,1 0 0,-1 0-1,0 0 1,1 0 0,0 0 0,-1 0 0,1 0 0,0 0 0,0 0 0,0-1-1,0 1 1,0 0 0,1-1 0,-1 1 0,0-1 0,1 1 0,-1-1 0,1 1-1,0-1 1,-1 0 0,1 0 0,0 0 0,0 0 0,0 0 0,0 0 0,0-1-1,0 1 1,0-1 0,0 1 0,4 0 0,8 1-10,0 0 0,0-1 0,20-1 0,-24 0 10,-6-1 4,-1 1 0,0-1 0,0 0 0,0 0 0,0 0 1,0 0-1,0 0 0,0-1 0,0 0 0,0 1 0,-1-1 0,1 0 0,-1 0 1,1 0-1,-1-1 0,0 1 0,0-1 0,0 1 0,0-1 0,0 0 0,0 1 1,1-5-1,5-9 44,-1 1 0,9-31 0,-16 46-47,16-56 61,16-100 0,-27 121-213,-2 0 0,-2 0 0,-1 0 0,-5-43 1,-4 30-181,-2 1 0,-21-54 0,23 85 2128,5 29-1254,4 39-685,0-44 350,-1 53 85,3-1 1,2 1 0,16 72 0,6-38 115,74 170 1,-96-256-386,-3-6-22,1 2 15,0 1 0,1-1 0,-1 0 0,1 0 0,0 0 0,1 0-1,-1 0 1,7 6 0,-9-7-800,-11-7-238,-23-10-2086,24 10 1643,-37-16-6514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5330,'0'0'10018,"3"-2"-9145,52-23 9417,-50 40-11118,-4-12 1469,22 56 86,3 0 0,2-2 1,61 90-1,-21-37-667,-9-20-4,-58-89 307,-4 0-357,-1 0-1,1 1 1,0-1 0,0 1-1,0 0 1,0 0-1,0 0 1,0 0-1,1 1 1,-1-1 0,-1 3-1,-7 5 16,-61 46-2504,64-52 901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72 784,'0'0'17134,"0"0"-17080,0-1 1,0 1-1,0-1 1,0 1-1,0 0 1,0-1-1,0 1 1,1 0-1,-1-1 1,0 1 0,0 0-1,0-1 1,0 1-1,0 0 1,0 0-1,1-1 1,-1 1-1,0 0 1,0-1 0,0 1-1,1 0 1,-1 0-1,0-1 1,0 1-1,1 0 1,-1 0-1,0 0 1,1 0 0,-1-1-1,0 1 1,1 0-1,-1 0 1,0 0-1,1 0 1,-1 0-1,0 0 1,1 0-1,31-14 2435,61-16 0,-67 22-2211,-14 2 643,-4 2-3313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2145,'0'0'16512,"5"17"-14253,10 28-494,31 65 0,-1-17-567,-44-87-1148,-1-5-92,0-17-8776,0 1 4227,0-5-1185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7828,'0'0'12093,"5"11"-10487,23 55 2247,30 117 0,-40-121-3176,-7-46-2761,-11-7-1293,0 0-139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3009,'-4'-5'19903,"4"6"-19758,1 0 0,-1 1 0,0-1 0,1 0 0,0 0 0,-1 1 0,1-1 0,0 0 0,-1 0 0,1 0 0,0 0 0,0 0 0,0 0 0,0 0 1,0 0-1,0 0 0,0 0 0,0-1 0,1 1 0,-1 0 0,0-1 0,0 1 0,1-1 0,1 1 0,13 10 231,-15-10-360,13 9-11560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6035,'0'0'18952,"52"15"-18215,-44-15-113,-5 0-528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12550,'0'0'13990,"12"5"-12213,-31-5-16664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5651,'0'0'19731,"11"11"-15862,0 1-2251,2-1-4267,-11-9 1356,1-1 0,-1 0-1,1 1 1,-1-1 0,1 0 0,-1 0 0,1-1 0,0 1-1,-1 0 1,1-1 0,5 0 0,3 0-5150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3986,'0'0'15322,"-2"10"-6956,0 0-7502,3 6-152,1 0-1,0-1 0,5 16 0,-4-15-516,0-1-1,-1 1 1,1 16-1,4 235 412,1 59-606,-1-238 0,1 57 0,-9-122 0,2-1 0,7 43 0,-6-59-1108,3-32-20771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1409,'0'0'15281,"0"14"-13429,0 98 2637,19 133-1,-19-243-4454,1 4 45,0-1 1,0 1-1,0-1 1,1 1-1,0-1 1,0 0-1,2 6 1,0-10-53,-4-1-33,3-38 99,1-1-1,2 0 1,20-68 0,-13 55-197,-12 51 99,-1 0 0,1-1 0,0 1-1,-1 0 1,1 0 0,0 0 0,-1 0 0,1 0 0,0 0 0,0 0 0,0 0-1,0 0 1,0 0 0,0 1 0,0-1 0,0 0 0,1 1 0,-1-1-1,0 1 1,0-1 0,1 1 0,-1 0 0,0-1 0,0 1 0,1 0-1,-1 0 1,0 0 0,1 0 0,-1 0 0,0 0 0,0 0 0,1 0 0,1 1-1,2 0 24,-1 0 0,1 0-1,-1 0 1,0 1 0,1-1-1,-1 1 1,0 0-1,7 5 1,-2 1 64,0 0-1,-1 1 1,1-1 0,-2 2-1,1-1 1,-1 1-1,11 21 1,-4 1 268,15 47 0,-11-29-49,-17-48-189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1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 1505,'0'0'5842,"0"-3"-4465,0 2-988,-17-24 17187,3 28-17175,7 8-400,1-1 1,0 1-1,0 0 1,1 0-1,1 1 0,0-1 1,0 1-1,2 0 1,-4 19-1,4-4-12,0 0-1,2 0 0,5 38 1,-1-41 12,2-1 0,0 0 0,2 0 0,1-1 0,0 1 0,2-2 0,0 0 0,2 0 0,15 19 0,-25-35-17,1-1-1,0 1 0,0-1 0,0 0 0,0 0 0,1 0 0,-1-1 1,1 0-1,0 0 0,0 0 0,0 0 0,1-1 0,-1 0 1,1 0-1,-1 0 0,1-1 0,0 0 0,8 1 0,-13-2-55,-1 1 0,1-1 0,-1 0 0,1 0 0,-1 0 0,0 1-1,1-1 1,-1 0 0,1 1 0,-1-1 0,0 0 0,1 1 0,-1-1 0,0 0 0,1 1-1,-1-1 1,0 1 0,0-1 0,1 1 0,-1-1 0,0 1 0,0-1 0,0 1 0,0-1-1,0 1 1,1 1-512,-1-1 1,0 0-1,0 0 0,0 0 0,0 1 0,0-1 0,0 0 0,0 0 1,0 1-1,-1-1 0,1 0 0,0 0 0,-1 0 0,1 1 0,-1-1 1,1 0-1,-2 2 0,-10 5-5072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3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2321,'0'0'17320,"3"0"-15292,60-1 2437,-48 0-3961,-1-1 1,1 0-1,-1-1 0,23-8 1,-17 3-281,0 1 1,1 0-1,0 2 1,0 0 0,46-4 2070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0:4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5859,'2'-1'16365,"15"-3"-5881,-16 4-10481,0 1-1,0 0 1,0-1 0,-1 1-1,1 0 1,0 0-1,-1 0 1,1 0 0,-1 0-1,1 0 1,-1 0-1,1 0 1,-1 0 0,0 0-1,0 0 1,1 0-1,-1 0 1,0 0-1,0 0 1,0 0 0,0 2-1,2 6 0,10 22-2,13 54 0,-4-12 0,-9-17 0,-8-51 0,-1-4 0,1-2 0,-4 0-422,0 0 0,1 0 0,-1 0 0,0 0-1,0 0 1,0 0 0,0 0 0,0 0 0,0 0 0,0 0 0,0 0 0,0 0 0,0 0-1,0 0 1,-1 0 0,1 0 0,0 0 0,-1 0 0,1 0 0,-1 0 0,1 0 0,-1 1-1,0-2 1,-10-14-11345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1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303 180 4306,'0'0'15508,"-2"-4"-14555,-8-15-165,0 2 0,-1-1 0,-1 1 0,-1 1-1,-23-23 1,29 33-723,0 0 0,0 0 0,0 1 0,-1 0-1,0 1 1,-11-5 0,15 7-58,1 1 1,0 0 0,-1 0-1,1 0 1,-1 0-1,1 0 1,-1 1 0,1 0-1,-1-1 1,1 1-1,-1 1 1,1-1-1,-1 0 1,1 1 0,-1 0-1,1 0 1,-1 0-1,-4 2 1,4 0-23,1-1 0,-1 1-1,1 0 1,0 0 0,0 0 0,0 0 0,0 1-1,0-1 1,1 1 0,0-1 0,-1 1 0,1 0-1,-1 5 1,-4 11 5,1 0 0,1 1 0,1 0-1,-2 39 1,5-56 47,-4 69 551,8 130 1,3-157-497,3-1 0,1-1 1,28 76-1,-10-36-34,-14-41-49,21 77-5,-32-110-579,-2-14-2655,-1 2 2845,0 1 0,0-1 0,-1 1 0,1-1 0,0 1 1,-1-1-1,0 1 0,1-1 0,-1 1 0,-1-3 1,-17-15-4331,-9-2-1354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3474,'0'0'14774,"75"0"-13605,-38 0-17,4 5-447,-3-5-465,-1 0-176,-3 0-64,-4 0-224,-8 0-1105,-3-5-1600,-8 0-2033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1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2097,'0'0'15861,"9"10"-14050,0-1-1394,41 52 1746,-47-57-1975,0 0 1,1 0-1,0-1 0,0 1 1,0-1-1,0 0 0,0 0 1,7 4-1,-9-6-204,0 0-1,0-1 1,0 1-1,0 0 1,0-1-1,0 1 1,0-1-1,0 1 1,0-1-1,0 0 1,0 0-1,0 0 1,0 0-1,1 0 1,-1 0-1,0-1 1,0 1-1,0-1 1,0 0 0,0 1-1,0-1 1,0 0-1,0 0 1,1-1-1,9-9-184,-1-1 0,0 0 0,0-1 0,-2 0 0,0 0 0,9-17 0,16-23-62,-33 53 285,-1-1 1,0 1-1,1-1 1,-1 1-1,1-1 1,-1 1-1,1 0 1,-1-1-1,1 1 0,-1-1 1,1 1-1,-1 0 1,1-1-1,0 1 1,-1 0-1,1 0 1,-1 0-1,1-1 0,0 1 1,-1 0-1,1 0 1,0 0-1,-1 0 1,1 0-1,0 0 1,-1 0-1,1 0 0,0 0 1,-1 1-1,1-1 1,-1 0-1,1 0 1,0 1-1,-1-1 0,1 0 1,-1 1-1,1-1 1,-1 0-1,1 1 1,-1-1-1,2 1 1,18 24 1116,-16-19-991,-1-2 47,10 15 155,1 0 0,1-1 0,0-1 0,1 0-1,1-1 1,20 14 0,-33-28 488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1 464,'0'0'16040,"9"12"-13970,7 13-533,0 1 1,-2 1-1,12 29 0,-17-30-465,-6-16-697,1 1 0,0-1-1,0 0 1,10 17 0,-4-19-524,-6-15-4143,-6-18-8619,-2 10 3715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4738,'0'0'12206,"8"13"-10387,12 20 59,-2 2-1,26 70 0,-16-7-106,-18-58-1318,2-1-1,1 0 0,21 42 0,-1-39-318,-33-39-145,0-2-18,0-4-1425,0 0 718,0 1 0,0-1 0,-1 0 0,1 0 0,-1 1-1,0-1 1,0 0 0,0 1 0,0-1 0,-2-3 0,-14-19-5953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3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54 399 1473,'0'0'8003,"-8"-3"-3140,0 1-4689,6 2-226,0 0 1,-1 1-1,1-1 0,0 0 0,-1 1 0,1-1 0,0 1 0,0 0 0,0 0 0,0 0 1,-1 0-1,1 0 0,0 0 0,1 1 0,-1-1 0,0 1 0,0-1 0,3 14 12539,5-15-13085,19-8 1082,-1 0 0,0-1 0,-1-2-1,0 0 1,40-28 0,-49 31-386,38-25 94,82-45 30,-38 42-241,-43 8 21,-36 18-5,0 1 1,36-13 0,-30 18-11,-20 4 17,0 0 1,1 0-1,-1-1 1,0 1-1,0-1 1,0 0-1,0 0 1,0 0-1,4-3 1,4-3 6,1 1 0,0 0 1,0 0-1,0 1 1,0 1-1,1 0 1,0 0-1,0 1 1,21-1-1,8-11 5,-24 10-9,-3 1 15,1 0 0,0 1 0,0 1 1,21 0-1,-37 1-9,0-3 8,0 4-191,0-1 0,0 1-1,0-1 1,0 1 0,0-1-1,0 1 1,0 0 0,0-1-1,0 1 1,0-1-1,-1 1 1,1-1 0,0 1-1,0 0 1,-1-1 0,1 1-1,0-1 1,0 1 0,-1 0-1,1-1 1,0 1 0,-1 0-1,1-1 1,-1 1 0,1 0-1,0 0 1,-1-1-1,1 1 1,-1 0 0,1 0-1,-1 0 1,1 0 0,-1 0-1,1 0 1,0 0 0,-1-1-1,1 1 1,-1 0 0,1 0-1,-1 1 1,1-1-1,-1 0 1,1 0 0,-1 0-1,0 0 1,0 0-478,-20 0-8836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46:3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23 771 2977,'0'0'14500,"-22"-7"-74,100-49-14427,-60 43 18,37-30-31,-42 32 13,1 0 1,0 0 0,0 1-1,1 1 1,1 0 0,19-8 0,36-18 0,10-16 22,-54 33-15,55-29 1,-53 33-8,28-20 1,-2 2 9,-36 20-9,-1 0 1,22-19-1,14-11-5,-45 36 4,-1-1 1,-1 0-1,11-12 1,-11 11-2,1 0 1,0 1-1,13-11 1,72-56-16,-87 69 5,-5 3 8,1 1 0,-1-1 0,1 1 1,-1 0-1,1-1 0,0 1 0,-1 0 0,1 0 0,0 0 0,0 0 1,0 1-1,0-1 0,3 0 0,30-29-26,-24 21 18,-9 6 6,0 1 1,0 0-1,1-1 0,-1 1 1,1 0-1,-1 0 1,1 1-1,0-1 0,0 0 1,0 1-1,0 0 0,0 0 1,0 0-1,4-1 1,-6 2-7,-1-1 19,0-2-24,0 2-91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7684,'0'0'10458,"-4"15"-9250,-4 19-219,2 1-1,2 0 1,0 39-1,2-19 138,0-30-655,1 1 0,2-1 0,4 33-1,-4-55-456,0 1 0,0-1 0,0 0 0,0 0 0,0 0 0,1 0 0,-1 0 0,1-1 0,0 1 0,0 0 0,0-1 0,0 1 0,0-1 0,0 0 0,1 1 0,-1-1 0,1 0 0,0-1 0,0 1 0,-1 0 0,1-1 0,0 0 0,0 1 0,0-1 0,1 0 0,-1-1-1,0 1 1,0 0 0,0-1 0,1 0 0,-1 0 0,0 0 0,4 0 0,-4-1-3,0 0 1,-1 0-1,1 0 0,-1 0 0,1 0 0,-1 0 0,0-1 1,1 1-1,-1-1 0,0 0 0,0 0 0,0 1 0,0-1 0,0-1 1,-1 1-1,1 0 0,-1 0 0,1 0 0,-1-1 0,0 1 1,2-6-1,1-1 54,0-1 1,0 1 0,-1-1-1,3-17 1,-2-17 55,-2 0 0,-4-62 0,0 98-87,0 0 0,0 0 1,0 0-1,-1 0 1,-1 0-1,1 0 0,-1 1 1,0 0-1,-1 0 1,1 0-1,-2 0 0,1 1 1,-1 0-1,0 0 0,0 0 1,0 1-1,-9-6 1,12 10 42,1 0 1,-1 0 0,1 0-1,-1 1 1,0-1 0,0 0 0,1 1-1,-1 0 1,0 0 0,-5 0-1,2 0-11,5 0-39,1 0-11,-1 0-174,0 0 1,0 0 0,0 0-1,0 0 1,0 0 0,1 0-1,-1 0 1,0 1 0,0-1-1,0 0 1,0 0 0,0 1-1,1-1 1,-1 1 0,0-1-1,0 0 1,1 1 0,-1 0-1,0-1 1,1 1 0,-1-1-1,0 1 1,1 0 0,-1-1-1,1 1 1,-1 0 0,1 0-1,-1-1 1,1 1 0,0 0-1,-1 0 1,1 0 0,0 0-1,0-1 1,-1 3 0,0 2-1105,-3 7-5768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1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18 211 2497,'0'0'7644,"-3"5"-6241,-12 18 7297,17-33-7766,4-4-837,0-1 0,2 1 0,-1 0 0,2 1 0,0 0 0,1 0 0,13-14-1,-8 10-50,4-8-83,35-31 0,-53 55 16,0 0 1,0 0-1,0 1 1,0-1-1,0 0 1,1 1-1,-1-1 1,0 1 0,0-1-1,0 1 1,1 0-1,-1 0 1,0-1-1,1 1 1,-1 0-1,0 0 1,0 0-1,1 0 1,-1 1-1,0-1 1,1 0-1,-1 0 1,0 1 0,0-1-1,0 1 1,1-1-1,-1 1 1,0 0-1,0-1 1,0 1-1,1 1 1,31 29-89,-28-25 134,224 275 1376,-141-167-1180,-84-110-224,-3-4 27,-11-1-4349,8-1 3598,-1 0 0,1 0 0,0 0 0,-1 0 0,1 0 0,0-1 0,0 1 0,0 0 0,1-1 0,-1 0 0,-1-3 0,1 4 149,-13-25-6319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4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5394,'-4'4'24508,"16"229"-23380,-12-226-1079,0 0 0,1 1 0,0-1 0,0 0 0,1 0 0,0 0 0,0-1-1,7 14 1229,-10-36-5421,-2 2-1661,-4-2-3738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4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0 560,'0'0'17744,"-3"12"-15276,0 37-1232,2 1 0,3 0 0,8 56 0,-7-82-865,-1-5-125,-1-1-43,1 0 0,1 0 0,0 0 0,1 0 0,1 0 0,8 17 0,-10-34-218,0-9 25,1-19 77,-2 10 26,9-37-125,29-82 0,-39 135 1,-1 0 1,0 1-1,0-1 1,0 1-1,1-1 1,-1 0-1,0 1 0,1-1 1,-1 1-1,1-1 1,-1 1-1,0-1 1,1 1-1,-1-1 1,1 1-1,-1 0 1,1-1-1,-1 1 0,1 0 1,0-1-1,-1 1 1,1 0-1,-1 0 1,1-1-1,0 1 1,-1 0-1,1 0 1,0 0-1,-1 0 0,1 0 1,0 0-1,-1 0 1,1 0-1,-1 0 1,1 0-1,0 0 1,-1 1-1,1-1 1,0 0-1,-1 0 0,1 1 1,-1-1-1,1 0 1,-1 1-1,1-1 1,-1 0-1,1 1 1,-1-1-1,1 1 1,-1-1-1,1 1 0,-1-1 1,0 1-1,1-1 1,0 2-1,23 32 10,-17-21 92,0 1 0,-1 0 0,-1 0 0,0 1 0,-1 0 0,0 0 0,2 30 0,0-28 118,-3-3-769,-26-5-15641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4706,'0'0'11806,"12"0"-9944,1 0-1352,-1-1 0,0 0 1,0-1-1,0 0 0,0-1 1,20-7-1,6-3 30,2 1-1,-1 3 1,2 1 0,-1 2-1,1 1 1,54 2 0,-95 3-582,1 0 1,-1 0 0,1 0 0,-1 0-1,1 0 1,0 0 0,-1 0-1,1 0 1,-1 0 0,1 0-1,-1 0 1,1-1 0,-1 1-1,1 0 1,-1 0 0,1 0-1,-1-1 1,1 1 0,-1 0-1,1-1 1,-1 1 0,0 0 0,1-1-1,-1 1 1,0-1 0,1 1-1,-1 0 1,0-1 0,1 1-1,-1-2 1,1-10-8766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6307,'0'0'10317,"7"0"-9325,21-1-71,-9 0-108,0 0-1,0 1 0,24 4 0,-42-3-757,1-1 0,-1 1 1,0 0-1,0 0 0,1-1 0,-1 1 1,0 0-1,0 0 0,0 0 0,0 1 0,0-1 1,0 0-1,0 0 0,0 0 0,-1 1 1,1-1-1,0 0 0,-1 1 0,1-1 1,-1 1-1,0-1 0,1 1 0,-1-1 0,0 1 1,0 1-1,2 47 1298,-3-37-863,1 36 804,0-48-1190,14-3-244,-13 2 142,1 0-1,-1 1 1,0-1-1,0 0 1,1-1-1,-1 1 1,0 0-1,0 0 1,1 0-1,-1-1 0,0 1 1,0-1-1,1 1 1,0-2-1,2-1-99,0-1-1,0-1 0,-1 1 0,1 0 1,-1-1-1,0 0 0,-1 0 1,1 0-1,-1 0 0,0 0 0,0 0 1,1-9-1,4-28-3411,-5 2-4396,-2 11-1274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5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4466,'-2'4'17265,"1"4"-16615,2 32 439,2 0 1,14 73-1,-2-52-856,3-2 0,43 99 0,-46-133-236,-15-24-10,28-1-320,-18 0 275,-4 1 21,0-1 0,0 0 0,0 0 0,1-1 0,-1 1 0,0-1 0,0-1 0,0 1 0,0-1 0,0 0 0,-1-1-1,1 1 1,5-4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4930,'-1'6'20787,"0"25"-19860,42 117 470,-16-66-1038,-19-56-338,2 0 1,1-1 0,0 0 0,2 0 0,27 44-1,-31-63-43,-2 3 1448,-5-8-1312,-5 5 121,-15 12-141,-1-1 0,-34 22 1,38-28-90,6-6 213,-2 2-1254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5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6771,'0'0'16773,"5"0"-15450,19 0-54,0 0-1,45-9 0,-6 2-623,-52 7-576,0-1-1,1 0 0,-1-1 1,15-4-1,-22 4 798,-3 1-472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1:5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7732,'0'0'14910,"1"13"-13456,25 311 3717,-23-307-5124,0 1 0,2-1 0,0 0 0,9 19 0,7-7-31,-17-27-11,-4-2 70,0-30-2594,-7 5-2628,-1 9-1245,-7-8-8188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18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86 912,'0'0'19279,"0"-4"-17335,0 3-1776,0 0 0,0 0 0,0 0 0,0-1 0,1 1 0,-1 0-1,0 0 1,0 0 0,1 0 0,-1 0 0,1 0 0,-1 0-1,1 0 1,-1 0 0,1 0 0,0 0 0,-1 1 0,1-1 0,0 0-1,0 0 1,-1 0 0,1 1 0,0-1 0,0 1 0,0-1-1,0 0 1,0 1 0,2-1 0,2 0 290,0-1-1,0 1 1,1 1-1,-1-1 1,0 1-1,7 0 1,313-15 1783,-102 9-1906,-149 7-350,-68-2 15,0 1 0,0-1 0,0 0 0,1-1 0,8-2 0,2-2 0,-10 6 0,-7 0-82,0 0-1,0 0 1,0 0 0,-1 0 0,1 0-1,0 0 1,0 0 0,-1 0-1,1 0 1,0 0 0,0-1 0,-1 1-1,1 0 1,0 0 0,0 0-1,0 0 1,-1 0 0,1 0 0,0 0-1,0-1 1,0 1 0,-1 0-1,1 0 1,0 0 0,0 0 0,0-1-1,0 1 1,0 0 0,-1 0-1,1 0 1,0-1 0,0 1-1,0 0 1,0 0 0,0-1 0,0 1-1,0 0 1,0 0 0,0 0-1,0-1 1,0 1 0,0 0 0,0 0-1,0-1 1,0 1 0,0 0-1,0 0 1,0-1 0,0 1 0,0 0-1,0 0 1,1 0 0,-1-1-1,0 1 1,0 0 0,0 0 0,0 0-1,0-1 1,1 1 0,-1 0-1,0 0 1,0 0 0,1 0 0,-34-1-10811,10-3-593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19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0 1521,'0'0'22055,"-9"7"-19134,-21 18-2124,1 1-1,2 2 1,-45 57-1,72-84-779,-1 1 1,1-1-1,-1 0 0,1 0 1,0 0-1,0 1 1,0-1-1,-1 0 0,1 0 1,0 1-1,0-1 0,1 0 1,-1 0-1,0 1 0,0-1 1,1 0-1,-1 0 1,0 0-1,1 1 0,-1-1 1,1 0-1,0 0 0,-1 0 1,2 2-1,19 22-8,-18-22-2,86 76 104,-80-72-112,0-1 0,1 1 0,-1-2 0,1 1 0,0-2 0,0 1 0,1-1 0,17 4 0,1-7-20,-28-1 149,-16 0-9314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1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5987,'0'0'10498,"-13"21"-9170,-7 8-896,2-2 127,1 1-1,-16 37 1,-46 94 1600,-42 90 514,116-240-4000,5-25-11179,2 8 12063,5-19-5760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0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2 2385,'0'0'14137,"-2"-2"-12128,1 2-1859,1 0 0,0 0 1,-1 0-1,1 0 0,0 0 0,-1 0 0,1 0 0,0 0 0,-1 0 0,1 0 1,0 0-1,0 0 0,-1 1 0,1-1 0,0 0 0,-1 0 0,1 0 0,0 0 1,-1 0-1,1 1 0,0-1 0,0 0 0,-1 0 0,1 0 0,0 1 1,0-1-1,0 0 0,-1 0 0,1 1 0,0-1 0,0 0 0,0 1 0,0-1 1,0 0-1,-1 1 0,1-1 0,0 0 0,0 1 0,0-1 0,0 0 0,0 0 1,0 1-1,0-1 0,0 0 0,0 1 0,-5 32 1599,4 44-1886,1-72 570,0 109 888,29 223-1,32-79-1207,-33-148-50,-27-105-95,-1-4-221,-1-3-156,0 0 1,0 0 0,0-1 0,0 1-1,-1 0 1,1 0 0,-1 0-1,1 0 1,-3-2 0,-4-5-1523,-11-20-3919,-2-5-2375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0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6931,'0'0'16792,"85"-10"-15896,-55 0-704,4 5-192,-4-5-208,-8 5-2241,4-10-1745,-7 4-3905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0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 2497,'0'0'19113,"26"0"-18393,-7 0-496,-4 0-208,3 0-16,-3-10-976,4 0-1713,-8 5-2834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1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7684,'0'0'12821,"15"101"-10484,-12-66-304,5-15-896,-1 5-561,-3 0-480,3-15-64,-3 1-32,0 4-1136,0-15-1073,3 0-1265,0-15-9428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1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71 1793,'0'0'11728,"3"15"-7275,-1-6-3924,2 8 554,0-1-1,1 1 0,1-1 0,0 0 0,1-1 0,15 24 1,-22-38-1064,1 1 1,0-1 0,0 0 0,-1 0 0,1 0-1,0 1 1,0-1 0,0 0 0,1 0 0,-1-1-1,0 1 1,0 0 0,0 0 0,1 0 0,-1-1-1,0 1 1,1-1 0,-1 1 0,0-1 0,1 1-1,-1-1 1,1 0 0,-1 0 0,1 0 0,-1 0-1,0 0 1,1 0 0,-1 0 0,1 0 0,-1-1-1,1 1 1,-1 0 0,0-1 0,1 1-1,-1-1 1,0 0 0,1 1 0,-1-1 0,0 0-1,0 0 1,0 0 0,0 0 0,0 0 0,1 0-1,-2 0 1,1 0 0,0 0 0,0 0 0,1-3-1,6-12-19,-1-1-1,-1 0 1,-1 0-1,0-1 0,-1 1 1,3-31-1,-5 14-3680,-1-2-3577,-1 25-927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1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 1 7091,'0'0'9301,"-6"15"-5748,0 1-3078,-30 91 4169,33-96-4275,0 1 0,0 0 0,2 0 0,-1-1 0,1 1 0,1 0 0,2 24 0,-1-34-373,-1 0 0,1 0 1,0 0-1,0 0 1,0 0-1,0 0 0,0 0 1,0 0-1,0 0 1,0-1-1,1 1 0,-1 0 1,1-1-1,-1 1 1,1-1-1,0 1 0,2 0 1,36 14-350,-37-16 331,0 1 0,1 0 0,-1 0 0,0 0 0,0 0 0,0 0 0,0 0 0,0 1 0,0 0 0,-1-1 0,1 1 1,0 0-1,-1 0 0,1 0 0,-1 1 0,0-1 0,0 1 0,0-1 0,3 5 0,-4 2 191,1-1-1,-2 0 1,1 0-1,-1 1 1,-1-1-1,0 0 1,0 1 0,0-1-1,-1 0 1,-3 10-1,1-5-136,-1 0 0,0-1 0,-1 1 0,0-1 0,-1-1 0,0 1 0,-1-1 0,0 0 0,-10 10 0,-2-13-1931,19-8 1640,0 0 0,0 1-1,1-1 1,-1 0 0,0 0-1,0 0 1,1 0 0,-1 0 0,0 0-1,0 0 1,0-1 0,1 1-1,-1 0 1,0 0 0,0-1 0,1 1-1,-1 0 1,0-1 0,1 1-1,-1 0 1,0-1 0,1 1 0,-1-1-1,1 1 1,-1-1 0,0-1-1,-7-27-7191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1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7780,'0'0'12501,"108"0"-11604,-67 0-241,0-10-544,-4 5-112,-11-5-192,-3 4-1473,-8 1-960,-8-5-1073,-7 0-2256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2:22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6531,'0'0'7822,"0"20"-3935,-1-2-2970,1-1-147,0-1-1,0 0 0,2 0 0,0 0 0,1 0 1,6 21-1,5 7 1080,46 125 2089,-58-164-3905,0 0 0,1-1 0,0 1 0,-1-1 0,2 0 0,-1 0 0,0 0 0,1 0 0,0-1 0,8 7 0,-10-9-34,0 0-1,0 0 1,0 1-1,1-1 1,-1 0 0,0-1-1,1 1 1,-1 0-1,1-1 1,-1 1 0,1-1-1,-1 0 1,1 0-1,0 0 1,-1 0-1,1 0 1,-1-1 0,1 1-1,-1-1 1,1 1-1,-1-1 1,0 0 0,1 0-1,2-2 1,1-1 8,1-1 0,-1-1 1,0 1-1,-1-1 0,1 0 1,-1 0-1,0 0 1,-1-1-1,0 0 0,5-8 1,-1-1-950,-1 0 0,0-1 0,7-28 0,-12 34-1471,0 1 1,-1-1-1,-1-17 1,0-3-6008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4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185 207 6115,'0'0'8027,"0"-15"-6394,0-57 543,0 33 5442,0 37-7429,-1-1 0,1 1 0,-1 0 0,0 0-1,0-1 1,0 1 0,0 0 0,-1 0 0,1 0 0,-1 1 0,1-1 0,-1 0-1,1 0 1,-1 1 0,0-1 0,-2-1 0,-33-22 906,31 22-1010,1 0 0,-1 0 0,0 1 0,0 0 0,0 0 0,0 0-1,-1 1 1,1 0 0,0 0 0,-1 0 0,-7 1 0,13 1-79,0 0 0,0 0 0,1 0 0,-1 0 0,0 0 0,1 0 0,-1 0 0,1 0 0,-1 0 0,1 1 0,0-1 0,0 0 0,-1 0 0,1 0 0,0 0 0,0 1 0,0 1-1,0 3 0,-10 48 17,0-8 45,3 0-1,2 1 1,1 0-1,4 61 1,1-101-59,0 1-1,1-1 1,0 0 0,0 1-1,0-1 1,6 9 0,-8-15-11,0 0 0,1 1 0,-1-1 0,1 0 0,0 0 0,-1 0 0,1 0 0,0 0 0,-1 0 0,1 0 0,0-1 0,0 1 0,0 0 1,0 0-1,0-1 0,0 1 0,0 0 0,0-1 0,0 1 0,0-1 0,1 1 0,-1-1 0,0 0 0,0 1 0,0-1 0,1 0 0,-1 0 0,0 0 0,0 0 0,0 0 0,1 0 0,-1 0 1,0 0-1,0-1 0,0 1 0,1 0 0,-1-1 0,0 1 0,0-1 0,0 1 0,0-1 0,0 0 0,0 1 0,0-1 0,0 0 0,0 0 0,0 0 0,1-1 0,5-5 20,-1-1 0,0-1 0,0 1-1,0-1 1,-1 0 0,0 0-1,-1 0 1,0-1 0,5-17 0,-2 0-67,-1 1 1,4-42-1,-6-43-359,-4 95 330,0 15 103,4 33-208,7 53 619,24 96 0,-29-152-398,-3-17-30,13 52 20,-14-60-30,-1 0 0,0 0 1,1 0-1,0 0 1,0 0-1,0-1 0,1 1 1,-1-1-1,1 1 1,0-1-1,6 5 0,-8-7-69,-1-3-989,-1-2 433,0 0 0,0 0 1,-1 1-1,1-1 1,-1 1-1,0-1 0,0 1 1,0-1-1,-1 1 1,-4-5-1,-10-16-9658,6 4-2941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0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2145,'0'0'10549,"3"10"-9250,1 7 175,-1 0-1,2 34 1,3 90 2066,-8-140-3209,8-37-35,-4 23-271,1-1 0,1 1-1,8-16 1,19-41-100,-33 70 69,0 0 1,1 0-1,-1 0 1,0-1-1,0 1 1,1 0-1,-1 0 0,0 0 1,1 0-1,-1 0 1,0 0-1,0 0 1,1 0-1,-1 0 0,0 0 1,1 0-1,-1 0 1,0 0-1,1 0 1,-1 0-1,0 0 0,0 0 1,1 0-1,-1 1 1,0-1-1,0 0 1,1 0-1,-1 0 0,0 0 1,0 1-1,1-1 1,-1 0-1,0 0 1,0 1-1,0-1 0,1 0 1,-1 0-1,0 1 1,0-1-1,0 0 1,0 1-1,9 9 67,43 74 1988,-52-83-2263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1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6835,'0'0'6806,"21"1"-5675,68 3-205,-83-3-841,0-1-1,-1 1 1,1 0 0,0 1 0,-1 0-1,1-1 1,-1 2 0,1-1 0,-1 1-1,0 0 1,0 0 0,0 0 0,0 0 0,5 7-1,5 1 150,9 8 509,0 1 1,39 42-1,-57-54-527,1-1 1,-1 1-1,-1 1 0,1-1 1,-1 1-1,-1-1 0,0 1 0,0 1 1,-1-1-1,0 0 0,0 1 0,-1 0 1,1 10-1,-2-5 119,-1-1 1,0 0-1,-1 1 0,-1-1 1,0 0-1,0 0 0,-2 0 1,0 0-1,-11 25 0,-14 15 493,15-28-350,-15 37-1,28-61-443,1-2 4,-1 0-28,0 0-2,-13 0-5229,-2-3-1032,-9-13-4341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4194,'0'0'13273,"5"0"-12492,7-1-363,-1 0-1,0-1 0,1-1 1,-1 0-1,0 0 1,16-8-1,66-35 506,-52 21-1091,-39 25-737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4914,'0'0'11704,"4"0"-10172,-2 0-1386,1 0 0,-1 0 0,1 0 1,-1 1-1,1-1 0,-1 0 1,1 1-1,-1 0 0,0 0 0,1-1 1,-1 1-1,0 1 0,0-1 1,0 0-1,0 0 0,0 1 0,0 0 1,0-1-1,0 1 0,0 0 0,-1 0 1,1 0-1,-1 0 0,1 0 1,-1 0-1,0 0 0,0 0 0,0 0 1,1 5-1,1 5 238,-1-1 1,0 1-1,-1 0 0,0-1 1,-2 15-1,1-12 34,0-13-407,0-1 1,0 0-1,0 0 0,0 1 0,0-1 0,0 0 1,0 0-1,0 1 0,0-1 0,0 0 0,0 0 1,0 1-1,0-1 0,0 0 0,1 0 0,-1 0 1,0 1-1,0-1 0,0 0 0,0 0 0,0 0 0,1 1 1,-1-1-1,0 0 0,0 0 0,0 0 0,1 0 1,-1 1-1,0-1 0,0 0 0,0 0 0,1 0 1,-1 0-1,0 0 0,0 0 0,1 0 0,-1 0 1,0 0-1,0 0 0,1 0 0,12-4 99,10-14 95,-15 9-526,-1 0 0,0-1 0,0 0 0,-1-1 0,-1 0 0,8-19 0,11-19-7509,-12 28 195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1761,'0'0'9217,"-4"21"-6666,8 50 2118,9 35-2507,-3-22-1654,-9-77-483,5 28 81,-6-33-116,1-1-1,-1 1 0,1-1 1,0 1-1,-1-1 0,1 1 0,0-1 1,0 0-1,0 1 0,0-1 1,0 0-1,0 0 0,0 0 1,1 1-1,-1-1 0,0-1 1,3 3-1,0 1-16,-4-3 23,0-1 0,0 1 1,1-1-1,-1 1 1,1 0-1,-1-1 0,1 1 1,-1-1-1,1 1 1,-1-1-1,1 1 0,-1-1 1,1 0-1,-1 1 1,1-1-1,0 1 0,-1-1 1,1 0-1,0 0 0,-1 1 1,1-1-1,0 0 1,-1 0-1,2 0 0,3-7-1594,0-3-24,0 0 0,1 1 0,1 0 0,13-16 0,-1 4-3020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4834,'3'-1'15923,"6"1"-15134,-6 2-668,-1-1 0,0 1 0,0 0 0,0 0 1,0 0-1,0 1 0,0-1 0,0 0 0,0 1 0,-1-1 0,0 1 0,1-1 1,-1 1-1,0 0 0,0 0 0,0-1 0,-1 1 0,1 5 0,8 66 1635,-7-45-1513,1 28 509,-2-35-594,0 0-1,2 0 1,0-1-1,12 41 1,-14-58-125,1-1 21,0 1 0,-1 0 0,0 0-1,0 1 1,0-1 0,0 0 0,-1 0 0,1 5-1,-28 2 233,18-7-625,-1-1-1,0 0 1,0-1 0,1 0 0,-2 0-1,-11 0 1,-6-1-3666,0-1-3651,25 0 6522,-9 0-8988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1889,'1'0'22523,"11"-6"-22337,175-58 1519,-170 54-2364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4:5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5394,'0'0'13172,"0"8"-10160,1 27-1433,0-1 1,3 0-1,12 55 0,-10-61-1120,-5-20-352,0 0 0,1 0-1,1 1 1,-1-1 0,1-1 0,1 1-1,0 0 1,4 7 0,-3-9-96,-13-17-1912,0 1-1326,-3-5-4291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0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5731,'0'0'8708,"0"-5"-12950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1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2993,'-6'-5'25895,"16"5"-25857,0 0 0,0 0 1,-1-1-1,1 0 0,0-1 0,0 0 1,-1 0-1,0-1 0,1 0 0,-1-1 1,15-8-1,-11 7-1,-13 5-35,1 0 1,0-1-1,-1 1 0,1 0 1,0 0-1,-1 0 0,1-1 1,-1 1-1,1 0 0,0-1 0,-1 1 1,1 0-1,-1-1 0,1 1 1,-1-1-1,1 1 0,-1-1 1,0 1-1,1-1 0,-1 1 0,1-2 1,0 0-17,-1-18-4243,3 5-730,-3 0-1792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1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71 8580,'0'0'12390,"-15"-2"-5718,17-14-6773,1 14 1203,-3 3-1036,0 1 0,0-1 0,0 1 0,0-1 0,-1 1 1,1-1-1,0 1 0,-1-1 0,1 0 0,-1 1 0,1-1 0,-1 0 0,0 1 0,0-1 0,1 0 0,-1 0 0,-2 2 0,-55 71 391,45-64-411,17-23-332,16-25 27,-7 15 262,-10 17-3,0 1 0,1-1 0,-1 0 0,1 1 0,0 0 0,0 0 0,0 0 0,1 0 0,0 1-1,0 0 1,8-6 0,-9 9 19,-4 1 435,-1 8-365,0-1 0,0 1 0,-1-1 0,0 0 0,-1 0 0,1 0 0,-1 0 1,-1-1-1,1 1 0,-1-1 0,-5 7 0,-12 23 290,21-36-387,0-1 1,0 1-1,0 0 0,0 0 1,0 0-1,0 0 0,0 0 0,0 0 1,0 0-1,0 0 0,0 0 0,0 0 1,0 0-1,0 0 0,0 0 1,-1 0-1,1 0 0,0 0 0,0 0 1,0 0-1,0 0 0,0 0 0,0 0 1,0 0-1,0 0 0,0 0 1,0 0-1,0 0 0,0 0 0,0 0 1,0 0-1,0 0 0,0 0 0,-1 0 1,1 0-1,0 0 0,0 0 1,0 0-1,0 0 0,0 0 0,0 0 1,0 0-1,0 0 0,0 0 1,0 0-1,0 0 0,0 0 0,0 0 1,0 1-1,0-1 0,0 0 0,0 0 1,0 0-1,-1-11-303,5-13-308,7-18-3567,-8-1-4487,-3 17-574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1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77 2449,'0'0'14487,"-24"0"-6986,7 0-6222,16 0-1264,0 0-1,-1 0 1,1 0 0,0 0 0,0 0 0,0 0 0,0 0 0,0 0-1,0-1 1,0 1 0,-1 0 0,1-1 0,0 1 0,0-1 0,0 1-1,0-1 1,0 1 0,1-1 0,-1 0 0,0 1 0,0-1 0,0 0-1,-1-2 1,1 1-69,0-1 0,1 1 1,-1-1-1,1 0 0,-1 0 0,1 1 0,0-1 0,1-4 0,-1 1-49,0 5 25,5 4-931,-2-1 2928,-11-2-37,3 0-1942,2 0 86,0 0-1,1 0 1,-1-1-1,0 0 1,0 1-1,0-1 1,1 0-1,-5-2 1,0-7-287,7 9 246,1 1 0,-1-1 0,0 0 0,1 0 0,-1 1-1,0-1 1,1 0 0,-1 1 0,1-1 0,-1 0 0,1 1 0,-1-1 0,1 0-1,0 1 1,-1-1 0,1 1 0,-1-1 0,1 1 0,1-1 0,-1 0 15,0 1-1,0-1 1,0 1 0,0-1 0,1 1 0,-1-1-1,0 1 1,0-1 0,1 1 0,-1 0 0,0 0-1,1 0 1,-1 0 0,0 0 0,3 0 0,3 0 53,-6 0 217,-5 7 868,4-7-1123,0 1 0,-1-1-1,1 0 1,0 0 0,0 1-1,0-1 1,0 0-1,-1 0 1,1 1 0,0-1-1,0 0 1,-1 0 0,1 0-1,0 1 1,-1-1-1,1 0 1,0 0 0,0 0-1,-1 0 1,1 0-1,0 0 1,-1 0 0,1 1-1,0-1 1,-1 0 0,1 0-1,0 0 1,-1 0-1,1 0 1,0 0 0,-1-1-1,1 1 1,0 0 0,-1 0-1,1 0 1,0 0-1,0 0 1,-1 0 0,1-1-1,-1 1-17,1 0 0,-1 0-1,1 0 1,0 1 0,-1-1-1,1 0 1,0 0-1,-1 0 1,1 0 0,0 1-1,-1-1 1,1 0 0,0 0-1,-1 0 1,1 1-1,0-1 1,0 0 0,-1 1-1,1-1 1,0 0 0,0 0-1,0 1 1,-1-1 0,1 1-1,0-1 1,0 0-1,0 1 1,0-1 0,0 0-1,0 1 1,0-1 0,0 0-1,0 1 1,0 17 185,0-10-135,0-8 265,2-4-1001,-2 3 683,0 1 0,0-1-1,0 1 1,0 0 0,0-1-1,0 1 1,0 0 0,0-1 0,0 1-1,0 0 1,1-1 0,-1 1-1,0 0 1,0-1 0,0 1-1,0 0 1,1-1 0,-1 1-1,0 0 1,0-1 0,1 1-1,-1 0 1,0 0 0,1-1-1,-1 1 1,0 0 0,0 0-1,1 0 1,-1 0 0,0-1-1,1 1 1,5-1 122,12-5-435,-17 6 357,-1 0 0,0 0 1,1 0-1,-1 0 0,0 0 1,0 0-1,1 0 0,-1 0 1,0 0-1,0 0 0,0 0 1,1-1-1,-1 1 0,0 0 1,0 0-1,1 0 0,-1 0 1,0-1-1,0 1 0,0 0 1,0 0-1,1 0 0,-1-1 1,0 1-1,0 0 0,0 0 1,0-1-1,0 1 0,0 0 1,0 0-1,0 0 0,0-1 1,1 1-1,-1 0 0,0-1 1,0 1-1,0 0 0,0 0 1,-1-1-1,1 1 0,0 0 1,0 0-1,0-1 0,-1-1 0,2 3-54,-1-1 0,0 0 0,0 0 0,0 0 0,0 0 0,1 1 0,-1-1 0,0 0 0,0 0 0,0 0 0,1 0 0,-1 0 0,0 0 0,0 0 0,0 0 0,1 1-1,-1-1 1,0 0 0,0 0 0,1 0 0,-1 0 0,0 0 0,0 0 0,0 0 0,1 0 0,-1-1 0,0 1 0,0 0 0,1 0 0,-1 0 0,0 0 0,0 0 0,0 0 0,1 0 0,-1 0 0,0 0 0,0-1 0,0 1 0,0 0 0,1 0 0,-1 0 0,0 0 0,0-1 0,0 1 0,0 0 0,0 0 0,0 0 0,1-1 0,-1 1 0,0 0 0,0 0 0,0 0 0,0-1 0,0 1 0,0 0 0,0 0 0,0-1 0,0 1 0,0 0 0,0 0 0,0-1 0,1 2 42,0 1 1,0-1 0,0 1 0,0-1-1,-1 1 1,1-1 0,0 1 0,-1-1-1,1 1 1,-1 0 0,1-1-1,-1 3 1,-1 6 93,-4-9 255,-8 1-211,18-17-1138,-2 13 962,-1 0 0,0-1-1,1 1 1,-1 0-1,1 0 1,-1 1-1,1-1 1,0 0 0,0 1-1,0 0 1,0 0-1,0 0 1,0 0 0,0 0-1,0 0 1,0 1-1,5-1 1,-7 1 27,1 0 0,-1 0 0,1 0-1,-1 0 1,1 0 0,-1 1 0,1-1 0,-1 0 0,0 1 0,1-1 0,-1 1 0,0-1 0,1 1-1,-1 0 1,0-1 0,0 1 0,1 0 0,-1 0 0,0 0 0,0 0 0,0 0 0,0 0 0,0 0-1,0 0 1,-1 1 0,1-1 0,0 0 0,0 0 0,-1 1 0,1-1 0,-1 1 0,1-1 0,-1 0-1,0 1 1,0-1 0,1 1 0,-1-1 0,0 3 0,0-2 24,-1 0 0,1 0 1,0-1-1,0 1 0,-1 0 1,1-1-1,0 1 0,-1-1 0,0 1 1,1 0-1,-1-1 0,0 1 1,0-1-1,0 0 0,0 1 1,0-1-1,0 0 0,0 1 0,-1-1 1,1 0-1,0 0 0,-1 0 1,-1 1-1,0 0 26,-1-1 1,1 0-1,-1 1 1,1-1-1,-1 0 1,1-1-1,-1 1 1,0-1-1,-6 1 1,9-1-37,1-35-552,0 36 515,1 0-1,-1-1 1,0 1 0,0 0-1,1-1 1,-1 1-1,1 0 1,-1-1-1,1 1 1,-1-1-1,1 1 1,-1-1 0,1 1-1,-1-1 1,1 1-1,-1-1 1,1 0-1,0 1 1,-1-1-1,1 0 1,0 1 0,-1-1-1,1 0 1,0 0-1,0 0 1,-1 0-1,1 0 1,0 1-1,0-1 1,-1-1-1,1 1 1,0 0 0,-1 0-1,1 0 1,0 0-1,0 0 1,-1-1-1,1 1 1,0 0-1,-1-1 1,1 1 0,0 0-1,-1-1 1,1 1-1,-1-1 1,1 1-1,-1-1 1,1 1-1,-1-1 1,1 1-1,-1-1 1,1 0 0,-1 1-1,0-1 1,1 1-1,-1-1 1,0 0-1,0 0 1,1 1-1,-1-1 1,0 0 0,0 1-1,0-1 1,0 0-1,0-1 1,0 3 26,1 0 0,-1 0-1,0-1 1,0 1 0,0 0 0,0 0 0,0-1 0,0 1 0,0 0-1,0 0 1,0-1 0,0 1 0,0 0 0,0-1 0,0 1 0,-1 0-1,1 0 1,0-1 0,-1 1 0,1 0 0,0-1 0,-1 1 0,1 0 0,-1-1-1,1 1 1,-1-1 0,1 1 0,-1-1 0,1 1 0,-1-1 0,0 1-1,1-1 1,-1 0 0,0 1 0,1-1 0,-1 0 0,0 0 0,1 1 0,-1-1-1,0 0 1,0 0 0,1 0 0,-1 0 0,-1 0 0,-39 2 313,34-2-268,0-3-552,5 31-17703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355 405 2209,'6'1'19077,"-5"-3"-18137,0-55-783,1 39-100,-1-1-1,-1 0 0,-1 0 1,0 0-1,-2 0 1,0 0-1,-9-28 0,5 29-30,0 0 0,-2 1 0,-16-27-1,20 38 78,1 1 0,0-1 0,-1 1 0,0 1 0,-1-1 0,1 1 0,-1-1 0,1 2 0,-1-1 0,0 1 0,-1 0 0,1 0 0,-11-3 0,-25-3 1261,40 9-1354,0 0 0,1 0-1,-1 0 1,0 1 0,0-1-1,1 0 1,-1 1 0,0-1-1,1 1 1,-1 0 0,1 0-1,-1-1 1,0 1 0,1 0-1,0 0 1,-1 0 0,1 0-1,0 1 1,-1-1 0,1 0-1,-2 3 1,-6 11-32,0 0-1,0 1 1,1 0-1,1 0 1,1 1 0,1 0-1,-6 29 1,5-6 25,2 0-1,1 54 1,33 499 139,-28-567-142,10 88-102,-12-113 27,-2-1-707,0 0 503,0 0 1,0 0-1,0 0 1,-1-1-1,1 1 1,0-1-1,0 0 1,0 1-1,0-1 1,0 0-1,-2-2 1,-3-1-1004,0-1-1,1 0 1,-1-1-1,1 0 1,-7-9 0,-11-13-5415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1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7652,'0'0'9905,"3"-1"-9352,93-38 4473,-91 35-5000,-3-1-3392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1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2593,'0'0'19428,"19"0"-18543,67-5 1023,-103 6 232,9 4-2036,0-1 0,0 1 0,1 1 0,0-1 0,0 1 0,0 1 0,-10 11 1,7-7-2,41-30-440,-11 15-3205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3922,'0'0'12899,"2"5"-11282,5 15-315,-5-15 1368,-20 0-1573,17-5-1112,1 0 1,-1 0 0,0 0-1,0 0 1,1-1 0,-1 1-1,0 0 1,1 0 0,-1-1-1,0 1 1,1 0 0,-1-1-1,1 1 1,-1-1 0,1 1-1,-1-1 1,1 1 0,-1-1-1,1 1 1,-1-1 0,1 1-1,-1-1 1,1 1 0,0-1-1,-1 0 1,1 1 0,0-1-1,0 0 1,-1 1 0,1-1-1,0 0 1,0 0 0,0 0-1,0-31-390,0 20 361,1 11 50,-1 0-1,1 0 1,-1 0-1,1 0 1,-1 0-1,1 0 1,-1 1-1,1-1 0,0 0 1,-1 0-1,1 1 1,0-1-1,0 0 1,-1 1-1,1-1 1,0 1-1,0-1 1,0 1-1,0 0 0,0-1 1,0 1-1,0 0 1,0-1-1,0 1 1,0 0-1,0 0 1,0 0-1,0 0 1,0 0-1,1 0 0,-1 0 37,0 0-1,1 0 0,-1 0 1,0 0-1,0 0 0,0 1 1,0-1-1,1 0 0,-1 0 1,0 1-1,0-1 0,0 1 1,0-1-1,0 1 0,0 0 1,0-1-1,0 1 0,0 0 1,0-1-1,0 1 0,0 0 0,-1 0 1,1 0-1,0 0 0,-1 0 1,1 0-1,0 0 0,-1 0 1,1 0-1,-1 0 0,1 2 1,0 4 184,0 1-1,-1 0 1,0-1 0,0 1 0,-2 13 0,1-20-214,0 0-1,1-1 1,-1 1-1,0-1 1,0 1-1,0-1 1,0 1 0,0-1-1,0 1 1,0-1-1,1 0 1,-1 1 0,0-1-1,0 0 1,0 0-1,0 0 1,0 0 0,0 0-1,0 0 1,0 0-1,0 0 1,0 0-1,0-1 1,0 1 0,0 0-1,0 0 1,0-1-1,0 1 1,0-1 0,0 1-1,0-1 1,1 1-1,-1-1 1,-1-1-1,1-10-285,1 8 224,0 0 0,0 0 0,0-1 0,1 1 1,-1 0-1,2-6 0,-1 9 58,-1 0-1,1 0 1,-1 0 0,1 0 0,-1 0 0,1 0-1,0 0 1,-1 0 0,1 0 0,0 0 0,0 1-1,0-1 1,0 0 0,0 1 0,0-1 0,0 0 0,0 1-1,0-1 1,0 1 0,0 0 0,0-1 0,0 1-1,0 0 1,0 0 0,0-1 0,1 1 0,-1 0-1,0 0 1,1 1 0,4-2 201,-5 1-93,1 0 1,-1-1-1,1 1 0,-1 0 0,1 0 0,0 0 0,-1 0 0,1 0 0,-1 0 0,1 1 0,-1-1 0,1 0 0,0 1 0,-1-1 0,0 1 0,1 0 0,-1-1 0,3 3 0,-10-3 826,-14 0-1670,12 0-3618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2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3330,'0'0'14601,"-15"-6"-12293,13 4-2227,0 0 0,0-1 0,0 1 1,0-1-1,0 1 0,1-1 0,-1 0 1,1 0-1,0 0 0,0 0 0,0 0 1,0 0-1,1 0 0,-1 0 0,1 0 1,0 0-1,0 0 0,0 0 1,0-1-1,0 1 0,0 0 0,1 0 1,1-4-1,-2 7-64,1-1-1,-1 1 1,0 0 0,1-1 0,-1 1 0,1 0 0,-1 0-1,1-1 1,-1 1 0,1 0 0,-1 0 0,0-1-1,1 1 1,-1 0 0,1 0 0,0 0 0,-1 0 0,1 0-1,-1 0 1,1 0 0,-1 0 0,1 0 0,-1 0-1,1 0 1,-1 0 0,1 0 0,-1 1 0,1-1-1,-1 0 1,1 0 0,-1 0 0,1 1 0,-1-1 0,1 1-1,14 8 804,-8 3 94,-6-11-751,0 1-1,0-1 0,0 0 0,0 1 0,-1-1 0,1 0 0,0 1 0,-1-1 0,1 1 0,-1-1 1,0 1-1,0 0 0,1-1 0,-1 3 0,-29-4 1567,29 0-1834,-1 0 0,1 0 0,-1 0 0,1 0 0,0-1 0,-1 1 0,1 0 0,-1 0 0,1 0 0,-1 0 0,1-1 0,0 1 0,-1 0 0,1 0 0,0-1 0,-1 1 0,1 0 0,0-1 0,-1 1 0,1 0 0,0-1 0,-1 1 0,1 0 0,0-1 0,0 1 0,0-1 0,0 1 0,-1-1 0,1 1 0,0 0 0,0-1 0,0 1 0,0-1 0,0 1 0,0-1 0,0 1 0,0-1 0,0 1 0,0 0 0,0-1 0,0 1 0,0-1 0,1 1 0,-1-1 0,0 1 0,0 0 0,0-1 1,1 1-1,-1-1 0,1-1-259,5-14-6960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13 960,'0'0'19076,"9"-7"-14740,-7 4-5052,-2 3 703,0-3 1661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2097,'0'0'8508,"2"12"-13,4 53-7306,4 38 184,43 189 0,-47-265-1364,-3-8-3,2-1 0,0 0-1,13 31 1,-17-47-7,0 0 0,0 0 0,-1-1 0,1 1 0,0 0 0,1-1 0,-1 1 0,0-1 0,0 0 0,1 1 0,-1-1 0,1 0 0,-1 0 0,1 1 0,-1-1 0,1 0 0,0-1 0,-1 1 0,1 0 0,0 0 0,0-1 0,0 1 0,0-1 1,0 0-1,-1 1 0,1-1 0,0 0 0,0 0 0,0 0 0,0-1 0,0 1 0,0 0 0,0-1 0,2 0 0,6-3-33,1-1 1,-1 0-1,0-1 0,-1 1 1,11-9-1,22-13-2361,-30 23 191,-2 3-2344,-3 1-1116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48,'0'0'14791,"2"17"-12793,1 27-724,-1-11 103,1 1 1,1-1 0,15 56-1,-9-108-883,1-16-738,3 1 0,0 1 1,2 0-1,38-56 0,-54 88 239,0 1 0,1 0 0,-1 0 0,0-1 0,0 1 0,1 0 0,-1 0 0,0-1 0,1 1 0,-1 0 0,0 0 0,1 0 0,-1-1 0,0 1 0,1 0 0,-1 0 0,0 0 0,1 0 0,-1 0 0,0 0 0,1 0 0,-1 0 0,1 0 0,-1 0 0,0 0 0,1 0 0,-1 0 0,0 0 0,1 0 0,-1 0 0,0 0 0,1 0-1,-1 1 1,0-1 0,1 0 0,-1 0 0,0 0 0,1 1 0,-1-1 0,0 0 0,1 0 0,-1 1 0,0-1 0,0 0 0,0 0 0,1 1 0,8 14 225,62 204 2496,-68-193-4840,-3-10-3396,0-8-181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91 320,'0'0'18713,"101"-35"-17945,-64 25-448,1 0-272,-5 0-32,1 5-16,-8-5-64,-7 5-976,-4 0-1409,-8 5-2129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7411,'0'0'10400,"18"-1"-9675,53-2-164,-70 3-516,1 0 1,-1 0-1,1 0 0,0 0 1,-1 0-1,1 1 1,-1-1-1,1 0 0,-1 1 1,1-1-1,-1 1 1,1 0-1,-1-1 0,1 1 1,1 1-1,1 11 374,-4-8-206,3 9 334,-2 1 1,0-1 0,0 1 0,-3 28-1,0-28-334,2 1 1,0 0-1,3 25 0,-3-41-218,1 1 1,-1-1 0,1 1 0,-1-1-1,1 1 1,-1-1 0,1 1-1,-1-1 1,1 0 0,-1 1 0,1-1-1,-1 0 1,1 1 0,-1-1-1,1 0 1,0 0 0,-1 0 0,1 0-1,0 1 1,-1-1 0,1 0 0,-1 0-1,1 0 1,0 0 0,-1 0-1,1 0 1,0-1 0,-1 1 0,1 0-1,0 0 1,-1 0 0,1-1-1,-1 1 1,1 0 0,-1 0 0,1-1-1,0 1 1,-1-1 0,1 1 0,-1 0-1,0-1 1,1 1 0,-1-1-1,1 1 1,-1-1 0,0 1 0,1-2-1,11-16-140,-1 0-1,0-1 0,-1 0 0,-2 0 1,11-32-1,-13 32-847,14-51-8203,-9 34-396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3105,'0'2'21485,"1"18"-21170,10 29 998,8 78 0,-15-85-990,2 1 0,2-1 1,15 45-1,68 124-160,-176-219 1456,78 8-1706,-50 3-2465,22 8-5182,23-5 355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7796,'0'0'8622,"20"1"-7178,19 0-879,38 3 1205,134-11 0,-160-2-1780,15-1 77,-21 6-5059,-45 16-3476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7203,'0'0'15050,"5"-1"-14322,235-47 3490,-237 47-4237,0 1 1395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5:5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3201,'0'0'16960,"14"0"-15324,14-1-793,-16 0-493,1 1 0,-1 0 0,0 0 0,22 5 0,-31-4-273,0-1 0,-1 1-1,1 0 1,0 0-1,0 1 1,-1-1 0,1 1-1,0-1 1,-1 1-1,0 0 1,1 0 0,-1 0-1,0 0 1,0 0-1,0 1 1,0-1 0,0 0-1,-1 1 1,1 0-1,-1-1 1,0 1 0,1 0-1,-1 0 1,1 4-1,1 12 237,0 1-1,-2-1 0,0 0 0,-1 1 0,-1-1 0,-1 1 0,0-1 1,-2 0-1,-6 23 0,-2-2-169,4-14 84,-20 48 0,28-73-225,0-1-1,0 1 0,1-1 0,-1 0 0,0 1 0,1-1 1,-1 1-1,0-1 0,1 0 0,-1 1 0,0-1 0,1 0 1,-1 0-1,1 1 0,-1-1 0,1 0 0,-1 0 0,1 0 1,-1 1-1,1-1 0,-1 0 0,1 0 0,-1 0 1,1 0-1,-1 0 0,1 0 0,-1 0 0,1 0 0,-1 0 1,1 0-1,-1-1 0,1 1 0,30 0 73,-23 0 11,6 0-111,0-1 0,1 0 0,-1-1 0,0 0 0,0-1 0,19-7 0,-27 9-2822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0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71 1905,'1'0'20182,"11"0"-19464,189-18 3210,3 1-3603,-204 17-358,0 0 0,1 0 1,-1 0-1,1 0 0,-1 0 1,0 0-1,1 0 0,-1-1 1,1 1-1,-1 0 0,0 0 1,1 0-1,-1 0 0,0 0 1,1-1-1,-1 1 0,0 0 0,1 0 1,-1 0-1,0-1 0,0 1 1,1 0-1,-1-1 0,0 1 1,0 0-1,1 0 0,-1-1 1,0 1-1,0-1 0,0 1 1,0 0-1,0-1 0,1 1 1,-1 0-1,0-1 0,0 1 1,0 0-1,0-1 0,0 1 0,0-1 1,0 1-1,0 0 0,0-1 1,0 1-1,-1 0 0,1-1 1,0 1-1,0-1 0,0 1 1,0 0-1,0-1 0,-1 1 1,1-1-1,-11-15-7097,-1 11 940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1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2289,'0'0'13878,"1"6"-12608,9 32 1081,16 39 1,-12-38-996,12 53-1,17 68 59,-41-155-1379,-1-4-70,-2-22-3724,-2 5 671,0-2-4055,2 3-3931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08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0 137 2785,'0'0'27752,"16"-1"-27430,37-11 70,35-11-29,-67 15-337,0 2 0,0 0-1,0 1 1,1 1-1,0 2 1,25-2-1,117 4-246,-93-15-262,-72-16-7750,-8 19 1875,-11 5-3481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09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0 3778,'0'0'19064,"-11"7"-16201,-2 6-2503,2 0 1,0 0-1,-12 20 0,-11 14-264,28-40-98,1-1 1,-1 1-1,1-1 1,0 2-1,1-1 1,0 0-1,0 1 1,0 0-1,1 0 1,1 0-1,-1 0 1,1 0-1,0 1 1,1-1-1,-1 16 1,2-15-20,0-5 32,-1 1-1,1 0 1,0-1 0,0 1 0,1 0 0,-1-1-1,1 1 1,0 0 0,1-1 0,-1 0-1,1 1 1,-1-1 0,1 0 0,1 0 0,-1 0-1,0 0 1,1 0 0,3 4 0,24 31 298,-4-38-282,21 13 274,-39-11-273,0 0-1,1 0 1,-1-1-1,0-1 1,0 1-1,11 0 1,-7-2-20,-7 3 388,-3-1-1684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4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2001,'0'0'7774,"0"15"-5544,0 23-979,19 480 10942,-19-515-12140,0 0 0,1 0 0,-1 0 1,1 0-1,0 0 0,0-1 0,0 1 0,0 0 0,0-1 1,3 6-1,-3-7-58,0 0 0,0-1 0,0 1 0,0 0 0,1 0 0,-1-1 0,0 1 0,0-1 0,0 1 0,1-1 0,-1 1 0,0-1 0,0 0 0,1 1 1,-1-1-1,0 0 0,1 0 0,-1 0 0,0 0 0,1 0 0,-1-1 0,0 1 0,1 0 0,-1 0 0,2-2 0,1 0-77,0-1 1,0 0-1,-1 0 0,1 0 1,-1 0-1,0-1 0,0 1 0,0-1 1,-1 0-1,1 0 0,-1 0 0,0 0 1,4-8-1,0-1-735,32-57-7346,-13 34 402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4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0 3730,'0'0'16818,"-18"19"-15255,4-4-1244,3-4-85,0 1 0,1 0 1,0 0-1,1 1 0,0 0 0,1 1 0,1 0 0,0 0 0,-5 17 0,6-10 283,1 0 0,0 0-1,2 0 1,0 1 0,1 23-1,2-44-520,1 0-1,-1 0 1,0-1-1,0 1 1,1 0-1,-1 0 1,0 0-1,1-1 1,-1 1-1,1 0 1,-1 0-1,1-1 1,-1 1-1,1 0 1,0-1-1,-1 1 1,1-1-1,0 1 1,-1-1-1,1 1 1,0-1-1,0 1 1,-1-1-1,1 0 1,0 1-1,0-1 1,0 0-1,0 0 1,0 0-1,-1 1 1,3-1-1,-1 0-6,0 0-1,0 0 1,1 0-1,-1 0 1,0 0-1,0 0 1,1 0-1,-1-1 1,0 1-1,0-1 1,0 0-1,4-1 1,0-3-35,0-1-1,0 1 1,0-1 0,-1 0 0,0 0-1,0 0 1,-1-1 0,0 1 0,0-1 0,0-1-1,3-8 1,4-13-404,11-45 1,-2-20 19,-17 87 588,0 11 300,2 14 20,-2 0-336,0 0 0,0-1 0,2 1 1,0-1-1,1 0 0,1-1 0,17 31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4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 7700,'0'0'16530,"0"9"-15546,-2 19-430,-2 1 0,-6 27-1,4-23-200,0 0-1,0 40 1,6-73-370,1 1 1,-1-1 0,0 0-1,1 1 1,-1-1 0,0 1-1,1-1 1,-1 0-1,0 1 1,1-1 0,-1 0-1,1 1 1,-1-1-1,0 0 1,1 0 0,-1 0-1,1 1 1,-1-1 0,1 0-1,-1 0 1,1 0-1,-1 0 1,1 0 0,-1 0-1,1 0 1,-1 0 0,1 0-1,0 0 1,22 0-267,-17 0 166,28-2-389,-23 1 441,0 1 0,0 0-1,1 0 1,-1 1-1,0 0 1,13 4 0,-23-5 111,-1 1 0,1-1 0,0 1 0,-1 0 0,1-1 0,-1 1 0,1 0 0,-1-1 0,1 1 0,-1 0 0,1-1 0,-1 1 0,0 0 0,1 0 0,-1 0 0,0 0 0,0-1 0,1 1 0,-1 0 0,0 0 0,0 0 0,0 0 0,0 0 0,0-1 0,0 1 0,0 0 0,-1 0 0,1 0 0,0 0 0,0 0 0,-1-1 1,1 1-1,0 0 0,-1 0 0,0 1 0,-16 31 562,2-10-464,-1-1 0,-1 0 0,-26 25 0,43-47-218,-1 1-1,1-1 1,0 0 0,0 0-1,0 1 1,0-1 0,0 0-1,0 0 1,0 0 0,0 1 0,-1-1-1,1 0 1,0 0 0,0 0-1,0 1 1,0-1 0,-1 0-1,1 0 1,0 0 0,0 0 0,0 0-1,-1 1 1,1-1 0,0 0-1,0 0 1,-1 0 0,1 0-1,0 0 1,0 0 0,0 0-1,-1 0 1,1 0 0,0 0 0,0 0-1,-1 0 1,1 0 0,0 0-1,0 0 1,-1 0 0,1 0-1,0 0 1,0 0 0,-1-1 0,1 1-1,0 0 1,0 0 0,0 0-1,-1 0 1,1 0 0,0-1-1,0 1 1,0 0 0,0 0-1,-1 0 1,1 0 0,0-1 0,0 1-1,0 0 1,0 0 0,0-1-1,0 1 1,0 0 0,-1-1-1,1-18-7014,0 13 5781,0-28-11610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5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6643,'0'0'16600,"138"-5"-15048,-78-5-479,3 0-561,-7 0-416,-11 5-96,-19 0 0,-15 5-464,-37-6-13607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6131,'0'0'10333,"17"4"-8887,38 8-385,0-2 1,76 3 0,-107-11-1159,22-1 603,-44-1-757,1 0-1,0-1 0,-1 1 1,1-1-1,0 1 0,-1-1 1,1 0-1,-1 0 0,1 0 0,-1 0 1,1 0-1,3-3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7:56:15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5523,'0'0'3951,"0"20"400,0 267 8092,0-268-11753,-1-7-246,1 0-1,0 0 0,1 0 0,5 23 0,-5-32-417,-1-1-1,1 0 1,0 1-1,0-1 1,0 0 0,0 0-1,0 0 1,1 0-1,-1 0 1,1 0-1,-1 0 1,1 0-1,0 0 1,-1-1-1,1 1 1,0-1-1,0 1 1,0-1-1,0 0 1,1 0-1,-1 0 1,0 0-1,0 0 1,1 0 0,-1-1-1,1 1 1,-1-1-1,0 0 1,1 0-1,3 0 1,-3 0-16,0-1 0,0 0 0,0 0 0,0 0 0,0-1 0,0 1 0,-1-1 0,1 1 1,0-1-1,-1 0 0,1 0 0,-1 0 0,4-4 0,29-35 106,-34 40-115,10-14-377,0-1-1,0 0 1,14-32-1,-18 31-1861,-1 0 1,5-20-1,4-18-6657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2821 393 3378,'0'0'10794,"-5"-17"-9588,-16-53-51,20 66-900,-1-1 1,1 0-1,-1 1 0,0-1 1,-1 1-1,1 0 1,-1-1-1,0 1 0,0 1 1,0-1-1,0 0 1,-1 1-1,-7-6 0,-1-2 249,-10-8 333,0 1 0,-2 2 0,-33-19 0,23 17-316,-2 1 0,0 2 0,0 2 0,-53-13 1,25 13-52,-116-9 0,89 14-141,-90-3-12,146 10-309,0 3 1,0 0 0,0 3 0,0 1 0,-45 13 0,10 3 2,-157 58-6,146-44-8,8-5 36,-98 58 1,81-34-39,4 4 0,2 4 1,2 3-1,-85 90 0,163-151 5,-60 62 21,4 3-1,-66 99 0,98-125-2,6-12 39,2 1 0,1 0 0,1 2 0,2 0 0,-16 54 0,9 6 6,5 2-1,4-1 1,4 2-1,4 103 1,4-45-47,4 175 93,2-289-95,1 0 0,3-1 1,13 45-1,47 117 126,-33-119 130,66 112 0,-38-81-145,-13-29 16,92 123 1,-116-179-103,0 0 0,2-2 0,43 33 1,28 28 96,72 65 59,-72-84-155,-45-28-12,2-4 0,98 52 1,-122-72-26,0-2 13,1-1 1,0-2-1,1-1 0,0-2 1,1-1-1,0-2 1,37 3-1,254 1 27,-239-11-4,351-21 15,-356 12-49,208-35 19,-200 24 5,-16 4 23,118-43 0,-122 35-50,-42 16 1,48-23 0,147-94 3,-105 51 0,34-24-79,-106 54 7,-16 14 17,4-1 9,-2-1 0,-1-2 0,-1 0 0,-2-2 0,-2-2 0,-1 0 0,30-65 0,-41 75 27,31-45-1,1-3 6,-25 39 11,-5 9 28,-1-1 0,-1 0 0,-1-1 0,14-53 0,-11 12 25,-4-1 0,-4 0 0,1-84 0,-9 106-25,-2 0 1,-2 0-1,-20-93 0,12 96-21,-32-155-52,40 180 61,-1 0-1,-1 0 0,-15-32 1,-7-29 33,-4-39-47,25 97 16,-1 1 0,-2 0 0,0 0 0,-23-37 0,-63-80 31,45 79 5,-104-100 0,121 128-42,-32-20-27,30 27 61,27 20-34,-1 0 0,-1 1 0,-12-6 0,-19-11 42,-175-131 63,171 128-70,-1 2 0,-1 1-1,-70-22 1,88 35-46,-6-3 37,16 7 33,1-1 1,1-1-1,-35-19 1,52 26 29,-5-3-1339,-11 1-8911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2759 7 4594,'0'0'13588,"-21"-1"-11846,-9-1-1170,-84-1 1497,97 4-1631,0 1 1,0 1-1,1 0 1,-1 2-1,-17 6 1,11-4 214,-36 8 1,11-8-37,-16 3 370,-121 33-1,95-17-666,-103 16-1,55-14 307,111-20-579,1 1 0,0 1 0,1 2 0,-27 15 0,-2 2 78,-11 2-44,-77 52 1,100-56-90,22-15 3,-1 2-1,1 0 1,1 2 0,-19 19-1,-16 17 17,-3-2 1,-1-3-1,-73 43 0,105-69-38,1 0 0,1 2 0,0 0 0,-23 32 0,5-7 8,28-33 20,3-3-24,0 0 1,1 1-1,0 0 0,-13 24 1,-4 26-21,2 2 1,-17 71 0,5-14 49,-28 75-50,-55 82 136,99-230-103,3 2-1,-22 97 1,18-64 12,3-9-30,2 0 1,-11 141-1,22-126 29,-4 125-4,-2-14 5,-1 3 1,8 88-38,0 133 3,7-404 19,1 0 0,0 0 0,2-1-1,1 1 1,0-1 0,10 21 0,3 13-4,2 1-1,28 52 0,-12-27 6,-19-45 2,2-2-1,0 0 1,30 35 0,-29-40 5,39 57 12,30 40 8,-55-78-16,-22-29-3,26 28 1,25 21 26,101 80-1,-152-135-12,0 0 1,0 1-1,-2 1 0,14 19 0,-11-15 6,27 30 0,27 28 24,-25-27-11,-8-16 39,-25-25-62,-2 0 0,1 0-1,9 13 1,-1-3-7,7 11 21,-16-18-11,0-1 1,0 0 0,1 0 0,1-1-1,0 0 1,20 14 0,-14-11-8,30 29 0,-36-32-6,1 0 0,0 0 0,1-1-1,0-1 1,0 0 0,22 9 0,35 21 6,60 38 24,-2-3-20,-47-31-6,-42-24 38,50 15 1,-68-26-20,34 13 13,102 30 48,-124-35-72,-29-12-5,0 0-1,1 0 1,0 0 0,-1-1-1,1 1 1,0-1 0,5 1-1,49 13 30,-45-10-20,0-2 1,1 0-1,-1 0 0,19 1 1,-30-4-11,0 0 0,0 0 1,0 0-1,0 1 0,-1-1 0,1 1 0,0-1 1,0 1-1,-1 0 0,1-1 0,1 2 1,-1-1-3,0 0 1,0 0 0,0 0-1,0 0 1,-1-1 0,1 1-1,0-1 1,0 1 0,0-1-1,0 0 1,3 0 0,21 2-3,39 6 0,-38-3 13,43 1 0,-29-4 10,59 9 0,-61-5-17,56 2 1,305-8 8,-383-2-2,1 0-1,-1-1 1,1-1 0,22-8-1,24-5 31,195-44 3,-123 27-83,26-13-60,-49 12 118,-47 19-8,-1-3-1,62-27 1,-101 34 0,32-18 0,-36 18 3,0 0 0,31-10 0,22-8-5,75-40 1,-35 15 14,-61 28-77,0-3 1,49-36-1,-34 25 56,-45 28-4,-1-2 0,31-23 0,-34 23-7,0 0-1,2 2 1,26-13-1,14-9-5,107-53 30,-149 77-9,-1 0 0,0-1 0,31-26 0,-30 21 0,1 2 1,26-15 0,-33 20-3,0 0 0,0 0-1,-1-1 1,18-20 0,-6 7 11,171-167 96,-177 169-107,0-2 1,-2 0-1,-1 0 0,14-29 1,9-13-44,-30 48 11,0 0 0,-2 0 0,0-1 0,-1 0 0,7-35 0,7-24-40,-14 57 39,6-45 0,-9 43 33,11-39 0,0 12 11,-3-2-1,5-61 0,5-16 17,-11 80-10,-2 0-1,2-70 0,-3 12 18,-3 59-41,1-13-14,4-102 144,-9-113-101,-1 266 4,0 0 1,0 1-1,-5-15 0,-1-11 36,5 19-53,-1 1 1,0 0-1,-2 0 0,1 0 1,-2 1-1,0 0 0,-10-16 1,12 20 14,-5-10-45,1-1-1,1 0 1,-5-32-1,-11-28-10,-60-136-3,48 144 44,-16-29 75,18 40-77,-26-46 92,28 52-56,24 41-36,-1 0 0,0 1 0,-1 0 0,-1 1 0,-14-16 0,-6-5 130,-30-44 0,57 75-132,-73-118 673,44 76-670,22 28-13,-1 1 0,-1 1 0,-1 0 0,0 1 0,-23-21 0,24 25 0,1-1 0,0 0 0,0-1 0,-8-13 0,9 11 0,0 2 0,-1-1 0,0 2 0,-14-12 0,7 6 0,0 0 0,1-2 0,1 0 0,-25-37 0,12 16 0,19 27 0,-1 2 0,0-1 0,-15-11 0,15 15 0,1-1 0,1 0 0,0-1 0,-15-20 0,18 20 0,0 1 0,0-1 0,-1 1 0,0 0 0,-1 1 0,0-1 0,0 2 0,-1-1 0,-12-7 0,-111-72 0,83 52 0,-90-47 0,-10-2 0,102 54 0,-98-45 0,76 43 0,44 19 0,-46-17 0,-41-9 0,80 29 0,-55-24 0,62 22 0,-1 2 0,0 1 0,-43-10 0,-129-22 0,-165-29 0,246 39 0,86 23 0,0-2 0,-43-20 0,1 10 0,46 10 0,23 8 0,0 0 0,0 1 0,-1-1 0,1 1 0,0 0 0,-10-1 0,-41-7 0,23 3 0,-9-2 0,24 4 0,0 1 0,-33-1 0,-79-3 0,123 4 555,2 0-2144,-12 2-11768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36 136 3650,'0'0'8345,"-5"-5"-7206,3 3-835,1 0-168,-1 0 1,1 1-1,0-1 1,-1 1-1,1-1 1,-1 1-1,-16-8 15746,44 9-15503,8-2-138,0-2-1,0-1 1,48-14-1,39-6-47,-47 15-127,83 0-1,-84 11-45,-18 0 3,0-1 1,92-14 0,-106 12-46,-17 3-7,-23-1-120,-1-2-52,-1 1 1,1 0-1,-1 0 1,1 1-1,-1-1 1,0 0-1,1 0 1,-1 0 0,0 0-1,1 0 1,-1 1-1,0-1 1,0 0-1,0 1 1,0-1-1,0 0 1,0 1 0,0-1-1,0 1 1,0 0-1,0-1 1,0 1-1,0 0 1,0 0-1,0-1 1,0 1 0,-2 0-1,-32-3-10405,10 3-2381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96,'0'0'288,"-4"1"-197,1 0 231,-1 0 1,1 0-1,-1 0 1,1 0-1,-1-1 1,1 0-1,-1 1 1,1-1-1,-28-7 24162,34 15-23580,2-3-737,1 1-1,0-1 1,0-1-1,0 1 1,0-1-1,8 4 1,20 15 241,-4 1-118,88 78 554,-97-83-753,33 24 0,-11-9-30,-22-16-26,53 41 69,-52-42-106,0 1 1,31 35-1,0 0 36,-48-48-34,-4-4-2,0 0 1,0 0 0,-1 0-1,1 0 1,0 0-1,0 0 1,1 0-1,-1 0 1,0 0-1,0 0 1,0-1-1,0 1 1,1 0-1,-1-1 1,0 1-1,1-1 1,-1 0 0,0 1-1,3-1 1,-1 1-4,1 0-1,0 0 1,-1 1 0,1-1 0,-1 1 0,1-1 0,-1 1 0,0 1 0,0-1 0,0 0 0,3 4 0,18 10-1,-12-9 22,0 0-1,0 1 1,21 19 0,7 5 36,-36-31-50,-3-1 22,-1-2-1563,0-17-2884,-2 1 1,-6-34 0,-2-6-9083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0 176,'0'0'28328,"0"8"-28126,0 315 327,-10-498-1746,9 142 859,1 28-3260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 1008,'0'0'10213,"-10"-19"4388,10 24-14520,1 0-1,1 0 0,-1-1 0,1 1 1,-1 0-1,1 0 0,1-1 0,-1 1 0,1-1 1,-1 1-1,1-1 0,1 0 0,-1 0 0,5 3 1,16 24 388,26 54-159,-3 2-1,46 117 1,-75-165-333,33 52 0,-25-53-6,-22-35 13,-3-3-3,5 10-1132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6835,'0'0'10706,"26"0"-7998,-21-1-2560,-1 1 1,1 0-1,0 0 0,0 0 0,0 1 0,0-1 0,0 1 1,-1 1-1,1-1 0,0 1 0,-1-1 0,1 1 0,-1 0 0,0 1 1,0-1-1,0 1 0,0 0 0,0 0 0,0 0 0,-1 1 1,1-1-1,-1 1 0,0 0 0,0 0 0,0 0 0,-1 0 1,0 0-1,1 0 0,1 8 0,0 1 114,0-1 1,-1 1 0,0 0-1,-1 0 1,-1 0-1,0 0 1,-1 1-1,0-1 1,-4 26-1,3-36-243,-1 0 1,1 0-1,0-1 0,-1 1 0,1 0 0,-1-1 1,-3 5-1,3-5 56,0 0 0,1 0 0,-1 0 0,1 0 0,0 0 0,0 0 0,0 1 0,0-1 0,0 0 0,-1 4 0,35-6-398,-8 1 431,-15 0-81,-1 0 0,1-1 0,-1 0 0,1-1 0,-1 0 0,0 0-1,18-6 1,-24 6-107,0 0-1,0 0 0,0-1 0,0 1 1,0-1-1,0 0 0,-1 0 0,1 0 1,-1 0-1,1-1 0,-1 1 1,2-3-1,-2 2-397,-1 1 0,0-1 0,0 0 0,0 1 0,-1-1 0,1 0 0,-1 0 0,1 1 0,-1-1 0,0-5 0,0-3-4855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64,'0'0'384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5394,'-4'4'24508,"16"229"-23380,-12-226-1079,0 0 0,1 1 0,0-1 0,0 0 0,1 0 0,0 0 0,0-1-1,7 14 1229,-10-36-5421,-2 2-1661,-4-2-3738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0:2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1665,'0'0'17872,"33"0"-13841,-7-2-3636,0-1-1,0-2 0,-1 0 1,0-2-1,40-15 1,-7-4-28,-44 19-247,1 0 1,1 1 0,-1 0-1,1 1 1,17-3 0,157-23 95,-49 19-124,170 8 0,-179 5-65,-107 1-27,-1 0 0,1 2 1,28 8-1,39 5 12,52 1 74,129 10 47,-91-11 52,-23 0-117,255 0 138,-187 4-161,420-11 525,-527-10-534,365 9 158,-356-7-164,137-4 74,-113-13-51,-61 7-53,42-2 19,-100 8-14,38-6 1,-38 3-2,38 0-1,89-5 27,30 1-7,-185 8-25,89-11 18,-58 6-9,59-2-1,-72 4-3,16-1 117,-39 4-115,-1 1 0,0 0 0,1 0 0,-1-1 0,0 1 0,0 0 0,1 0 0,-1-1 0,0 1 0,0 0 0,0-1 0,0 1 0,1 0 0,-1-1 0,0 1 0,0 0 0,0-1 0,0 1 0,0 0 0,0-1 0,0 1 0,0 0 0,0-1 0,0 1 0,0 0 0,0-1 0,0 1 0,0 0 0,0-1 0,0 1 0,0 0 1,-1-1-1,1 1 0,0 0 0,0-1 0,0 1 0,0 0 0,-1-1 0,1 1 0,0 0 0,0 0 0,-1-1 0,1 1 0,0 0 0,0 0 0,-1 0 0,1-1 0,0 1 0,-1 0 0,1 0 0,0 0 0,-1 0 0,1 0 0,0 0 0,-1 0 0,1 0 0,-1 0 0,1 0 0,0 0 0,-1 0 0,1 0 0,0 0 0,-1 0 0,1 0 0,-1 0 0,-49 0-1923,-54 0-2876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7972,'0'0'9364,"15"125"-7779,-3-91-369,-4-4-527,-1-4-209,-3-8-320,-1-8-144,-1-4-16,-2-2-64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5731,'0'0'8708,"0"-5"-12950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6 102 2993,'-6'-5'25895,"16"5"-25857,0 0 0,0 0 1,-1-1-1,1 0 0,0-1 0,0 0 1,-1 0-1,0-1 0,1 0 0,-1-1 1,15-8-1,-11 7-1,-13 5-35,1 0 1,0-1-1,-1 1 0,1 0 1,0 0-1,-1 0 0,1-1 1,-1 1-1,1 0 0,0-1 0,-1 1 1,1 0-1,-1-1 0,1 1 1,-1-1-1,1 1 0,-1-1 1,0 1-1,1-1 0,-1 1 0,1-2 1,0 0-17,-1-18-4243,3 5-730,-3 0-1792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71 8580,'0'0'12390,"-15"-2"-5718,17-14-6773,1 14 1203,-3 3-1036,0 1 0,0-1 0,0 1 0,0-1 0,-1 1 1,1-1-1,0 1 0,-1-1 0,1 0 0,-1 1 0,1-1 0,-1 0 0,0 1 0,0-1 0,1 0 0,-1 0 0,-2 2 0,-55 71 391,45-64-411,17-23-332,16-25 27,-7 15 262,-10 17-3,0 1 0,1-1 0,-1 0 0,1 1 0,0 0 0,0 0 0,0 0 0,1 0 0,0 1-1,0 0 1,8-6 0,-9 9 19,-4 1 435,-1 8-365,0-1 0,0 1 0,-1-1 0,0 0 0,-1 0 0,1 0 0,-1 0 1,-1-1-1,1 1 0,-1-1 0,-5 7 0,-12 23 290,21-36-387,0-1 1,0 1-1,0 0 0,0 0 1,0 0-1,0 0 0,0 0 0,0 0 1,0 0-1,0 0 0,0 0 0,0 0 1,0 0-1,0 0 0,0 0 1,-1 0-1,1 0 0,0 0 0,0 0 1,0 0-1,0 0 0,0 0 0,0 0 1,0 0-1,0 0 0,0 0 1,0 0-1,0 0 0,0 0 0,0 0 1,0 0-1,0 0 0,0 0 0,-1 0 1,1 0-1,0 0 0,0 0 1,0 0-1,0 0 0,0 0 0,0 0 1,0 0-1,0 0 0,0 0 1,0 0-1,0 0 0,0 0 0,0 0 1,0 1-1,0-1 0,0 0 0,0 0 1,0 0-1,-1-11-303,5-13-308,7-18-3567,-8-1-4487,-3 17-574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77 2449,'0'0'14487,"-24"0"-6986,7 0-6222,16 0-1264,0 0-1,-1 0 1,1 0 0,0 0 0,0 0 0,0 0 0,0 0 0,0 0-1,0-1 1,0 1 0,-1 0 0,1-1 0,0 1 0,0-1 0,0 1-1,0-1 1,0 1 0,1-1 0,-1 0 0,0 1 0,0-1 0,0 0-1,-1-2 1,1 1-69,0-1 0,1 1 1,-1-1-1,1 0 0,-1 0 0,1 1 0,0-1 0,1-4 0,-1 1-49,0 5 25,5 4-931,-2-1 2928,-11-2-37,3 0-1942,2 0 86,0 0-1,1 0 1,-1-1-1,0 0 1,0 1-1,0-1 1,1 0-1,-5-2 1,0-7-287,7 9 246,1 1 0,-1-1 0,0 0 0,1 0 0,-1 1-1,0-1 1,1 0 0,-1 1 0,1-1 0,-1 0 0,1 1 0,-1-1 0,1 0-1,0 1 1,-1-1 0,1 1 0,-1-1 0,1 1 0,1-1 0,-1 0 15,0 1-1,0-1 1,0 1 0,0-1 0,1 1 0,-1-1-1,0 1 1,0-1 0,1 1 0,-1 0 0,0 0-1,1 0 1,-1 0 0,0 0 0,3 0 0,3 0 53,-6 0 217,-5 7 868,4-7-1123,0 1 0,-1-1-1,1 0 1,0 0 0,0 1-1,0-1 1,0 0-1,-1 0 1,1 1 0,0-1-1,0 0 1,-1 0 0,1 0-1,0 1 1,-1-1-1,1 0 1,0 0 0,0 0-1,-1 0 1,1 0-1,0 0 1,-1 0 0,1 1-1,0-1 1,-1 0 0,1 0-1,0 0 1,-1 0-1,1 0 1,0 0 0,-1-1-1,1 1 1,0 0 0,-1 0-1,1 0 1,0 0-1,0 0 1,-1 0 0,1-1-1,-1 1-17,1 0 0,-1 0-1,1 0 1,0 1 0,-1-1-1,1 0 1,0 0-1,-1 0 1,1 0 0,0 1-1,-1-1 1,1 0 0,0 0-1,-1 0 1,1 1-1,0-1 1,0 0 0,-1 1-1,1-1 1,0 0 0,0 0-1,0 1 1,-1-1 0,1 1-1,0-1 1,0 0-1,0 1 1,0-1 0,0 0-1,0 1 1,0-1 0,0 0-1,0 1 1,0 17 185,0-10-135,0-8 265,2-4-1001,-2 3 683,0 1 0,0-1-1,0 1 1,0 0 0,0-1-1,0 1 1,0 0 0,0-1 0,0 1-1,0 0 1,1-1 0,-1 1-1,0 0 1,0-1 0,0 1-1,0 0 1,1-1 0,-1 1-1,0 0 1,0-1 0,1 1-1,-1 0 1,0 0 0,1-1-1,-1 1 1,0 0 0,0 0-1,1 0 1,-1 0 0,0-1-1,1 1 1,5-1 122,12-5-435,-17 6 357,-1 0 0,0 0 1,1 0-1,-1 0 0,0 0 1,0 0-1,1 0 0,-1 0 1,0 0-1,0 0 0,0 0 1,1-1-1,-1 1 0,0 0 1,0 0-1,1 0 0,-1 0 1,0-1-1,0 1 0,0 0 1,0 0-1,1 0 0,-1-1 1,0 1-1,0 0 0,0 0 1,0-1-1,0 1 0,0 0 1,0 0-1,0 0 0,0-1 1,1 1-1,-1 0 0,0-1 1,0 1-1,0 0 0,0 0 1,-1-1-1,1 1 0,0 0 1,0 0-1,0-1 0,-1-1 0,2 3-54,-1-1 0,0 0 0,0 0 0,0 0 0,0 0 0,1 1 0,-1-1 0,0 0 0,0 0 0,0 0 0,1 0 0,-1 0 0,0 0 0,0 0 0,0 0 0,1 1-1,-1-1 1,0 0 0,0 0 0,1 0 0,-1 0 0,0 0 0,0 0 0,0 0 0,1 0 0,-1-1 0,0 1 0,0 0 0,1 0 0,-1 0 0,0 0 0,0 0 0,0 0 0,1 0 0,-1 0 0,0 0 0,0-1 0,0 1 0,0 0 0,1 0 0,-1 0 0,0 0 0,0-1 0,0 1 0,0 0 0,0 0 0,0 0 0,1-1 0,-1 1 0,0 0 0,0 0 0,0 0 0,0-1 0,0 1 0,0 0 0,0 0 0,0-1 0,0 1 0,0 0 0,0 0 0,0-1 0,1 2 42,0 1 1,0-1 0,0 1 0,0-1-1,-1 1 1,1-1 0,0 1 0,-1-1-1,1 1 1,-1 0 0,1-1-1,-1 3 1,-1 6 93,-4-9 255,-8 1-211,18-17-1138,-2 13 962,-1 0 0,0-1-1,1 1 1,-1 0-1,1 0 1,-1 1-1,1-1 1,0 0 0,0 1-1,0 0 1,0 0-1,0 0 1,0 0 0,0 0-1,0 0 1,0 1-1,5-1 1,-7 1 27,1 0 0,-1 0 0,1 0-1,-1 0 1,1 0 0,-1 1 0,1-1 0,-1 0 0,0 1 0,1-1 0,-1 1 0,0-1 0,1 1-1,-1 0 1,0-1 0,0 1 0,1 0 0,-1 0 0,0 0 0,0 0 0,0 0 0,0 0 0,0 0-1,0 0 1,-1 1 0,1-1 0,0 0 0,0 0 0,-1 1 0,1-1 0,-1 1 0,1-1 0,-1 0-1,0 1 1,0-1 0,1 1 0,-1-1 0,0 3 0,0-2 24,-1 0 0,1 0 1,0-1-1,0 1 0,-1 0 1,1-1-1,0 1 0,-1-1 0,0 1 1,1 0-1,-1-1 0,0 1 1,0-1-1,0 0 0,0 1 1,0-1-1,0 0 0,0 1 0,-1-1 1,1 0-1,0 0 0,-1 0 1,-1 1-1,0 0 26,-1-1 1,1 0-1,-1 1 1,1-1-1,-1 0 1,1-1-1,-1 1 1,0-1-1,-6 1 1,9-1-37,1-35-552,0 36 515,1 0-1,-1-1 1,0 1 0,0 0-1,1-1 1,-1 1-1,1 0 1,-1-1-1,1 1 1,-1-1-1,1 1 1,-1-1 0,1 1-1,-1-1 1,1 1-1,-1-1 1,1 0-1,0 1 1,-1-1-1,1 0 1,0 1 0,-1-1-1,1 0 1,0 0-1,0 0 1,-1 0-1,1 0 1,0 1-1,0-1 1,-1-1-1,1 1 1,0 0 0,-1 0-1,1 0 1,0 0-1,0 0 1,-1-1-1,1 1 1,0 0-1,-1-1 1,1 1 0,0 0-1,-1-1 1,1 1-1,-1-1 1,1 1-1,-1-1 1,1 1-1,-1-1 1,1 1-1,-1-1 1,1 0 0,-1 1-1,0-1 1,1 1-1,-1-1 1,0 0-1,0 0 1,1 1-1,-1-1 1,0 0 0,0 1-1,0-1 1,0 0-1,0-1 1,0 3 26,1 0 0,-1 0-1,0-1 1,0 1 0,0 0 0,0 0 0,0-1 0,0 1 0,0 0-1,0 0 1,0-1 0,0 1 0,0 0 0,0-1 0,0 1 0,-1 0-1,1 0 1,0-1 0,-1 1 0,1 0 0,0-1 0,-1 1 0,1 0 0,-1-1-1,1 1 1,-1-1 0,1 1 0,-1-1 0,1 1 0,-1-1 0,0 1-1,1-1 1,-1 0 0,0 1 0,1-1 0,-1 0 0,0 0 0,1 1 0,-1-1-1,0 0 1,0 0 0,1 0 0,-1 0 0,-1 0 0,-39 2 313,34-2-268,0-3-552,5 31-17703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7652,'0'0'9905,"3"-1"-9352,93-38 4473,-91 35-5000,-3-1-3392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2593,'0'0'19428,"19"0"-18543,67-5 1023,-103 6 232,9 4-2036,0-1 0,0 1 0,1 1 0,0-1 0,0 1 0,0 1 0,-10 11 1,7-7-2,41-30-440,-11 15-3205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 3922,'0'0'12899,"2"5"-11282,5 15-315,-5-15 1368,-20 0-1573,17-5-1112,1 0 1,-1 0 0,0 0-1,0 0 1,1-1 0,-1 1-1,0 0 1,1 0 0,-1-1-1,0 1 1,1 0 0,-1-1-1,1 1 1,-1-1 0,1 1-1,-1-1 1,1 1 0,-1-1-1,1 1 1,-1-1 0,1 1-1,-1-1 1,1 1 0,0-1-1,-1 0 1,1 1 0,0-1-1,0 0 1,-1 1 0,1-1-1,0 0 1,0 0 0,0 0-1,0-31-390,0 20 361,1 11 50,-1 0-1,1 0 1,-1 0-1,1 0 1,-1 0-1,1 0 1,-1 1-1,1-1 0,0 0 1,-1 0-1,1 1 1,0-1-1,0 0 1,-1 1-1,1-1 1,0 1-1,0-1 1,0 1-1,0 0 0,0-1 1,0 1-1,0 0 1,0-1-1,0 1 1,0 0-1,0 0 1,0 0-1,0 0 1,0 0-1,1 0 0,-1 0 37,0 0-1,1 0 0,-1 0 1,0 0-1,0 0 0,0 1 1,0-1-1,1 0 0,-1 0 1,0 1-1,0-1 0,0 1 1,0-1-1,0 1 0,0 0 1,0-1-1,0 1 0,0 0 1,0-1-1,0 1 0,0 0 0,-1 0 1,1 0-1,0 0 0,-1 0 1,1 0-1,0 0 0,-1 0 1,1 0-1,-1 0 0,1 2 1,0 4 184,0 1-1,-1 0 1,0-1 0,0 1 0,-2 13 0,1-20-214,0 0-1,1-1 1,-1 1-1,0-1 1,0 1-1,0-1 1,0 1 0,0-1-1,0 1 1,0-1-1,1 0 1,-1 1 0,0-1-1,0 0 1,0 0-1,0 0 1,0 0 0,0 0-1,0 0 1,0 0-1,0 0 1,0 0-1,0-1 1,0 1 0,0 0-1,0 0 1,0-1-1,0 1 1,0-1 0,0 1-1,0-1 1,1 1-1,-1-1 1,-1-1-1,1-10-285,1 8 224,0 0 0,0 0 0,0-1 0,1 1 1,-1 0-1,2-6 0,-1 9 58,-1 0-1,1 0 1,-1 0 0,1 0 0,-1 0 0,1 0-1,0 0 1,-1 0 0,1 0 0,0 0 0,0 1-1,0-1 1,0 0 0,0 1 0,0-1 0,0 0 0,0 1-1,0-1 1,0 1 0,0 0 0,0-1 0,0 1-1,0 0 1,0 0 0,0-1 0,1 1 0,-1 0-1,0 0 1,1 1 0,4-2 201,-5 1-93,1 0 1,-1-1-1,1 1 0,-1 0 0,1 0 0,0 0 0,-1 0 0,1 0 0,-1 0 0,1 1 0,-1-1 0,1 0 0,0 1 0,-1-1 0,0 1 0,1 0 0,-1-1 0,3 3 0,-10-3 826,-14 0-1670,12 0-3618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3330,'0'0'14601,"-15"-6"-12293,13 4-2227,0 0 0,0-1 0,0 1 1,0-1-1,0 1 0,1-1 0,-1 0 1,1 0-1,0 0 0,0 0 0,0 0 1,0 0-1,1 0 0,-1 0 0,1 0 1,0 0-1,0 0 0,0 0 1,0-1-1,0 1 0,0 0 0,1 0 1,1-4-1,-2 7-64,1-1-1,-1 1 1,0 0 0,1-1 0,-1 1 0,1 0 0,-1 0-1,1-1 1,-1 1 0,1 0 0,-1 0 0,0-1-1,1 1 1,-1 0 0,1 0 0,0 0 0,-1 0 0,1 0-1,-1 0 1,1 0 0,-1 0 0,1 0 0,-1 0-1,1 0 1,-1 0 0,1 0 0,-1 1 0,1-1-1,-1 0 1,1 0 0,-1 0 0,1 1 0,-1-1 0,1 1-1,14 8 804,-8 3 94,-6-11-751,0 1-1,0-1 0,0 0 0,0 1 0,-1-1 0,1 0 0,0 1 0,-1-1 0,1 1 0,-1-1 1,0 1-1,0 0 0,1-1 0,-1 3 0,-29-4 1567,29 0-1834,-1 0 0,1 0 0,-1 0 0,1 0 0,0-1 0,-1 1 0,1 0 0,-1 0 0,1 0 0,-1 0 0,1-1 0,0 1 0,-1 0 0,1 0 0,0-1 0,-1 1 0,1 0 0,0-1 0,-1 1 0,1 0 0,0-1 0,-1 1 0,1 0 0,0-1 0,0 1 0,0-1 0,0 1 0,-1-1 0,1 1 0,0 0 0,0-1 0,0 1 0,0-1 0,0 1 0,0-1 0,0 1 0,0-1 0,0 1 0,0 0 0,0-1 0,0 1 0,0-1 0,1 1 0,-1-1 0,0 1 0,0 0 0,0-1 1,1 1-1,-1-1 0,1-1-259,5-14-6960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4:5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13 960,'0'0'19076,"9"-7"-14740,-7 4-5052,-2 3 703,0-3 1661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29 2497,'0'0'10183,"0"-6"-8899,0-16 9385,0 39-8386,-1-10-2211,0-1 0,0 1-1,-1 0 1,1 0 0,-2 0 0,-3 9-1,-8 27 353,3 16 67,3 0 0,0 97 0,8 153 114,4-140-12,-13-287-815,8 90 118,0-25 76,1 49-1,0 0 0,1 1 0,-1-1 0,1 0 0,0 1 0,0-1 0,0 1 0,1-1 0,-1 1 0,4-6 0,-4 8-9,0 0-1,1 0 1,-1 0-1,0 0 1,1 1-1,-1-1 1,1 0-1,-1 1 0,0-1 1,1 1-1,0-1 1,-1 1-1,1 0 1,-1 0-1,1-1 1,-1 1-1,1 0 1,-1 1-1,1-1 0,0 0 1,-1 0-1,1 1 1,-1-1-1,3 1 1,0 0 26,0 1 0,-1-1-1,1 1 1,0-1 0,-1 1 0,1 0 0,-1 0 0,7 6 0,-6-5 34,0 1-1,1 0 1,-1 0 0,-1 1 0,1-1-1,-1 1 1,1 0 0,-1 0 0,-1 0-1,1 0 1,-1 1 0,0-1 0,0 1-1,0-1 1,-1 1 0,0 0-1,0-1 1,-1 1 0,1 6 0,-1 3 101,0 0 0,-1 0 0,-5 23 0,5-32-88,-1-1 0,0 0 0,0 0 0,0 0 0,0-1 0,-1 1 0,0 0 0,0-1 0,0 0 0,-1 0 0,1 0 0,-1 0 0,-6 4-1,-7 7 215,-2-1 0,0-1 0,-37 20 0,51-31-209,0 0 0,-1 0 0,1-1 1,-1 1-1,-8 0 0,-18-1-5631,16-2-2012,1-4-5278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6707,'0'0'4936,"2"20"-2327,0-1-2050,18 124 2750,-16-120-2753,7 30 808,-10-49-1242,0 0 0,1-1-1,-1 1 1,1 0-1,0-1 1,0 1-1,0-1 1,0 1 0,0-1-1,3 3 1,-4-6-118,-1 1 0,0-1 0,1 0 0,-1 0 0,0 0 0,1 0 1,-1 1-1,0-1 0,1 0 0,-1 0 0,0 0 0,1 0 0,-1 0 0,0 0 0,1 0 0,-1 0 1,1 0-1,-1 0 0,0 0 0,1 0 0,-1 0 0,0 0 0,1 0 0,-1 0 0,0 0 0,1 0 1,-1-1-1,0 1 0,1 0 0,-1 0 0,0 0 0,1-1 0,-1 1 0,0 0 0,0 0 1,1-1-1,-1 1 0,0 0 0,0-1 0,1 1 0,-1 0 0,0-1 0,8-16 61,-7 15-42,2-4 20,10-26 80,1 1 1,2 1-1,1 0 0,25-34 0,-33 57-1325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4290,'0'0'13828,"0"4"-12356,2 214 4963,9 111-4263,-10-300-2149,-1-21-21,0 0 1,0 0 0,1 0 0,0 0 0,1-1 0,3 12 0,-5-17 205,0-11 80,0-6-245,0-8-62,5-40 0,-4 55-23,1 1 0,-1-1 0,2 1 0,-1-1-1,1 1 1,0 0 0,1 0 0,0 0 0,5-7 0,-8 12 13,1 0 1,-1 0-1,0 0 1,1 1 0,0-1-1,-1 0 1,1 1-1,0-1 1,0 1 0,0 0-1,0-1 1,0 1-1,0 0 1,1 0 0,-1 0-1,0 1 1,0-1-1,1 1 1,-1-1 0,0 1-1,1 0 1,-1-1-1,0 1 1,1 0 0,-1 1-1,1-1 1,-1 0-1,0 1 1,1-1 0,2 2-1,-3 0 42,1 0 0,-1 0 1,1 0-1,-1 0 0,0 0 0,0 0 0,0 1 0,0-1 0,-1 1 1,1-1-1,0 1 0,-1 0 0,0 0 0,2 5 0,13 48 480,-13-43-401,-2-8-15,0-1 0,-1 1 0,1 0 0,-1-1 0,0 1 0,0 0 0,0 0 0,-1-1 0,0 1 0,0 0 0,0-1 0,0 1 1,-1-1-1,1 1 0,-1-1 0,0 0 0,-1 0 0,1 0 0,-1 0 0,-3 4 0,1-2 33,0-1 0,-1 0 0,0 0 0,0 0 0,0-1 0,0 0 0,0 0-1,-1-1 1,0 0 0,0 0 0,-13 4 0,14-6-36,1 0-1,-1-1 0,0 1 0,0-1 1,-8-1-1,-5 0-3018,19 1 2689,-1-1-1,1 1 1,-1 0 0,1 0 0,-1-1-1,1 1 1,-1 0 0,1-1-1,0 1 1,-1-1 0,1 1-1,-1-1 1,1 1 0,0-1-1,0 1 1,-1-1 0,1 1 0,0-1-1,0 1 1,0-1 0,-1 1-1,1-1 1,0 1 0,0-1-1,0 1 1,0-1 0,0-1 0,0-15-6510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8 144,'0'0'14980,"0"-3"-12837,-2-1-190,1 6-408,0 17 569,1 41-61,0-39-1288,0 562 2642,8-583-3452,2 1 52,1-2 1,0 1-1,0-2 1,-1 1 0,1-1-1,-1-1 1,1 0-1,-1-1 1,0 0 0,0 0-1,-1-1 1,17-11-1,-24 15-115,1-1-1,-1 1 1,1 0-1,-1 0 1,1 0-1,-1 0 1,1 0-1,0 0 1,4 0-1,9 0-6487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0 288,'0'0'17368,"-3"7"-15997,-1 10-754,1 1-1,0 1 0,1-1 0,1 0 1,1 1-1,4 31 0,-2 17 913,7 125 1200,-6-179-2433,2-12-19,7-22-60,30-106 23,-6 15-251,-28 90-16,1-2-76,0 1 1,2 0-1,25-43 1,-35 66 97,-1-1-1,0 1 1,0 0 0,0-1 0,1 1-1,-1 0 1,0-1 0,0 1 0,1 0 0,-1 0-1,0-1 1,0 1 0,1 0 0,-1 0-1,0-1 1,1 1 0,-1 0 0,0 0-1,1 0 1,-1 0 0,1-1 0,-1 1-1,0 0 1,1 0 0,-1 0 0,1 0 0,-1 0-1,0 0 1,1 0 0,-1 0 0,1 0-1,-1 0 1,0 0 0,1 1 0,-1-1-1,0 0 1,1 0 0,-1 0 0,1 0-1,-1 1 1,0-1 0,1 0 0,-1 0 0,0 0-1,0 1 1,1-1 0,-1 0 0,0 1-1,0-1 1,1 0 0,-1 1 0,0-1-1,11 25 37,-8-17-3,16 39 308,-3 0-1,-2 2 1,10 57-1,-23-92-1151,-1-11-23,0 0-1,0-1 1,0 1 0,0 0-1,-1-1 1,1 1 0,-1 0 0,0-1-1,0 1 1,0-1 0,-2 4-1,-13 8-7844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5491,'0'0'13387,"16"0"-12165,-6 0-1032,29 0 823,0-1-1,61-10 1,-29-8-292,29-6-307,-34 18-4692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3169,'0'0'15250,"11"0"-13881,-6 0-1154,-1 0-73,0-1 0,-1 1 0,1 0-1,0 0 1,-1 1 0,1-1 0,0 1 0,-1 0-1,1 0 1,0 0 0,-1 0 0,0 1 0,1-1-1,-1 1 1,0 0 0,0 0 0,0 0 0,0 1 0,0-1-1,4 5 1,-3-1 178,0 1 1,-1-1-1,0 0 0,0 1 0,0 0 0,-1 0 0,0 0 1,-1 0-1,1 0 0,-1 7 0,1 13 508,-2 36 0,-1-25-465,1-36 48,7-2-363,1 0 1,-1 0-1,0-1 0,0 0 0,0 0 0,9-3 0,-12 2-42,0 0-1,0 0 0,-1 0 0,1-1 1,-1 1-1,1-1 0,-1 0 0,0 0 1,0-1-1,0 1 0,3-6 0,5-8-774,0 1-1,-1-2 1,-1 1-1,8-24 1,9-38-8197,-8 23-2672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 5859,'1'-4'20673,"10"41"-19895,-2 1 0,-2-1 0,-1 2 0,0 60 0,6 31-183,57 247 661,-68-376-1238,-1 1-1,1-1 1,-1 0-1,0 1 0,1-1 1,-1 0-1,0 1 1,0-1-1,0 1 1,0-1-1,0 0 0,0 1 1,-1-1-1,1 1 1,-1 1-1,0-3 4,0 1 0,0-1 0,0 1 0,-1-1 0,1 0 0,0 1 0,0-1 0,0 0 0,-1 0-1,1 0 1,0 0 0,0 0 0,-1 0 0,-1-1 0,-12 1-120,-1 1-139,1 0-1,-1 1 1,0 1-1,-28 9 1,-24 12-5608,26-10-2723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31 512,'0'0'6422,"2"-3"-6147,-1 1-230,1-1 0,0 1 0,-1-1 0,1 1 0,1 0 0,-1 0 0,0 0 0,5-3 0,6 0 9632,-13 38-6895,-1 117 908,3 170-1444,11-144-698,-13-134-1362,0-40 753,7-4-872,21-11 78,0 2 0,1 1-1,33-8 1,-59 17-142,4 0-2,-1 0 0,1 0 1,0 1-1,0 0 0,7 1 0,5-1-304,-18-2-629,0 1 0,0-1 0,-1 0 0,1 0 0,-1 1 0,1-1 0,-1 0 0,0 0 0,0 0 0,0 0 0,0 0 1,0 1-1,0-1 0,-1 0 0,1-2 0,-4-15-11207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0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1 368,'0'0'17670,"-1"10"-16024,1 18-393,1-1 1,7 32-1,2 38 1072,-10-80-1941,1 1-1,2-1 1,-1 1 0,10 28-1,-12-46-380,0 0 0,0 0 0,0 0 0,0-1 0,0 1 0,0 0 0,0 0 0,0 0 0,0 0 0,0 0 0,0-1 0,0 1 0,0 0 0,0 0-1,1 0 1,-1 0 0,0 0 0,0-1 0,0 1 0,0 0 0,0 0 0,0 0 0,0 0 0,0 0 0,1 0 0,-1 0 0,0-1 0,0 1 0,0 0 0,0 0 0,0 0 0,1 0-1,-1 0 1,0 0 0,0 0 0,0 0 0,0 0 0,0 0 0,1 0 0,-1 0 0,0 0 0,0 0 0,0 0 0,0 0 0,1 0 0,-1 0 0,0 0 0,0 0 0,0 0 0,0 0-1,0 0 1,1 0 0,-1 0 0,0 1 0,0-1 0,0 0 0,0 0 0,8-36 27,2 1 0,1-1 0,2 2 0,18-38-1,-24 57-44,20-37-14,-25 49 21,-1 0 0,1 0 0,0 1 0,0-1 1,0 1-1,1-1 0,-1 1 0,1 0 0,-1-1 0,1 1 0,0 1 1,5-4-1,-7 5 2,0-1 0,0 1 0,0 0-1,0 0 1,1 0 0,-1 0 0,0 0 0,0 0 0,0 0 0,0 0 0,0 0 0,0 0 0,0 1 0,0-1 0,0 0 0,0 1 0,0-1-1,0 1 1,0-1 0,-1 1 0,1-1 0,0 1 0,0 0 0,0-1 0,-1 1 0,1 0 0,0 0 0,-1-1 0,1 1 0,0 1 0,15 33 334,-13-25-140,14 36 299,-2-1 1,-3 2 0,9 58-1,-21-91-1165,0-14 322,0 1 1,-1-1-1,1 1 0,-1-1 0,1 1 1,0-1-1,-1 1 0,1-1 1,-1 0-1,1 1 0,-1-1 1,1 1-1,-1-1 0,0 0 0,1 0 1,-1 1-1,1-1 0,-1 0 1,0 0-1,1 0 0,-1 0 0,1 0 1,-1 0-1,0 0 0,1 0 1,-1 0-1,0 0 0,1 0 0,-1 0 1,1 0-1,-1 0 0,0-1 1,-4 1-376,-18 0-7057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3986,'0'0'13483,"22"0"-11770,12 1-1049,88-3 1319,-55-6-1113,1-3 1,107-32 0,-156 38-920,-15 4-407,1-1-222,-4-5-4124,-1-3-1024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9412,'0'0'10947,"13"1"-9731,39 4-146,-50-4-969,1-1 1,-1 1-1,0-1 0,1 1 1,-1 0-1,0 0 0,1 0 1,-1 0-1,0 0 1,0 1-1,0-1 0,0 1 1,0-1-1,0 1 0,-1 0 1,1 0-1,0 0 0,-1 0 1,1 0-1,-1 0 0,0 0 1,0 0-1,0 0 0,0 1 1,0-1-1,0 1 0,0 2 1,1 6 124,-1-1 1,0 1 0,0 0-1,-3 18 1,2-11-7,1-2-104,-1-13-104,1 0 0,-1 1 0,0-1-1,0 1 1,0-1 0,0 1 0,0-1 0,-1 0-1,0 1 1,0-1 0,0 0 0,-2 5 0,14-10-95,-3-3-64,0-1-1,0 0 1,-1 0 0,0-1-1,0 1 1,0-2 0,-1 1 0,0-1-1,-1 0 1,0 0 0,7-14-1,18-24-4300,2 2-3121,5-5-5157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7716,'0'0'13030,"-6"13"-12219,-1 4-667,-3 3 45,1 1 1,1 0 0,1 0 0,1 1 0,0 0-1,-3 38 1,9-59-199,1 0-1,-1 0 1,1 0-1,0 0 1,-1 0 0,1 0-1,0 0 1,0 0-1,0-1 1,0 1-1,0 0 1,0 0 0,0-1-1,0 1 1,0-1-1,0 1 1,0-1-1,0 1 1,0-1 0,1 0-1,1 1 1,35 8 8,-29-7 4,5 1 31,47 14 26,-58-16-51,1 0 0,-1 0 0,0 0 0,0 1 0,0-1 0,0 1 0,0 0 0,-1 0 0,1 0 0,-1 0 0,1 1 0,-1-1 0,0 1 0,4 4 0,-6-6 39,1 0 1,-1 0-1,0-1 0,1 1 0,-1 0 1,0 0-1,0 0 0,0 0 0,0 0 0,0 0 1,0 0-1,0 0 0,0 0 0,0 0 0,0-1 1,-1 1-1,1 0 0,0 0 0,-1 0 1,1 0-1,0 0 0,-1-1 0,1 1 0,-1 0 1,1 0-1,-1-1 0,0 1 0,1 0 1,-2 0-1,-25 16 465,16-11-461,-4 4-115,-6 4 188,-39 18-1,53-29-355,0 0 0,-1 0 0,1-1 0,0-1 0,-1 1 0,0-1 0,1 0-1,-1-1 1,0 1 0,-8-2 0,14 0-180,-1 1-1,1-1 1,-1 1-1,1-1 1,0 0-1,-1 0 1,1-1 0,0 1-1,0 0 1,0-1-1,0 1 1,0-1-1,0 0 1,0 1 0,0-1-1,1 0 1,-1 0-1,1 0 1,-1 0-1,1-1 1,0 1-1,-2-4 1,-13-31-10146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10373,'0'0'10250,"0"3"-9266,0 2-655,1 1-1,0 0 0,1-1 0,-1 1 1,1-1-1,0 1 0,5 8 1,9 26 1281,-6-6-967,-2 0 1,-2 1 0,4 56-1,13 221 1329,-14-183-1772,-9-128-200,0 1 1,0-1-1,0 0 0,0 1 0,1-1 1,-1 1-1,0-1 0,1 1 0,-1-1 1,1 1-1,-1-1 0,1 0 0,0 1 1,-1-1-1,1 0 0,0 0 0,0 0 1,0 0-1,0 1 0,2 0 0,-3-2 675,-2 0-509,-163-6-172,103 0-1591,32-4-1781,7-5-5149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2561,'0'0'17397,"-7"0"-13894,43 0-2671,1-1 0,-1-2 0,0-1 0,67-17 0,-93 18-922,0 1 1,-1 0 0,1 1-1,0 0 1,16 1-1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8340,'0'0'15847,"-1"20"-14268,-1 46-320,2 0-1,11 82 1,-8-141-1377,16-22-15806,-3-13 9051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1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6371,'0'0'15060,"0"25"-13633,5 158 1297,9 20 574,-10-189-3189,1 6 49,-5-19-134,-11-9-7033,-6-3-474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0 992,'-10'2'30617,"10"6"-30576,1 0 0,0 0 1,0 0-1,1 0 0,0-1 0,4 13 0,4 30 89,-6-22-70,7 21-56,30 88 0,-31-103-4,-8-24 0,1-1 0,0 1 0,8 15 0,3 5 14,16 44 0,-24-58 0,9 35-30,-11-36 5,0 0 1,2 0-1,8 20 1,23 34 10,-30-55-16,-3-8 16,-1 0-1,0 0 1,-1 0-1,1 1 1,-1-1-1,2 14 1,-3-19-254,-1 1 268,0-1 1,0 0 0,0 1 0,1-1 0,-1 0 0,0 1 0,1-1-1,-1 0 1,1 0 0,0 0 0,-1 1 0,1-1 0,1 1 0,8 2-3840,-10-17-2259,0 5 4026,0-21-4767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3314,'0'0'25011,"15"0"-24235,-8 0-627,0-2-1,-1 1 1,1-1-1,-1 0 0,0 0 1,0-1-1,11-5 1,-10 4-130,0 1 1,-1-1-1,1 2 1,0-1-1,1 1 1,-1 0-1,0 1 1,9-2 0,-5 2-13,0 0 1,0-1-1,-1 0 1,16-6 0,21-4-1,-41 11-4,0-1 0,0-1-1,0 1 1,-1-1 0,1 0 0,-1 0 0,10-8-1,18-9-5,-30 18 254,-2 2-356,-1 0 1,1 0-1,0 0 1,-1 0-1,1 0 1,-1 0-1,1-1 0,-1 1 1,1 0-1,-1 0 1,1-1-1,-1 1 0,1 0 1,-1-1-1,0 1 1,1 0-1,-1-1 1,1 1-1,-1-1 0,0 1 1,0 0-1,1-1 1,-1 1-1,0-1 1,1 1-1,-1-1 0,0 1 1,0-1-1,0 0 1,0 1-1,0-1 1,0 1-1,0-1 0,0 1 1,0-1-1,0 1 1,0-1-1,0 0 0,0 1 1,0-1-1,0-7-957,0 7 644,-1-1-1,1 1 1,0 0-1,0-1 0,0 1 1,-1 0-1,1-1 1,-1 1-1,1 0 0,-1 0 1,0 0-1,1 0 1,-1-1-1,0 1 1,0 0-1,0 0 0,1 0 1,-1 1-1,0-1 1,-2-1-1,2 1-64,-17-17-7046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3089,'0'0'12350,"0"26"-8479,1-14-3309,1 1 1,1 0-1,0-1 0,1 0 0,1 0 0,9 20 0,-4-8-108,55 128 1104,-33-84-1363,-22-61-147,-10-5-32,0 6-8,0-6-30,5 17 113,0 3-163,2-19 69,-6-3 372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9 415 848,'-8'-4'26416,"7"3"-26638,3-1 296,-1 2 0,0-1 0,1 0 0,-1 0 0,1 0 0,-1 1 0,1-1 0,-1 0 0,1 1 0,-1 0 0,1-1 0,0 1 0,2 0 0,14-5 128,83-61 265,-54 32-110,-30 31-291,-15 3-66,-1 1 0,0-1-1,0 0 1,1 0 0,-1-1 0,0 1-1,0 0 1,0 0 0,1-1-1,-1 1 1,0 0 0,0-1-1,0 1 1,0-1 0,2-1-1,9-7 8,1 1 1,-1 1-1,1-1 0,1 2 0,-1 0 0,1 1 0,0 0 0,21-4 0,-21 5-7,0-1 0,-1 0 0,0-1 1,23-13-1,-9 4 2,-27 15-2,38-21 37,61-21 1,-97 41-39,-1 1 0,1-1-1,0 1 1,0-1 0,-1 1 0,1 0 0,0 0 0,0 0 0,0 0 0,-1 0 0,1 0 0,4 1-1,11-2 3,75-42 15,47 1 0,-133 40-14,17-9-4,-23 11-50,0 0-1,0 0 0,1 0 0,-1 0 1,0 0-1,0 0 0,0 0 0,0 0 1,0 0-1,1 0 0,-1 0 0,0 0 1,0 0-1,0 0 0,0 0 0,0 0 1,1 0-1,-1 0 0,0 0 0,0 0 0,0 0 1,0 0-1,0-1 0,0 1 0,0 0 1,0 0-1,1 0 0,-1 0 0,0 0 1,0 0-1,0 0 0,0-1 0,0 1 1,0 0-1,0 0 0,0 0 0,0 0 1,0 0-1,0-1 0,0 1 0,0 0 0,0 0 1,0 0-1,0 0 0,0 0 0,0-1 1,0 1-1,0 0 0,0 0 0,0 0 1,0 0-1,0 0 0,0-1 0,0 1 1,0 0-1,0 0 0,-1 0 0,1 0 1,0 0-1,0 0 0,0 0 0,0-1 1,0 1-1,0 0 0,0 0 0,-1 0 0,1 0 1,0 0-1,-12-1-6106,-6 1-3635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1201,'-2'6'19664,"3"-6"-19543,16-2 627,1 0 0,-1-1 1,1-1-1,-1-1 1,18-7-1,40-10 17,5-3-438,-59 18-194,1 0-1,0 1 0,34-5 1,31 4 472,-87 7-527,-1-4-807,-14 1-7963,-10-3 2209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3506,'0'0'17664,"0"3"-17021,0 13-267,0-1 0,1 0 0,1 0 0,0 0 1,6 18-1,30 100 485,-34-122-757,0 0 1,0 0-1,-2 1 0,3 11 0,-1-40-11456,-4 4 3607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11029,'0'0'3909,"27"0"-1330,-5 0-2012,2 0 9,-1 0 0,0-2 0,1 0 0,-1-2 0,39-11 1,45-24 860,-74 25-1248,0 2 1,1 0-1,0 3 1,44-7 0,-64 14-983,-19 2-2028,-20-5-510,-17-17-3248,20 9 1299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3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4226,'0'0'11069,"-2"-5"-8783,-5-16 5422,7 30-6233,0 40-774,-2 46 30,5-1 1,19 116-1,-13-185-681,-8-22-47,1 1-1,-1-1 0,1 1 1,-1 0-1,0-1 1,-1 1-1,1 0 1,0 6-1,-1-9 57,4-10-11,95-315-323,-50 205 5,-48 118 267,-1 1 0,0 0 0,0 0 0,0-1 0,0 1 0,0 0 0,0 0 0,0-1 0,0 1 0,1 0 0,-1 0 0,0 0 0,0 0 0,0-1-1,0 1 1,1 0 0,-1 0 0,0 0 0,0 0 0,1 0 0,-1-1 0,0 1 0,0 0 0,0 0 0,1 0 0,-1 0 0,0 0 0,0 0 0,1 0-1,-1 0 1,0 0 0,0 0 0,1 0 0,-1 0 0,0 0 0,0 0 0,1 0 0,-1 0 0,0 0 0,0 1 0,1-1 0,-1 0 0,0 0 0,0 0 0,0 0-1,1 0 1,-1 0 0,0 1 0,0-1 0,0 0 0,0 0 0,1 0 0,-1 1 0,0-1 0,0 0 0,0 0 0,0 0 0,0 1 0,0-1 0,1 0 0,10 19-101,-9-17 106,15 33 119,-2 1 0,-1 0 0,-1 1 0,-2 0-1,-2 1 1,8 72 0,-16-77-9,0-27-96,2-5-16,-2-1-13,-1-25-11873,0 12 5027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3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4930,'0'0'12705,"7"0"-10387,13-1-1396,0-1 0,0-2 0,-1 1 0,31-12 1,-30 9-614,0 1 0,0 0 1,0 1-1,34-1 1,-25 5 110,-23-1-4994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3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7491,'0'0'10672,"10"20"-8586,3 3-1474,-4-7-160,0 1-1,-1 0 0,-1 0 0,-1 1 0,6 24 0,9 73 2432,-13-64-1884,15 52 1,-19-91-933,-3-10-22,-20-9-15849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2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1008,'0'0'21877,"4"0"-20076,105 1 4725,3 1-4906,120 1-1685,110 4 65,-290-14-24,-51 7-152,0-4-724,-22 2-15571,-5 2 5085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3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266 1 5747,'1'3'22349,"-85"77"-21673,-55 58-683,134-133-19,0 1 1,1 0-1,-1 0 0,1 1 1,1 0-1,-1-1 0,1 1 0,0 0 1,1 1-1,-4 12 0,6-19 2,3 0-1,-1-1 35,0 1-1,0-1 1,1 1 0,-1 0-1,0 0 1,0 0-1,0 0 1,0 0-1,0 0 1,0 1 0,2 2-1,11 6 112,232 96 725,-110-68-606,-130-37-229,-5-1 37,-30 0-10493,14 0 3386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4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224 318 3826,'0'0'6974,"4"-18"-5179,-2 3-1256,3-10 1127,-1-1-1,0-41 1,-4 53-1124,-1-1 0,0 1 0,-1 0 0,-1 0 1,0 0-1,-1 0 0,0 1 0,-1 0 0,-9-18 0,13 30-476,1 0 0,-1 0-1,0 1 1,1-1 0,-1 0-1,0 1 1,1-1 0,-1 0-1,0 1 1,0-1 0,0 1 0,1-1-1,-1 1 1,0 0 0,0-1-1,0 1 1,0 0 0,0-1 0,0 1-1,0 0 1,0 0 0,0 0-1,0 0 1,0 0 0,0 0-1,0 0 1,0 1 0,0-1 0,0 0-1,0 0 1,0 1 0,1-1-1,-1 0 1,-1 1 0,-1 0-70,1 0 1,0 0 0,-1 1-1,1-1 1,0 0 0,0 1-1,0 0 1,0-1 0,0 1-1,0 0 1,-2 3 0,-5 13 4,2 0-1,0 1 1,1-1 0,0 1-1,2 0 1,0 1 0,0 20-1,-2 143 666,6-148-462,0 452 1525,14-260-1897,-16-231-235,0 0 1,0 0-1,-1 0 1,0 0 0,1 0-1,-1 0 1,-1 1-1,1-1 1,0 1 0,-5-3-1,-3-5-1339,-18-22-3468,-3-3-2471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4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63 7764,'0'0'14550,"163"-13"-13317,-116 7-817,-1-7-400,-13 7-16,-1 6-896,-8-6-1009,-1 0-1649,0 6-1728,-9-13-3843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4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8196,'0'0'13094,"144"0"-12870,-116 0-224,-9 0-416,-5 0-1601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5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6819,'0'0'19561,"0"113"-17896,5-94-849,-5 0-496,5-7-288,-1 1-32,1-1-864,-5 1-1249,5-1-1569,13-12-10564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5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6563,'0'0'9065,"1"22"-5311,-1-1-2961,0 13 793,2-1 0,1 0 0,9 43 0,-10-71-1444,-1 0-1,0 0 1,1-1 0,0 1 0,0-1 0,0 0 0,1 1-1,0-1 1,-1 0 0,1 0 0,4 3 0,-5-6-137,-1 0 0,1 0 1,0 0-1,-1 0 0,1 0 0,0 0 1,0-1-1,-1 1 0,1-1 0,0 0 1,0 1-1,0-1 0,0 0 0,-1 0 1,1 0-1,0 0 0,0 0 0,0-1 1,0 1-1,-1 0 0,1-1 1,0 0-1,0 1 0,-1-1 0,1 0 1,0 0-1,-1 0 0,1 0 0,-1 0 1,1 0-1,-1 0 0,0-1 0,2 0 1,13-14-71,-2 1 0,1-2 1,-2 0-1,0-1 1,-1 0-1,-1-1 0,-1 0 1,11-28-1,-11 9-1729,-2 6-4453,-2 13-2037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8052,'0'0'9644,"4"20"-7576,1-1-1588,2 11 262,-1 0-1,3 39 1,-3 48 1221,-4-54-605,17 107 0,-18-165-1341,0-1-1,0 1 1,0 0-1,0-1 1,1 0-1,0 1 1,0-1-1,0 0 1,1 0-1,-1 0 1,1 0-1,0 0 1,0-1-1,0 1 1,1-1-1,4 4 1,-2-4-25,0 0 0,0 0 0,0-1 0,0 0 0,1 0 0,-1 0 0,0-1 0,1 0 0,-1 0 0,13-1 0,-6 1 0,0-1 0,-1 0 0,1-1 0,-1 0 0,18-5 0,-25 4-3,0 0 0,0 0 0,0 0-1,0-1 1,-1 0 0,1 0 0,-1 0-1,0 0 1,1-1 0,-1 0 0,-1 0 0,1 0-1,-1 0 1,1 0 0,2-6 0,1-3-545,1-1 1,-2 0 0,1-1-1,-2 1 1,6-24-1,-7 20-1934,-1-1 0,1-20 0,-3 3-4009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5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 10309,'0'0'12731,"-14"18"-10856,-45 65-461,54-75-1292,0 1-1,0-1 0,1 1 0,0 0 0,0 0 0,1 0 0,1 0 0,-1 1 0,1-1 1,1 1-1,0 0 0,0-1 0,1 1 0,2 17 0,-2-24-130,1 0 0,0 0 1,0-1-1,0 1 0,0 0 0,1-1 0,-1 1 0,1-1 0,-1 1 1,1-1-1,0 0 0,0 0 0,0 0 0,0 0 0,0 0 0,1 0 1,-1 0-1,0-1 0,4 2 0,8 5-55,-1-2-1,23 8 1,-16-6-3,-4-3 31,-12-4 33,0 0 0,0 0-1,0 1 1,-1-1 0,1 1 0,0 0 0,-1 0 0,7 5 0,-10-6 24,0 0 0,0 0 0,0 1 0,0-1 0,0 0 0,0 0 0,0 0 0,-1 1 0,1-1 1,0 0-1,-1 0 0,1 0 0,-1 0 0,1 0 0,-1 0 0,0 0 0,1 0 0,-1 0 0,0 0 0,0 0 1,0 0-1,1-1 0,-3 2 0,3-2-20,-27 24 128,0-1 0,-2-1 1,-47 26-1,74-46-355,-1-1-1,0 0 1,1 1-1,-1-1 1,0-1 0,0 1-1,0 0 1,0-1-1,-3 1 1,5-1-14,0 0-1,0 0 1,0 0 0,0 0-1,0 0 1,0 0-1,0-1 1,0 1 0,0 0-1,1 0 1,-1-1 0,0 1-1,0 0 1,0-1-1,0 1 1,1-1 0,-1 1-1,0-1 1,1 0 0,-1 1-1,0-1 1,1 0-1,-1 1 1,1-1 0,-1 0-1,1 0 1,-1 0 0,1 1-1,-1-1 1,1 0-1,0 0 1,0 0 0,-1-1-1,0-31-6594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5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7523,'0'0'11622,"172"0"-10358,-116 0-687,-1 0-449,-8-6-128,-14 6-144,-15 0-929,-4 0-864,-9-19-1841,0 0-1632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6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7555,'0'0'9653,"-9"150"-5155,9-80-1089,0-8-1103,0-5-914,5-13-575,13-6-481,1-13-160,9-13-128,0-5-32,0-7-16,9-7 0,0-30-112,5-20-448,-5-6-1329,-9 0-2721,-9 1-3346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7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1617,'0'0'24072,"0"4"-23167,2 26-71,2 0 1,7 33 0,1 6 65,40 216 970,-35-213-1603,53 134 0,-68-200-264,-1-4-2,-1-1 0,1 1 0,-1-1-1,1 0 1,0 1 0,0-1-1,-1 0 1,1 1 0,0-1 0,0 0-1,0 0 1,2 2 0,-3-3-7,0 0 1,1 0 0,-1 0-1,0 0 1,0 0-1,0 0 1,1 0-1,-1 0 1,0 0-1,0 0 1,0 0 0,1 0-1,-1 0 1,0 0-1,0-1 1,0 1-1,0 0 1,1 0-1,-1 0 1,0 0 0,0 0-1,0 0 1,0-1-1,0 1 1,1 0-1,-1 0 1,0 0-1,0 0 1,0-1 0,0 1-1,0 0 1,0 0-1,0 0 1,0 0-1,0-1 1,0 1 0,0 0-1,0 0 1,0 0-1,0-1 1,0 1-1,0 0 1,0 0-1,0 0 1,0-1 0,0 1-1,0 0 1,0 0-1,0 0 1,0-1-1,0 1 1,0 0-1,0 0-49,-1-11-426,0 0 1,0 1-1,-1-1 0,-1 1 1,0 0-1,-8-19 1,-34-62-7350,28 60 2678,-6-17-2569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7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1 3057,'0'0'15405,"-7"23"-13532,1-4-1456,-37 140 2594,29-106-1637,8-34-833,1 1-1,0 0 0,2 1 1,-2 21-1,5-41-652,0-5-1021,4-37-196,1 0 0,3 0 1,1 1-1,19-53 1,-16 53 730,-12 39 548,14-33 306,-14 33-157,1 0 0,-1 0 0,1 1-1,-1-1 1,1 0 0,-1 1 0,1-1 0,-1 1 0,1-1-1,0 1 1,-1-1 0,1 1 0,0-1 0,0 1 0,-1-1-1,1 1 1,0 0 0,0 0 0,0-1 0,-1 1 0,1 0-1,0 0 1,0 0 0,0 0 0,0 0 0,-1 0 0,1 0-1,0 0 1,0 0 0,0 0 0,-1 1 0,1-1 0,0 0-1,0 0 1,0 1 0,-1-1 0,2 1 0,11 8 553,0 1 1,-1 0 0,0 1 0,13 14-1,21 20 388,-20-23-664,1-2 0,58 32 0,-84-51-484,0-1-1,0 1 0,-1-1 0,1 1 0,0-1 1,-1 1-1,1 0 0,-1-1 0,1 1 0,-1 0 1,1-1-1,-1 1 0,1 0 0,-1 0 0,0 0 1,1 1-1,0 0-955,-1 1 0,0-1 0,0 0 0,0 1 0,0-1 1,0 1-1,0-1 0,-1 0 0,0 4 0,-7 17-9191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8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2449,'0'0'15866,"0"4"-13966,0 14-961,0 17 305,1 0 0,9 57 0,0-42-523,4 22 529,35 110-1,-48-178-1236,1 0 0,0 0-1,0 0 1,0 0 0,0 0-1,0-1 1,1 1 0,0-1-1,0 0 1,6 6 0,-8-8-24,1 1 1,0-1-1,0 0 0,0-1 1,0 1-1,0 0 1,0 0-1,0-1 0,0 1 1,0-1-1,1 0 1,-1 0-1,0 0 0,0 0 1,0 0-1,0 0 1,0 0-1,0-1 0,1 1 1,-1-1-1,0 1 1,0-1-1,3-2 0,3-2-105,0 0-1,0-1 0,-1 0 1,0 0-1,0-1 0,0 0 0,9-14 1,14-12-2862,-27 29 1894,1 1 0,-1-1 0,0 0 0,0 0 0,4-8 0,-1 1-2027,8-5-6936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8.8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1 800,'0'0'22141,"-18"23"-21202,-55 79-64,67-91-668,0-1 0,2 1 0,-1 0 0,1 1 0,1-1 0,0 1 0,1-1 0,0 1 0,1 0 0,0 0 0,0 0 0,3 22 0,-1-1 213,-1-32-422,0 0-1,1 0 1,-1 0 0,0 0-1,0 0 1,0 0 0,1 0 0,-1 0-1,1 0 1,-1 0 0,0 0-1,1 0 1,0 0 0,-1-1-1,1 1 1,-1 0 0,1 0-1,0-1 1,0 1 0,-1 0-1,1-1 1,0 1 0,0-1-1,0 1 1,0-1 0,0 1-1,-1-1 1,1 0 0,0 0-1,0 1 1,0-1 0,0 0 0,0 0-1,0 0 1,0 0 0,2 0-1,0 0-20,0 0 0,-1 0 0,1-1 0,-1 1 0,1-1 0,0 1 0,-1-1 0,1 0 0,-1 0 0,1 0 0,-1 0 0,0 0 0,4-3 0,-1-2-75,1-1 0,-1 1 0,0-1-1,-1 0 1,1 0 0,-2-1 0,1 1 0,5-16 0,15-68-999,-14 11 465,-10 79 647,1 1 0,-1 0 0,0 0 0,0 0 0,0-1 0,0 1 0,0 0 0,0 0 0,0-1 0,0 1 0,0 0 0,1 0 0,-1 0 0,0 0 0,0-1 0,0 1 0,0 0 0,1 0 0,-1 0 0,0 0 0,0 0 0,0-1 0,1 1 0,-1 0 0,0 0 0,0 0 0,0 0 0,1 0 0,-1 0 0,0 0 0,0 0 0,1 0 0,-1 0 0,0 0 0,0 0 0,1 0 0,-1 0 0,0 0 0,0 0 0,1 0 0,-1 0 0,0 0 0,0 0 0,0 0 0,1 1 0,-1-1 0,0 0 0,0 0 0,0 0 0,1 0 0,-1 0 0,0 1 0,0-1 0,0 0 0,0 0 0,0 0 0,1 1 0,-1-1 0,0 0 0,0 0 0,0 0 0,0 1 0,0-1 0,0 0 0,0 0 0,0 1 0,0-1 0,0 0 0,0 1 0,9 14 931,3 17-258,-6-17-343,0 1-1,1-1 1,1 0 0,11 16-1,-8-23-2264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9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11701,'0'0'14930,"-3"22"-14028,2-13-822,-6 41 532,0 62 0,6-110-620,1 1-1,0-1 1,0 1-1,0-1 1,1 1-1,-1-1 1,0 1-1,1-1 1,0 0 0,1 5-1,-1-6-17,1 0-1,-1 0 1,0 0 0,0 0 0,1-1-1,-1 1 1,0 0 0,1-1-1,-1 1 1,1-1 0,-1 0 0,1 1-1,-1-1 1,1 0 0,-1 0-1,1 0 1,-1 0 0,1 0 0,1-1-1,115 1-2691,-117 21 4593,-1-14-1675,-1 0-1,-1-1 1,1 1-1,-1-1 0,0 1 1,0-1-1,-1 0 1,-3 6-1,-32 52 657,29-50-663,2-3-165,0 1 1,-1-1-1,0 0 0,0-1 0,-2 0 0,-14 13 1,23-22-880,1-13-3546,0-3 1303,2-1 1,-1 1 0,6-16-1,6-18-7444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9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1 119 8196,'0'0'16807,"177"13"-15990,-107-32-81,-1-6-592,1 0-128,-14 6-16,-19 6-880,-13 7-929,-15 6-704,-9-6-1473,-19-13-9348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6:49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5731,'0'0'13296,"0"27"-10374,-3 12-1829,0-7 246,2 1-1,6 62 1,-2-72-819,1-1 1,0 1-1,2-1 1,1 0 0,0 0-1,2-1 1,15 29-1,-21-47-502,-1 0 0,1 0 1,-1 0-1,1 0 0,0-1 0,0 1 0,0-1 0,0 0 0,0 0 0,0 0 0,1 0 0,-1-1 0,1 1 0,0-1 0,-1 0 0,1 0 1,0 0-1,-1-1 0,1 1 0,0-1 0,0 0 0,0 0 0,0 0 0,7-1 0,-6 0-27,-1 0 0,1 0 0,0 0 0,-1 0 0,1-1 1,-1 0-1,1 0 0,-1 0 0,0 0 0,0-1 0,0 0 0,0 0 0,0 0 0,-1 0 0,0 0 0,1-1 0,-1 1 0,0-1 0,0 0 0,3-6 0,0-5-892,-1 1-1,0-2 1,5-28-1,-5-20-8073,-5 20-2967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11 624,'-3'-10'21530,"-3"16"-21371,1 0 1,0 0-1,0 1 0,1 0 0,0 0 0,0 0 1,0 1-1,-4 15 0,-15 65 36,7 9 255,4 1 0,3 193 0,9-284-419,0 0 1,1 0-1,0 0 1,0 0 0,1 0-1,0-1 1,0 1 0,0-1-1,1 1 1,0-1 0,0 0-1,1 0 1,4 6-1,-4-8-21,-1 0-1,1 0 0,0-1 1,0 0-1,0 1 0,0-1 1,1-1-1,-1 1 0,1-1 1,0 0-1,-1 0 0,1 0 1,0-1-1,0 1 0,1-1 1,-1 0-1,10 0 0,-13-1-2,6 1-3,-1-1 0,1 0 0,0 0 0,-1-1 0,13-2 0,-17 2-136,1-1 1,-1 1-1,-1-1 0,1 0 1,0 0-1,0 0 0,-1 0 1,1 0-1,-1 0 1,1-1-1,-1 1 0,0-1 1,0 1-1,0-1 0,2-4 1,32-60-6293,-17 28 754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9:05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38 944,'0'0'1857,"-9"-38"-1777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19:07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1056,'0'0'16872,"0"38"-13766,0-32-2673,1 0 0,-1-1 0,1 1-1,0 0 1,0-1 0,4 11 0,5 29 184,23 104 172,-20-101-670,-7-29 54,-1 0 0,-1 1 0,0-1 1,1 33-1,9 80 200,0 74 27,-13-177-359,2 1-1,7 31 0,-5-32-8,-1 0 0,1 32 0,9 98 194,0 10-202,-13-151-7,1 0-1,4 20 1,3 14-3,23 211 210,-27-208-197,-5-34-19,2-1 0,1 0 0,5 22 0,2 32 40,13 164 75,-20-205-95,-1 1 0,-4 42 0,0-10 37,1-41-27,-2 1 0,-6 30 0,-2 11-2,1 388 92,12-285-59,-2 820 35,1-974-98,0 0-1,2 0 1,8 30 0,-7-31 2,0 0 0,-1 0 1,2 29-1,-2-30 244,-1-2-2910,-10-12-2078,-31 0-3833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10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83 1921,'0'0'14492,"-13"1"-5680,26 4-2383,-2-5-6437,-3 0 4,10 0 62,0 0-1,0-1 1,0-1-1,35-8 0,-35 6 13,0 1 0,1 0 0,37 1 0,140-5 400,-196 7-474,1 0 0,-1 0 1,0 0-1,1-1 0,-1 1 1,1 0-1,-1-1 0,0 1 0,1 0 1,-1-1-1,0 1 0,0 0 0,1-1 1,-1 1-1,0 0 0,0-1 0,0 1 1,1-1-1,-1 1 0,0-1 1,0 1-1,0 0 0,0-1 0,0 1 1,0-1-1,0 1 0,0-1 0,0 1 1,0-1-1,0 0 0,-1-12-1501,1-6-5619,0 7-531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19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2049,'14'6'28184,"-14"26"-27029,-8 206 224,5 59-1379,5-155 0,7 38 0,0-57 0,3 104 0,4 173 0,-29 355 0,10-322 0,5-224 0,8 210 0,-3-334 0,0 45 0,-3 523 0,1-553 0,25 145 0,1-12 0,0 127 0,-28-314 0,-5 69 0,0-74 0,2 0 0,6 53 0,2-53 0,-4-23 0,-1 1 0,1 32 0,1 787 0,-5-680 0,1-152 0,-1-6 0,1 1 0,-1-1 0,1 0 0,-1 1 0,1-1 0,-1 0 0,1 0 0,-1 1 0,1-1 0,0 0 0,-1 0 0,1 0 0,-1 0 0,1 0 0,-1 0 0,1 0 0,0 0 0,-1 0 0,1 0 0,-1 0 0,2-1 0,3 1 0,-1 2 0,0 1 0,0-2 0,0 1 0,0 0 0,1-1 0,-1 0 0,1 0 0,-1 0 0,9 0 0,50-2 0,0 0 0,282 25 0,-319-25 0,-21-4 0,-5 4-6,0 1-1,0-1 1,0 1 0,0-1 0,0 0-1,0 1 1,0-1 0,0 1 0,0-1-1,-1 1 1,1-1 0,0 1 0,0 0-1,0-1 1,-1 1 0,1-1-1,0 1 1,-1-1 0,1 1 0,0 0-1,-1-1 1,1 1 0,0-1 0,-1 1-1,1 0 1,-1 0 0,1-1 0,-1 1-1,1 0 1,0 0 0,-1-1-1,1 1 1,-2 0 0,0-1-157,-14-11-2863,0 0-1,-15-15 1,-14-21-9913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0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7043,'0'0'15754,"11"0"-13673,131-6 1725,-105 2-4690,65-16 0,-92 19-322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0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9700,'0'0'12865,"3"22"-11208,4 25-26,24 84 1,-24-113-1322,-5-13-263,1 0 0,-2 1 1,1-1-1,-1 1 0,0 0 0,1 7 0,5 21-3706,-5-24-707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1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9060,'0'0'10952,"3"20"-9311,-1-5-1277,1 16 587,3-1 1,0 0-1,16 44 0,-5-38-179,-17-36-774,0 0 0,0 0 0,0 0 0,0-1 0,0 1 0,0 0 0,0 0 0,0 0 0,0 0 0,0 0 1,0 0-1,0-1 0,1 1 0,-1 0 0,0 0 0,0 0 0,0 0 0,0 0 0,0 0 0,0-1 0,0 1 1,0 0-1,0 0 0,1 0 0,-1 0 0,0 0 0,0 0 0,0 0 0,0 0 0,0 0 0,0 0 1,1-1-1,-1 1 0,0 0 0,0 0 0,0 0 0,0 0 0,0 0 0,1 0 0,-1 0 0,0 0 0,0 0 1,0 0-1,0 0 0,0 0 0,1 1 0,-1-1 0,0 0 0,0 0 0,0 0 0,0 0 0,0 0 0,0 0 1,1 0-1,-1 0 0,0 0 0,0 0 0,0 0 0,0 1 0,0-1 0,0 0 0,0 0 0,9-45-340,24-122-1,-32 162 339,0 3 4,-1 0-1,1 0 1,-1 0-1,1 0 1,0-1-1,0 1 1,-1 0-1,2 0 0,-1 1 1,0-1-1,0 0 1,1 0-1,-1 0 1,1 1-1,-1-1 1,1 1-1,2-2 0,-3 2 33,1 1 0,-1-1 0,1 1 0,-1 0 0,1 0 0,-1 0 0,1 0 0,-1 0 0,1 0 0,-1 0 0,1 0 0,-1 0 0,1 1 0,-1-1 0,1 1 0,-1-1-1,1 1 1,-1 0 0,0-1 0,1 1 0,-1 0 0,0 0 0,0 0 0,2 2 0,31 27 581,-31-26-515,15 16 170,24 33-1,-29-34-193,-10-17-42,0-2-59,8-5-6950,-1-15 1573,-7 12 2776,6-16-3810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1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8132,'0'0'11285,"10"21"-9087,6 20-1335,41 90 2007,-33-86-2195,-24-49-695,-1 0 0,1-1 0,0 1 0,0 0 0,0-1 0,1 1 0,0 0 0,0-1 0,0 1 0,0 0 0,0 0 0,3-6 0,1-5 31,4-21 4,-6 22-78,0 0 0,1 0 1,0 0-1,1 0 0,1 1 1,12-22-1,-17 35 61,0-1-1,0 1 0,0 0 1,0 0-1,0-1 0,0 1 1,0 0-1,0 0 0,1 0 1,-1 0-1,0 0 0,0 1 1,0-1-1,0 0 0,0 0 1,0 1-1,0-1 0,0 1 1,0-1-1,0 1 0,0-1 1,0 1-1,0 0 0,0-1 1,1 2-1,10 9 194,0 0 1,-1 1-1,13 17 0,-15-17-51,1 0 0,0-1 0,0-1 0,22 17 0,-28-25-215,-4-2-110,1 1 0,0 0 0,0 0 0,-1 0 0,1 0 1,-1 1-1,1-1 0,-1 0 0,0 0 0,1 0 0,-1 0 0,0 0 0,0 1 0,1-1 1,-1 0-1,0 0 0,0 0 0,-1 1 0,1-1 0,0 2 0,0 4-1649,0-6 1541,4 17-3773,2-8-1727,6-2-4449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2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1 321 11109,'0'0'5552,"14"-20"-4138,-8 11-1215,26-36 897,35-68-1,-63 105-543,-1 0-1,0 0 0,-1 0 0,0-1 1,0 1-1,0-16 0,-1 22-464,-1-1-1,0 1 1,0-1-1,0 0 0,0 1 1,0-1-1,0 1 1,-1-1-1,1 1 1,-1 0-1,0-1 1,0 1-1,0 0 1,0-1-1,0 1 1,0 0-1,0 0 0,-1 0 1,1 0-1,-1 0 1,0 0-1,0 0 1,1 0-1,-1 1 1,-3-2-1,4 2-47,1 1 0,-1 0 0,0 0 0,0 0 0,0 0 0,1 0 0,-1 0 0,0 0 0,0 0 0,0 0 0,0 0 0,1 0 0,-1 0 0,0 0 0,0 1-1,0-1 1,1 0 0,-1 1 0,0-1 0,0 1 0,1-1 0,-1 1 0,0-1 0,1 1 0,-1-1 0,1 1 0,-1 0 0,1-1 0,-1 1 0,1 0 0,-1-1 0,1 1 0,-1 0 0,1 1 0,-12 26 55,12-25-47,-5 16 61,1 1-1,1 0 1,1 0 0,0 39 0,3-56-113,0 1 1,0-1-1,0 1 0,0-1 1,0 0-1,1 1 1,-1-1-1,1 0 1,0 0-1,0 0 0,0 0 1,0-1-1,1 1 1,-1 0-1,1-1 1,-1 0-1,1 0 0,0 1 1,0-1-1,0-1 1,0 1-1,1 0 1,-1-1-1,5 2 0,2 1-7,0 0-1,1-1 1,0 0-1,0-1 0,0 0 1,19 1-1,-14-3 103,-11 1-404,1-1-1,0 0 1,-1 0-1,1 0 1,0-1 0,-1 0-1,1 0 1,-1 0-1,1-1 1,-1 0 0,0 0-1,0 0 1,1 0-1,5-5 1,25-21-5212,-12 6-1084,4-9-5041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2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 10949,'0'0'11352,"6"18"-9818,21 61-523,-25-74-909,0-1 0,0 1 1,0-1-1,0 0 0,0 0 0,1 0 0,0 0 0,0 0 0,0 0 1,0-1-1,7 6 0,-7-7 2,0-1 1,0 1-1,0-1 0,0 0 1,1 1-1,-1-1 0,0-1 1,0 1-1,1-1 0,-1 1 1,1-1-1,3 0 1,-6-1-71,0 0 1,0 1-1,-1-1 1,1 0-1,0 0 1,-1 0-1,1 0 1,-1 0-1,1 0 1,-1 0-1,1 0 1,-1 0-1,0 0 1,1 0-1,-1 0 1,0 0-1,0-1 1,0 1-1,0 0 1,0-1-1,1-4 87,12-135 1227,-12 79-3312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32 10709,'0'0'10143,"-17"-6"-8889,-50-16-219,65 21-993,1 1 0,0-1-1,-1 1 1,1 0 0,-1-1-1,1 1 1,-1 0 0,1 0-1,-1 0 1,1 0 0,0 0-1,-1 0 1,1 0 0,-1 1 0,1-1-1,-1 0 1,1 1 0,-1-1-1,-1 2 1,3-1-16,-1 0 1,0-1-1,0 1 0,1 0 0,-1 1 1,0-1-1,1 0 0,-1 0 0,1 0 1,0 0-1,-1 0 0,1 1 1,-1 1-1,0 5 109,-7 23 199,2 1 1,1 0-1,1 0 0,2 0 1,2 39-1,0-70-340,0 0 1,0 0-1,0 0 0,0 0 0,0 0 1,0 0-1,1 0 0,-1 0 0,0 0 1,0-1-1,1 1 0,-1 0 0,1 0 0,-1 0 1,1 0-1,-1 0 0,1 0 0,-1-1 1,1 1-1,0 0 0,-1 0 0,1-1 1,0 1-1,0-1 0,0 1 0,-1-1 1,1 1-1,0-1 0,0 1 0,0-1 1,0 0-1,0 1 0,0-1 0,0 0 1,0 0-1,0 0 0,0 1 0,0-1 1,0 0-1,0-1 0,0 1 0,1 0 0,1-1-5,0 1-1,0-1 0,-1 0 0,1 1 0,0-1 0,-1-1 0,1 1 0,-1 0 0,1-1 0,-1 1 0,0-1 0,0 0 0,1 1 0,2-5 0,5-9-134,-2 1-1,0-2 0,0 1 1,8-29-1,-9 25-137,0 1 0,1 0-1,13-21 1,-21 38 279,1 0-1,-1 0 1,1 0-1,0 0 1,-1 0-1,1 0 0,0 0 1,0 0-1,0 1 1,-1-1-1,1 0 1,0 0-1,0 1 1,0-1-1,0 0 1,0 1-1,1-1 1,-1 1-1,0-1 1,0 1-1,0 0 1,0-1-1,2 1 1,-2 0 26,0 1-1,0-1 1,0 1 0,0-1 0,0 1 0,0 0 0,0-1 0,0 1-1,0 0 1,0 0 0,-1-1 0,1 1 0,0 0 0,0 0 0,-1 0 0,1 0-1,-1 0 1,1 0 0,0 1 0,3 8 262,0 0 0,-1 0 0,3 19 0,1 16 408,2 60 1,-7-55-672,-2-50-102,0 0 0,0 1 0,0-1 1,0 0-1,0 1 0,0-1 0,0 1 0,0-1 0,0 0 0,0 1 0,0-1 1,0 0-1,0 1 0,0-1 0,0 0 0,0 1 0,0-1 0,0 0 0,0 1 1,0-1-1,1 0 0,-1 1 0,0-1 0,0 0 0,0 1 0,1-1 1,-1 0-1,0 1 0,0-1 0,1 0 0,-1 0 0,0 0 0,1 1 0,-1-1 1,0 0-1,1 0 0,-1 0 0,0 0 0,1 1 0,-1-1 0,0 0 0,1 0 1,-1 0-1,0 0 0,1 0 0,-1 0 0,0 0 0,1 0 0,13-15-5636,1-16-389,5-11-2118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5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2 334 5827,'0'0'12827,"0"0"-12764,0 1 0,0-1 1,0 0 189,-1 0-190,1 0 0,0 0 1,0 0-1,0 0 0,0 0 0,0 0 1,0 1-1,0-1 0,0 0 0,0 0 1,0 0-1,0 0 0,0 0 0,0 0 1,0 0-1,0 0 0,0 0 1,0 1-1,0-1 0,0 0 0,0 0 1,0 0-1,0 0 0,0 0 0,0 0 1,0 0-1,0 0 0,0 1 1,0-1-1,0 0 0,0 0 0,1 0 190,-1 0-189,0 0-1,0 0 0,0 0 0,0 0 1,0 0-1,0 0 0,0 0 1,0 1-1,0-1 0,1 0 0,-1 0 1,0 0-1,0 0 0,0 0 0,0 0 1,0 0-1,0 0 0,0 0 0,1 0 1,77-91 2321,-70 81-2353,-1 1 0,0-1 1,0-1-1,-1 1 0,-1-1 0,0 0 1,0 0-1,-1-1 0,0 1 0,2-17 1,-3-1 171,-1-38 0,-2 64-183,0 2-6,0 1 0,0-1 0,0 1 0,0-1 0,0 0 0,0 1 0,0-1 0,0 1-1,-1-1 1,1 1 0,0-1 0,0 0 0,-1 1 0,1-1 0,0 1 0,-1-1 0,1 1 0,0-1 0,-1 1 0,1 0 0,-1-1-1,1 1 1,0-1 0,-1 1 0,1 0 0,-1-1 0,1 1 0,-1 0 0,0 0 0,0-1 0,-21 3 522,18-1-499,1 0 1,0 0 0,0 1-1,0-1 1,-1 1 0,1 0-1,1 0 1,-1 0 0,0 0-1,0 1 1,1-1 0,-4 5-1,2 1-26,0 1-1,0 0 0,1 0 1,0 0-1,1 1 1,0-1-1,-1 13 0,0 70 248,3-90-251,0 1 7,0 0 0,0 0 0,0 0 0,1 0 0,0 0 0,-1 0 0,1 0 0,0 0 0,0 0 0,1-1-1,-1 1 1,1 0 0,-1-1 0,1 1 0,0-1 0,0 1 0,4 3 0,-1-2-5,0-1 0,0 1 0,0-1 0,0 0-1,0-1 1,1 1 0,-1-1 0,11 2 0,8 1-34,-1-2 1,1 0-1,38-2 1,-58-1 17,0 0-33,1-1 0,-1 1 0,1-1 0,-1 0 0,0 0 0,1-1 0,-1 1-1,0-1 1,7-4 0,13-15-3222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5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3506,'0'0'11608,"8"15"-9685,128 233 5211,-112-204-6746,50 64 0,-71-104-572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6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1 315 10117,'0'0'10356,"111"-107"-9043,-64 69-401,-1-6-607,-4 0-289,-5 13-16,-9 6-2129,-4 6-657,-15 13-1488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6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9332,'0'0'14167,"121"76"-12567,-93-57-623,-1-7-657,1-6-224,-14 1-96,0-7-16,-4 0-448,-1 0-1041,0 0-1680,1 0-1025,-6-13-1713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6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3298,'0'0'16175,"11"17"-14094,-4-3-1693,10 17 659,2 0 0,30 38 0,-48-68-1026,1 2-17,-1-1-1,1 0 0,0 1 0,0-1 0,0 0 0,1 0 0,-1 0 0,0 0 1,1-1-1,-1 1 0,1-1 0,0 1 0,-1-1 0,1 0 0,0 0 1,0 0-1,3 0 0,-4-2-77,-1-1-1,0 0 1,0 0 0,0 0 0,0 0 0,0 0-1,0 0 1,0 0 0,-1 0 0,1 0-1,-1 0 1,1 0 0,-1-4 0,3-8-66,-1 10 116,0-6-10,1 1 0,0 0 1,1 0-1,0 0 0,1 1 1,0-1-1,7-8 0,-11 16 56,0 0-1,0 1 1,0-1 0,1 1-1,-1-1 1,0 1 0,1-1-1,-1 1 1,0 0 0,1 0-1,-1 0 1,0 0-1,1 0 1,-1 0 0,0 0-1,1 0 1,-1 0 0,0 1-1,1-1 1,-1 0 0,2 1-1,23 12 736,3 6-410,39 19 1,-47-29-3669,1-1-3289,-13-7-223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7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89 133 11317,'0'0'8788,"19"3"-8286,0 0-281,38 2 1,-55-5-201,0 0 1,0-1-1,0 1 1,0-1-1,0 1 1,0-1-1,0 0 1,0 0-1,0 0 1,-1 0 0,1 0-1,0 0 1,-1 0-1,1 0 1,-1-1-1,1 1 1,-1-1-1,0 1 1,1-1-1,-1 1 1,0-1-1,0 0 1,0 0 0,0 1-1,-1-1 1,1 0-1,0-3 1,1-1 77,0-1 0,-1 0 0,0-1 0,0 1 0,-1-9 1,0 14 57,1-1 1,-1 1-1,-1-1 1,1 1 0,0 0-1,-1-1 1,1 1 0,-1 0-1,1-1 1,-1 1 0,0 0-1,0 0 1,0 0 0,-1-1-1,-1-2 1,0 3 31,1 0 0,0 1 0,-1-1 0,1 1 1,-1 0-1,1 0 0,-1 0 0,1 0 0,-1 0 0,0 0 0,0 1 1,0-1-1,-3 1 0,-2-1-119,0 1 0,0 0 1,0 1-1,0 0 0,0 0 1,0 0-1,1 1 0,-1 1 0,0-1 1,1 1-1,0 1 0,-1-1 1,1 1-1,1 0 0,-1 1 1,0-1-1,1 1 0,0 1 0,0-1 1,1 1-1,0 0 0,0 0 1,0 1-1,1 0 0,-7 11 0,11-17-196,0-1 0,0 0-1,0 0 1,0 0-1,0 1 1,0-1-1,0 0 1,0 0-1,-1 1 1,1-1 0,0 0-1,0 0 1,0 1-1,1-1 1,-1 0-1,0 0 1,0 1-1,0-1 1,0 0 0,0 0-1,0 1 1,0-1-1,0 0 1,0 0-1,0 0 1,1 1 0,-1-1-1,0 0 1,0 0-1,0 0 1,0 1-1,1-1 1,-1 0-1,0 0 1,0 0 0,1 0-1,-1 0 1,0 0-1,0 1 1,1-1-1,15 4-2425,19-2-3355,-11-2-1499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7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1 221 12598,'0'0'9380,"149"-82"-8580,-93 50-239,0 1-401,-5 6-80,-14 6-80,-4 0-1313,-15 13-1360,-8 0-2513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2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10773,'0'0'8892,"4"20"-6907,-2-5-1555,2 7 262,1 0 1,1 0-1,1 0 1,11 25-1,-16-45-590,10 25 776,19 30 0,-27-51-850,-1-1 0,1 1 0,0-1 0,1 0 0,-1 0 0,1 0 0,0-1-1,0 0 1,1 0 0,-1 0 0,11 5 0,-12-7-166,-1-1 0,0 0 0,1-1-1,-1 1 1,1 0 0,0-1 0,-1 0-1,1 0 1,-1 0 0,1 0 0,-1-1 0,1 1-1,0-1 1,-1 0 0,0 0 0,1 0-1,-1-1 1,0 1 0,1-1 0,-1 1-1,0-1 1,0 0 0,0-1 0,-1 1-1,1 0 1,4-6 0,0-4 152,0-1 0,-1-1 0,0 1 0,-1-1 0,-1 0 0,4-16 0,8-87-282,-11 65-21,-6 34 878,-8 23 1361,7-2-1767,0-1 0,0 1-1,0 0 1,0 0 0,1 1 0,-1-1 0,-1 6 0,1 2-114,1 0-1,0-1 1,1 1 0,0-1 0,1 1-1,0 0 1,4 14 0,-4-21-56,0 0 0,0 0 0,1 0 0,0 0 0,0-1 0,0 1 0,0 0 0,1-1 1,-1 1-1,1-1 0,0 0 0,0 0 0,0 0 0,0 0 0,0-1 0,1 1 0,-1-1 0,1 0 0,0 0 0,7 3 0,3 0-1,-1-1-1,1-1 1,0 0-1,0-1 1,0 0-1,0-1 1,0-1-1,18-2 1,-22 1-117,0 0 0,-1-1 0,1-1 0,0 1 0,-1-2 0,0 1 0,1-1 0,-2-1 0,1 0 0,0 0-1,-1 0 1,11-11 0,-16 15-161,-1-1 0,0 0-1,0 0 1,0-1-1,-1 1 1,1 0-1,0-1 1,-1 1-1,3-5 1,-1-19-6613,-3 3 311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30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3057,'0'0'15618,"0"2"-14254,-1 0-1146,1 1 0,0-1 0,0 1 0,0-1 1,1 1-1,-1-1 0,0 1 0,1-1 0,0 0 1,-1 1-1,1-1 0,0 0 0,0 1 1,1-1-1,-1 0 0,2 3 0,31 42 2354,-23-33-1797,50 74 415,-61-87-1191,0 0 0,0-1 0,1 0 1,-1 0-1,0 1 1,0-1-1,0 0 1,0 1-1,1-1 1,-1 0-1,0 0 0,0 1 1,0-1-1,1 0 1,-1 0-1,0 0 1,1 1-1,-1-1 1,0 0-1,0 0 0,1 0 1,-1 0-1,0 0 1,1 0-1,-1 1 1,0-1-1,1 0 0,-1 0 1,0 0-1,1 0 1,-1 0-1,1-28-164,-1 17 164,0 0 0,1 0-1,1 0 1,-1 0 0,2 0 0,0 0 0,0 1 0,6-13 0,-8 19-9,1 0 1,0 1-1,1-1 1,-1 1-1,1-1 1,-1 1-1,1 0 1,0 0 0,0 0-1,1 1 1,-1-1-1,0 1 1,1-1-1,-1 1 1,1 0-1,0 1 1,0-1-1,0 1 1,0-1-1,0 1 1,0 1 0,0-1-1,0 0 1,0 1-1,6 0 1,-6 0 9,0 1 0,0 0 0,0 0 0,0 0 0,0 0 0,-1 1 1,1 0-1,0 0 0,0 0 0,-1 0 0,0 0 0,1 1 0,3 3 0,44 46 377,-30-30-139,21 28 512,-41-49-289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38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2305,'-13'5'31371,"13"10"-33251,2-1 1939,1-1 0,0 1-1,1-1 1,10 24 0,0 4 146,13 50 141,94 261-220,-115-339-126,-5-10 0,0 1 0,0-1 0,0 0 0,1 0 0,0 0 0,-1 0 0,1 0 0,0 0 0,1-1 0,-1 1 0,4 3 0,-2-5-13,-4-17-2554,0 1 529,-2 0 0,0 1 1,-6-22-1,0-2-2262,1-29-4072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7139,'0'0'15215,"-5"14"-13948,-1 8-986,-3 5 57,1 0 0,2 0-1,0 1 1,-1 32-1,7-58-340,0-1-1,1 1 0,-1 0 0,1-1 0,-1 1 1,1-1-1,-1 1 0,1-1 0,0 0 0,0 1 1,0-1-1,0 1 0,0-1 0,0 0 0,0 0 1,0 0-1,0 0 0,1 0 0,-1 0 0,0 0 1,1 0-1,-1 0 0,1-1 0,-1 1 0,1 0 1,1 0-1,54 13 3,-21-6 72,-33-7-55,-1 0-1,1 1 1,-1-1-1,1 1 1,-1 0-1,1 0 1,-1 0-1,0 0 1,0 0-1,0 0 1,0 1-1,-1-1 1,1 1-1,-1-1 1,1 1-1,-1 0 1,0-1-1,0 1 0,0 0 1,0 0-1,-1 0 1,1 0-1,0 4 1,0 4 166,-1 0 1,0 0 0,-1 0-1,0-1 1,-3 14 0,-1-3 84,-2 0 0,0-1 0,-2 0 0,0 0 1,-1-1-1,-13 19 0,22-36-284,0-1 0,0 0 1,0 1-1,1-1 0,-1 0 0,-1 0 0,1 0 1,0 0-1,0 0 0,0 0 0,0 0 1,-1 0-1,1-1 0,0 1 0,-1 0 0,1-1 1,-1 1-1,1-1 0,-1 1 0,1-1 1,-1 0-1,-1 0 0,2 0-154,0 0-1,0 0 1,-1-1-1,1 1 1,0-1 0,0 1-1,0-1 1,0 1-1,0-1 1,1 0 0,-1 1-1,0-1 1,0 0-1,0 0 1,0 0 0,1 1-1,-1-1 1,0 0-1,1 0 1,-1 0 0,1 0-1,-1 0 1,1 0-1,0 0 1,-1-1 0,1 1-1,0 0 1,0 0-1,-1-2 1,-2-29-4567,2-10-2655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39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9204,'0'0'8770,"16"-4"-7813,1 0-705,18-6 852,60-8 0,-89 17-976,53-2 740,-57 3-807,0 0 0,1 0-1,-1 0 1,1 0 0,-1 0 0,1 0-1,-1 1 1,1 0 0,-1-1 0,0 1-1,1 0 1,-1 0 0,0 0 0,0 0-1,0 1 1,1-1 0,-1 0 0,2 3-1,-1 3 32,0-1-1,0 1 0,-1-1 0,0 1 0,0 0 0,-1 0 0,0 0 0,0 0 0,-1 0 1,0 0-1,0 0 0,0 0 0,-1 0 0,0 0 0,-3 12 0,-1-5 46,0-1-1,0 1 0,-1-1 0,-1 0 1,0 0-1,-14 18 0,19-26-72,2-4-88,4-1-171,0-1 111,0 0 1,0 1 0,0-2-1,-1 1 1,1 0 0,0-1-1,5-3 1,23-7 113,2 3-27,-8 3-142,38-5 0,-45 8-10,-14 1 87,0 1 0,0 0 1,0 1-1,0-1 1,0 1-1,0 0 0,-1 0 1,1 1-1,0 0 1,5 1-1,-9 0 87,0 0 1,0 0-1,0 0 0,0 0 1,0 0-1,-1 1 0,1-1 0,-1 0 1,1 0-1,-1 1 0,0-1 1,0 0-1,0 1 0,0-1 1,-1 0-1,0 4 0,1 4 241,0-2-68,0 2 33,0 1 0,0-1 0,-1 0 1,0 0-1,-1 0 0,0 0 0,0 0 0,-5 11 1,-13 21 228,-1 0 0,-2-2 0,-2-1-1,-41 49 1,57-75-195,6-10-1920,3-13-529,0 2 1522,1-11-1846,0 0 0,7-30 0,5-12-3700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39.8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2561,'0'0'16288,"4"26"-14341,0 4-1331,-1-1 69,2 1 0,1-1 0,15 46 0,3-13 415,62 115-1,-84-172-915,2 1-2766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0.2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8900,'0'0'13353,"-13"15"-12619,3-3-590,5-7-71,0 1 0,0 0 0,1 0 0,-1 0 0,1 0 0,1 1 0,-1-1 0,1 1 0,0 0 0,1 0 0,0 0 0,0 0 0,0 1 0,1-1 0,-1 11 0,1 26 795,0-25-514,0 0 0,2 0 0,3 22 0,-4-40-358,0 0 1,0 0-1,0 0 0,0 0 1,0 0-1,0 0 0,0 0 1,1 0-1,-1 0 1,0 0-1,1-1 0,-1 1 1,1 0-1,-1 0 1,1 0-1,-1-1 0,1 1 1,-1 0-1,1-1 0,0 1 1,-1 0-1,1-1 1,0 1-1,0-1 0,0 1 1,-1-1-1,1 1 0,0-1 1,0 0-1,0 1 1,0-1-1,0 0 0,0 0 1,0 0-1,-1 0 0,1 1 1,0-1-1,0 0 1,0-1-1,0 1 0,0 0 1,0 0-1,0 0 1,0-1-1,0 1 0,0 0 1,1-1-1,0-1-51,1 1 1,-1-1-1,1 1 1,-1-1-1,0 0 1,1 0-1,-1 0 1,0 0-1,0-1 0,-1 1 1,1 0-1,2-6 1,12-35-671,-11 26 356,1 1-1,9-18 1,-14 33 360,-1 1 0,0-1 0,1 0 1,-1 0-1,1 1 0,-1-1 0,1 1 0,0-1 0,-1 0 0,1 1 1,-1-1-1,1 1 0,0-1 0,0 1 0,-1 0 0,1-1 0,0 1 1,0 0-1,-1-1 0,1 1 0,0 0 0,0 0 0,0 0 0,-1 0 1,1 0-1,0 0 0,0 0 0,0 0 0,0 0 0,-1 0 0,1 0 1,0 0-1,0 1 0,0-1 0,-1 0 0,1 1 0,0-1 0,0 0 1,-1 1-1,2 0 0,26 23 855,-24-19-425,6 3 30,-9-7-411,1 0-1,0 0 0,-1 0 0,1 1 0,-1-1 0,1 0 0,-1 1 0,0-1 1,1 1-1,-1 0 0,0-1 0,0 1 0,0 0 0,0 0 0,-1-1 0,1 1 0,0 3 1,-1-4-614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0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5170,'0'0'13495,"28"126"-11463,-10-88-479,-4-7-929,0-12-511,-4 0-113,-1-7-305,0-12-1247,-4 0-1426,4 0-2512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0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8404,'0'0'13606,"65"120"-12742,-51-102-623,-5 1-241,-4-6-385,4-1-1567,-4-5-2627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0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11509,'0'0'9317,"159"-44"-8901,-108 19-240,-9 0-176,0 12-144,-14 1-1681,-10 5-1729,-9 7-1296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1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7347,'0'0'7364,"10"119"-3266,8-62-1313,1 6-352,4-13-800,-4 0-721,-1-12-736,-4-13-144,-9-6-32,0-6-448,-1-7-801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1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2225,'0'0'16512,"12"0"-14381,3-1-1847,0 0 1,1-1-1,-1-1 0,0 0 0,0-1 1,-1-1-1,1 0 0,-1-1 0,0 0 1,-1-2-1,1 1 0,13-11 0,102-63-1538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2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7187,'0'0'9229,"1"19"-6930,0-11-2029,0 22 963,1 0 1,12 53-1,1-29 97,2-2 1,34 73-1,-42-109-573,-1 2-5090,-5 6-10214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1 341 4338,'0'0'13948,"1"-3"-13388,25-42 1521,-17 29-1656,0 0 1,0 0-1,6-20 1,-8 8-251,-1 0 0,-1 0-1,-2 0 1,-1-1 0,-1-35 0,-1 64-158,0-1 0,0 1 0,0 0 1,-1 0-1,1 0 0,0-1 0,0 1 1,0 0-1,0 0 0,0 0 0,0 0 1,-1 0-1,1 0 0,0-1 0,0 1 1,0 0-1,0 0 0,-1 0 0,1 0 1,0 0-1,0 0 0,0 0 0,-1 0 1,1 0-1,0 0 0,0 0 0,0 0 1,-1 0-1,1 0 0,0 0 0,0 0 1,0 0-1,-1 0 0,1 0 0,0 0 1,0 0-1,0 0 0,-1 0 0,1 0 1,0 0-1,0 1 0,0-1 0,0 0 1,-1 0-1,1 0 0,0 0 0,0 0 1,0 0-1,0 1 0,-11 8 348,7 1-344,0 1 0,1-1-1,0 1 1,0 0 0,1 0 0,0 15 0,0 73 179,2-67 110,0-25-244,0 0 0,0-1 0,1 1 0,0 0 0,0-1 0,0 1 0,1 0 0,0-1-1,4 9 1,-4-12-59,-1-1-1,1 0 0,0 1 0,0-1 0,0 0 1,1 0-1,-1 0 0,0 0 0,1 0 1,-1-1-1,1 1 0,0-1 0,-1 0 0,1 1 1,0-1-1,0 0 0,0-1 0,0 1 0,0 0 1,0-1-1,0 0 0,0 0 0,6 0 0,1 0-66,-5 1-30,-1-1-1,1 0 1,0 0-1,0 0 1,0-1-1,0 1 1,-1-1-1,1 0 1,0 0-1,-1-1 1,1 0-1,0 1 1,-1-2-1,0 1 1,0 0-1,0-1 1,0 0-1,5-3 1,31-41-4980,-16 13-1978,-5-3-3055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6675,'0'0'7892,"22"-1"-5678,0-1-1649,9 1 353,-1-2 0,45-10 0,196-34 944,-265 46-2286,17-3 1157,-23 4-945,1 0 1,-1 0-1,1 0 1,-1 0-1,0 0 1,1 0-1,-1 0 1,1 0-1,-1-1 1,1 1-1,-1 0 1,0 0-1,1 0 1,-1 0-1,1-1 1,-1 1-1,0 0 1,1 0-1,-1-1 1,0 1-1,1 0 1,-1 0-1,0-1 0,0 1 1,1-1-1,-1 1 1,0 0-1,0-1 1,1 1-1,-1-1 1,-6-1-4159,-9 3 2298,12-1 585,-21 0-5482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2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0 188 10837,'0'0'11496,"6"20"-9858,22 61-662,-27-76-916,1-1 0,0 0 0,0 1-1,0-1 1,0 0 0,1 0 0,0-1 0,0 1-1,5 4 1,-7-6-75,1-1-1,0 0 1,-1 0 0,1 0 0,0 0-1,0 0 1,0-1 0,0 1-1,0 0 1,0-1 0,0 0-1,0 1 1,0-1 0,3 0 0,-4-1 9,0 1 1,-1 0-1,1-1 1,-1 1 0,1-1-1,-1 1 1,1-1 0,-1 0-1,1 1 1,-1-1-1,1 0 1,-1 1 0,0-1-1,1 0 1,-1 1 0,0-1-1,0 0 1,1 1-1,-1-1 1,0 0 0,0 0-1,0 0 1,5-27 55,-4 18-27,23-194 292,-22 160-4895,-1 0-4735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3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0 192 3314,'0'0'12357,"12"-2"-10308,22-6-810,0-1-1,-1-2 1,62-28-1,-74 28-1352,-1-1 0,-1 0 0,0-1-1,0-1 1,29-30 0,-31 27-2292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5:43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8884,'0'0'12443,"17"5"-11560,-9-2-788,15 4 150,0-1-1,1 0 1,-1-2 0,35 3-1,-51-8-207,-1 1-1,0 0 1,1 1 0,-1-1-1,0 1 1,0 1-1,1-1 1,-1 1 0,0 0-1,6 3 1,-10-2 98,-1-1 0,1 1 0,-1 0 0,0-1 0,0 1-1,0 0 1,-1 0 0,1-1 0,0 1 0,-1 0 0,0 0 0,0 0 0,0 0 0,0 0 0,-1 5 0,1 2 219,0 34 353,-1 1 0,-3-1 0,-10 50 0,5-52-463,4-17-97,0-1-1,-17 42 0,22-65-223,0 0 0,0-1 0,0 1 0,0 0 0,-1-1 0,1 1 0,0-1 0,0 1 0,-1 0 0,1-1 0,0 1 0,-1-1 0,1 1 0,0-1 0,-1 1 0,1-1 0,-1 1 0,1-1 0,-1 1 0,1-1 0,-1 0 0,1 1 0,-1-1 0,1 0 0,-1 1 0,0-1 0,1 0 0,-1 0 0,1 0 0,-1 1 0,-1-1 0,-3-9-5272,5 9 5020,-5-17-6629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28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323 185 2577,'-5'0'25484,"7"-42"-25250,-1 30-226,0 0 0,0 0 0,-1 0-1,-1 0 1,0 0 0,-1 0 0,0 1-1,-6-21 1,7 31 0,0 0 0,0 0 1,1 0-1,-1 0 0,-1 0 1,1 0-1,0 0 0,0 0 0,0 0 1,0 0-1,0 1 0,-1-1 0,1 0 1,0 1-1,-1-1 0,1 1 0,-1 0 1,1-1-1,0 1 0,-1 0 0,1 0 1,-1 0-1,1 0 0,-3 0 0,0 0 6,0 1-1,0-1 0,0 1 0,1 0 1,-1 0-1,0 0 0,0 1 0,-5 2 0,-6 6-17,0 1 0,1 0 0,1 1 0,0 0 0,0 1 0,-15 22 0,8-9 1,2 0 0,-28 54 0,38-61 33,1 0 0,1 0 1,1 1-1,0 0 0,1 0 0,2 0 0,0 0 0,1 0 0,2 35 1,0-48-21,0-1 0,0 1 0,0-1 0,0 0 1,1 1-1,0-1 0,0 0 0,1 0 1,0-1-1,0 1 0,0 0 0,1-1 1,0 0-1,0 0 0,0 0 0,0 0 0,9 6 1,-7-6-23,1 0 0,0-1 1,0 0-1,1 0 1,-1 0-1,1-1 0,0 0 1,0-1-1,0 0 0,0 0 1,0-1-1,1 0 1,13 0-1,-20-1-60,0-1 0,0 1-1,0-1 1,0 0 0,-1 0 0,1 0 0,0 0 0,0 0-1,0 0 1,-1-1 0,1 1 0,-1 0 0,1-1 0,-1 1-1,1-1 1,-1 0 0,0 1 0,0-1 0,0 0-1,0 0 1,0 0 0,0 0 0,1-3 0,15-54-3247,-16 57 3096,7-53-5153,-6-1-3009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28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8708,'0'0'6566,"24"-6"-5360,-11 3-1095,143-42 631,-148 43-538,0 0 0,1 0 1,-1 1-1,0 0 0,18 1 936,-26 2 31,3 122 3845,-1-1-3108,3-72-1631,-5-50-360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29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5026,'0'0'13916,"5"19"-12115,4 7-1280,3 13 882,13 66 0,-11-31-213,-14-73-1174,0-1-14,0 0 0,0 0 1,1 1-1,-1-1 1,0 0-1,0 0 0,0 0 1,0 0-1,0 0 1,0 0-1,0 0 0,1 0 1,-1 0-1,0 0 1,0 0-1,0 0 0,0 0 1,0 0-1,0 0 1,1 0-1,-1 0 1,0 0-1,0 0 0,0 0 1,0 0-1,0 0 1,0 0-1,1 0 0,-1 0 1,0 0-1,0-1 1,0 1-1,0 0 0,0 0 1,0 0-1,0 0 1,0 0-1,0 0 0,1 0 1,-1 0-1,0 0 1,0-1-1,0 1 0,0 0 1,0 0-1,0 0 1,0 0-1,0 0 0,0 0 1,0-1-1,0 1 1,0 0-1,0 0 1,0 0-1,0 0 0,0 0 1,0 0-1,0-1 1,0 1-1,0 0 0,2-22-29,0 0 0,2 1 0,1-1 0,0 1 0,10-23 0,-12 37-72,1 0 1,-1 0-1,1 0 1,1 1-1,-1-1 1,1 1-1,0 0 1,1 0-1,-1 1 0,1 0 1,0 0-1,8-5 1,-7 5-855,1 1 0,-1 0-1,1 0 1,0 1 0,0 0 0,12-3 0,11 4-6349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29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0 11829,'0'0'10149,"-21"13"-9455,-65 45-65,79-52-432,0 0-1,0 0 1,0 1-1,1 1 0,0-1 1,0 1-1,1 0 1,0 0-1,0 0 1,1 1-1,0 0 0,0 0 1,1 0-1,1 0 1,-4 16-1,6-24-194,0-1-1,0 1 1,0 0-1,-1-1 1,1 1-1,0 0 1,0 0-1,0-1 1,0 1-1,0 0 1,0-1-1,0 1 1,0 0-1,1-1 1,-1 1-1,0 0 1,0-1-1,1 1 1,-1 0-1,0-1 1,1 1-1,-1 0 1,0-1-1,1 1 1,-1-1-1,1 1 0,-1-1 1,1 1-1,0 0 1,1-1-18,-1 0 0,0 0 0,0 1 0,1-1 0,-1 0 0,0-1 0,0 1 0,1 0 0,-1 0 0,0 0 0,0-1 0,1 1 0,-1-1 0,0 1 0,1-1 0,5-3-114,-1 1 0,1-1 0,-1-1 0,10-9-1,0-1-210,-7 4-105,1 1 0,1 0 0,-1 1 0,22-14 0,-31 22 492,0 1 0,0-1 1,0 1-1,0-1 0,0 1 1,0-1-1,0 1 1,0 0-1,0 0 0,0-1 1,0 1-1,0 0 0,0 0 1,0 0-1,0 0 1,0 0-1,0 0 0,0 1 1,0-1-1,0 0 0,0 0 1,0 1-1,0-1 1,0 1-1,0-1 0,0 1 1,0-1-1,0 1 0,0 0 1,-1-1-1,1 1 1,0 0-1,0-1 0,-1 1 1,1 0-1,0 0 0,0 1 1,10 7 352,0-9-7309,2 0-147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0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90 324 9877,'0'0'2080,"-13"20"2112,-39 65-455,49-81-3457,0 0-1,1 0 1,-1 0-1,1 1 0,0-1 1,0 1-1,0-1 1,1 1-1,0 0 0,0 0 1,0 0-1,0-1 1,1 1-1,0 8 0,0 0 138,0-12-395,0 0-1,1 1 1,-1-1 0,0 0 0,1 1 0,-1-1-1,1 0 1,0 1 0,-1-1 0,1 0-1,0 0 1,0 0 0,-1 0 0,1 0 0,0 0-1,0 0 1,0 0 0,0 0 0,1 0-1,-1 0 1,0-1 0,0 1 0,0 0 0,1-1-1,-1 1 1,0-1 0,0 1 0,1-1-1,-1 0 1,3 1 0,49 2 278,-46-3-256,2 0-19,-1 0 0,1-1 0,0 0 0,-1 0 0,1-1 0,-1-1 0,0 1 0,0-1 0,0 0 0,8-5 0,-6 1-31,0 0-1,0 0 1,-1 0 0,0-2-1,-1 1 1,0-1 0,8-10-1,1-4-269,-1-1 0,-1-1 0,24-50 0,-29 49-449,0 0 1,-2-1 0,-1 0-1,-1-1 1,-1 1 0,-2-1-1,1-32 1,-4 3-501,-1 57 1298,1 0 0,-1 0 0,0 0 0,1 0 0,-1 1 0,1-1 0,-1 0 0,0 0 0,1 0 0,-1 1 0,1-1 0,-1 0 0,1 0 0,-1 1 0,1-1 0,-1 0 0,1 1 0,-1-1 0,1 1 0,-1-1 0,1 1 0,0-1 0,-1 1 0,1-1 0,0 1 0,-1-1 0,1 2 0,-8 18 667,0 1 0,2 0-1,0 1 1,2-1 0,-4 36 0,7-50-473,-3 44 1205,1-1 0,5 61 0,-2-107-1442,0 0 0,1 0 1,-1 0-1,1 0 1,0 0-1,0 0 1,1 0-1,-1-1 1,1 1-1,0 0 1,-1-1-1,2 1 1,-1-1-1,0 0 1,1 1-1,-1-1 1,1 0-1,0-1 1,0 1-1,4 2 1,-5-5-437,-1 0-1,0-1 1,1 1 0,-1-1-1,0 0 1,0 0 0,1 1 0,-1-1-1,0 0 1,0 0 0,0 0 0,0 0-1,0 0 1,0 0 0,0 0 0,-1-1-1,1 1 1,0 0 0,0-2-1,8-9-3006,12-7-2347,3-5-1558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0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8324,'0'0'12534,"149"0"-12534,-111 0-593,-11 0-1840,6 0-2321,-24 0-2129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0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4162,'0'0'15735,"93"0"-15735,-51-6-560,5-13-3554,4 0-4386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2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9556,'0'0'6606,"-1"21"-3802,-46 334 2857,38-285-4147,0 114 0,9-181-1497,0 0 0,1 0-1,-1 0 1,1 0 0,-1 0-1,1 0 1,0-1 0,0 1-1,0 0 1,1 0 0,-1-1-1,1 1 1,0 0 0,-1-1-1,1 0 1,3 4 0,0-2-7,0 0 0,0 0 0,0-1 0,0 0 1,0 0-1,0 0 0,12 4 0,-4-3-14,0-1 0,0 0 0,0 0 0,1-2 1,-1 1-1,1-2 0,16-1 0,-26 1-1,0-1 0,0-1-1,0 1 1,0 0 0,0-1 0,0 0 0,0 0 0,-1 0 0,1-1 0,0 1-1,-1-1 1,0 0 0,4-3 0,39-48-187,-32 36 2,1 0-206,27-37-2503,-40 51 1907,1 0 0,-1 0 0,0-1 0,-1 1 0,1-1 0,1-8 0,-2-9-5355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0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54 171 10501,'0'0'8446,"4"17"-4999,16 55-1843,-19-71-1560,-1 1 0,1-1 0,0 0 1,0 1-1,0-1 0,0 0 0,1 0 1,-1 0-1,0 0 0,0 0 0,1 0 1,-1 0-1,1 0 0,-1 0 0,1 0 0,-1-1 1,1 1-1,-1-1 0,1 1 0,-1-1 1,1 0-1,0 0 0,-1 1 0,1-1 1,0 0-1,-1 0 0,1-1 0,0 1 1,-1 0-1,1 0 0,0-1 0,2 0 1,3-1 114,0 1-121,-1-1 0,0 1 0,0-2 0,0 1 0,0-1 0,-1 0 0,1 0-1,-1 0 1,1-1 0,-1 0 0,0 0 0,-1 0 0,6-6 0,9-11-85,25-34 1,-44 55 46,5-6-20,0 1 0,-1-1 1,0 0-1,0-1 1,-1 1-1,0-1 1,0 0-1,0 1 1,-1-1-1,0 0 0,0-1 1,-1 1-1,0 0 1,1-14-1,-3 19 86,0 0 1,0 0-1,0 1 0,0-1 1,0 0-1,0 1 0,0-1 1,0 1-1,-1-1 1,1 1-1,0 0 0,-1 0 1,1-1-1,-1 1 0,0 0 1,1 0-1,-1 1 0,0-1 1,0 0-1,0 0 0,1 1 1,-1-1-1,-4 1 0,-48-9 1385,49 9-1319,-9-1 84,-1 0 1,1 2-1,0-1 1,0 2-1,0 0 0,0 0 1,0 2-1,-13 4 1,18-5-504,0 1 0,1 0 0,0 1 0,0 0 1,0 0-1,0 0 0,-13 14 0,13-13-3106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2.4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318 321 688,'0'0'6811,"0"-4"-4594,1-37 3224,0 19-4355,-1-1 0,0 1 0,-2 0 0,0 0 0,-2 0 1,-8-32-1,11 53-1076,-2-8 223,-1-1 1,0 1-1,0-1 0,-9-11 1,11 19-169,1 0 0,-1-1 1,0 1-1,0 0 0,0 0 0,-1 1 1,1-1-1,0 0 0,-1 1 1,1-1-1,-1 1 0,1 0 0,-1 0 1,0 0-1,1 0 0,-1 0 0,0 1 1,0-1-1,0 1 0,-4 0 1,1-1-6,1 1 1,-1 1 0,0-1 0,1 1 0,-1 0 0,1 0 0,-1 1-1,1-1 1,0 1 0,0 0 0,0 1 0,0-1 0,0 1 0,0 0-1,0 0 1,1 1 0,0-1 0,0 1 0,0 0 0,-7 9 0,-1 1-21,1 0 0,1 1 0,0 0 0,1 1 0,1 0 1,1 0-1,0 1 0,0-1 0,2 2 0,0-1 1,1 1-1,1-1 0,1 1 0,0 22 0,1-8 76,0-15-11,1-1-1,1 0 0,0 1 0,6 22 0,-6-33-91,1 0-1,0-1 1,1 1 0,-1-1-1,1 0 1,0 0-1,1 0 1,-1 0-1,1 0 1,0-1-1,0 1 1,0-1 0,1 0-1,0-1 1,9 7-1,-5-5-31,0 0 0,0-1 0,1 0 1,-1 0-1,1-1 0,0 0 0,0-1 0,0 0 0,0 0 0,17-1 0,-22-1-169,1 0-1,-1 0 0,1-1 0,-1 0 1,1 0-1,-1 0 0,0-1 1,1 1-1,-1-1 0,0-1 1,0 1-1,0-1 0,-1 1 0,1-2 1,-1 1-1,1 0 0,-1-1 1,0 0-1,0 0 0,-1 0 1,4-5-1,-3 3-815,-1 1-1,1-1 1,-1 0 0,-1-1-1,1 1 1,-1 0 0,0-1-1,2-13 1,-3-23-8758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2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0 0 11557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2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0 11557,'-132'73'3682,"147"-80"2136,7-5-5628,0 1-1,37-12 1,-58 23-199,0-1 1,1 1-1,-1 0 0,0 0 1,0 0-1,0 0 1,0 0-1,1 0 0,-1 0 1,0 0-1,0 0 0,0 0 1,0 1-1,0-1 1,0 0-1,1 1 0,-1-1 1,0 1-1,0-1 0,0 1 1,0 0-1,0-1 1,1 2-1,12 25 192,-10-16 28,2 6 388,-1 0 1,0 0 0,-1 0-1,-1 1 1,1 33 0,-2 12-8176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2.9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0 146 7363,'0'0'12318,"12"17"-10885,36 56-620,-43-66-726,6 7 143,-2-12-67,-6-2-130,-2 0-135,-1-3-87,1-18 159,1 1 1,0-1 0,2 1-1,1 0 1,0 0 0,2 1-1,0-1 1,1 1 0,0 1-1,16-23 1,-24 40-100,1 0 0,-1 0 1,1 0-1,0-1 0,0 2 0,-1-1 1,1 0-1,0 0 0,0 0 0,0 0 1,0 0-1,0 1 0,0-1 0,0 0 0,0 1 1,1-1-1,-1 1 0,0 0 0,0-1 1,0 1-1,1 0 0,-1-1 0,0 1 1,0 0-1,1 0 0,-1 0 0,0 0 1,0 0-1,2 1 0,5-1-1669,14 0-3018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3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10629,'0'0'10004,"-17"23"-8147,-52 74-315,66-94-1453,1 0 0,0 0 0,0 0-1,0 0 1,0 1 0,1-1 0,-1 0 0,1 1-1,0-1 1,0 1 0,0 0 0,0-1-1,1 1 1,0 0 0,-1 4 0,2 0 67,-1-7-157,0 0 1,1 0-1,-1 1 1,0-1-1,1 0 1,-1 0-1,1 0 0,0 0 1,-1 0-1,1 0 1,0 0-1,0 0 1,-1-1-1,1 1 0,0 0 1,0 0-1,0-1 1,0 1-1,0 0 0,0-1 1,0 1-1,0-1 1,0 1-1,1-1 1,-1 0-1,0 0 0,0 1 1,0-1-1,0 0 1,1 0-1,-1 0 1,0 0-1,2 0 0,45-4-545,-43 3 452,0-1-1,1 1 1,-1-1-1,0 0 0,0-1 1,0 1-1,-1-1 0,1 0 1,-1 0-1,1-1 0,5-4 1,3-7-439,0 0 1,12-18-1,-15 20 78,-9 13 644,0 0 0,1 0 0,-1 1-1,0-1 1,0 0 0,1 1 0,-1-1-1,0 1 1,0-1 0,0 1 0,0 0-1,1-1 1,-1 1 0,0 0 0,0 0 0,-1 0-1,1 0 1,1 1 0,4 3 458,26-3-1305,-12-5-4513,-2-8-1371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3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78 337 8468,'0'0'13081,"-13"21"-10758,-40 65-453,42-61-1015,12-13-407,0-12-435,0 1 1,0-1-1,1 1 1,-1-1-1,0 0 1,0 1-1,0-1 1,0 0-1,0 0 1,1 0-1,-1 0 1,0 0-1,0 0 1,0 0-1,1-1 1,1 0-1,6 0 29,-1 1-41,-1-1 0,1 1-1,0-2 1,-1 1 0,1-1-1,-1 0 1,1-1-1,-1 0 1,0 0 0,0 0-1,0-1 1,-1 0-1,9-7 1,-4 2-219,-1 0 1,0-1-1,-1 0 0,0-1 0,-1 0 1,0 0-1,7-14 0,-3 1-222,-1-1 0,0 0-1,-2-1 1,-1 0 0,-1-1-1,-1 0 1,2-32 0,-6-47 1069,-3 116-202,0 1 0,-1-1 0,0 1 1,-4 11-1,-6 26 17,7 0 902,1 76 0,4-114-1259,1-1-1,1 0 0,-1 0 1,1 0-1,1 0 0,-1-1 1,2 1-1,-1-1 0,1 1 1,0-1-1,8 10 1,6 8 69,43 45 1,-25-32-210,-32-34-679,9 9 1542,-8-11-3275,-3-32-9816,-2-6 4573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3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 2289,'0'0'14006,"121"-12"-13269,-88 5-561,4-5-176,-5 5-1665,-13 1-2241,0 6-6338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4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4114,'0'0'17928,"111"-25"-17736,-83 19-192,5 0-1553,-10-1-2624,0-5-3587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34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6947,'0'0'12390,"0"126"-9957,0-76 16,10 7-816,-1-13-433,5-6-239,-5-7-353,1-18-368,-6-7-224,1-6-16,-5-19-5634,0-6 895,-19-19-9171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2:3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1 464,'-21'0'24286,"21"263"-20828,0-255-3470,1-1 0,1 0 1,-1 0-1,1 0 0,0 0 1,1 0-1,0-1 1,0 1-1,0-1 0,1 1 1,0-1-1,0 0 0,9 10 1,-9-14-5,0 1-1,0 0 1,0-1 0,0 0 0,0 0-1,0 0 1,1-1 0,-1 1 0,1-1 0,-1 0-1,8 1 1,55 0-248,-48-2 243,90-13 242,-109 13-120,1-3 28,-29 2-13306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3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1236 26 544,'-5'0'27946,"-19"-3"-27684,-9-5 163,0 2 0,-1 2 0,0 0 1,-59 3-1,88 1-382,-18 2 36,0 1 1,0 1 0,1 0-1,-34 13 1,-11 1 21,41-12-101,-1 1 0,1 0 1,1 3-1,-1 0 0,2 1 1,-1 1-1,-29 21 0,30-16-19,1 1 0,1 1-1,1 1 1,0 1 0,2 0-1,0 2 1,-29 48 0,45-67 14,-84 159-114,77-141 102,2 0 0,1 0 0,0 1-1,2 0 1,-5 44 0,1 263-10,9-330-7,-7-30-802,-35-62 607,22 45-58,-2 2 0,-40-64-1,61 108 292,0-2 12,-1 1 0,1 0 0,-1 0 0,1-1 0,-1 2-1,0-1 1,0 0 0,0 0 0,0 0 0,0 1 0,0-1 0,-1 1 0,-3-2 0,6 10-93,2 23 129,1 0 1,1-1 0,2 1-1,1-1 1,1-1 0,1 0 0,21 44-1,-22-57-32,0 0-1,0-1 1,2 0-1,-1 0 1,2-1 0,0-1-1,0 0 1,1 0-1,1-1 1,0 0-1,24 14 1,-35-24-18,0 0 0,0 0 0,0-1 0,0 1 0,0 0-1,0-1 1,0 0 0,0 1 0,1-1 0,-1 0 0,0 0 0,0 0 0,0 0 0,0-1 0,0 1 0,0 0 0,0-1-1,1 0 1,-1 1 0,0-1 0,-1 0 0,1 0 0,0 0 0,0 0 0,0-1 0,-1 1 0,1 0 0,0-1-1,-1 1 1,2-3 0,5-5 79,0-1-1,-1 0 1,0-1 0,6-12-1,1 0 42,14-23 155,-17 27-253,1 0 0,0 0 0,1 2 1,1 0-1,19-18 0,-32 34 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2.04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149 1 4930,'0'0'13121,"-4"13"-11624,-48 166 2790,-36 241 0,84-399-4832,4-30-2143,6-32-1626,9-10-1321,0-10-2630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2.252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1 7732,'0'0'6851,"56"106"-3890,-18-62-576,-1-6-416,9 0-448,-13-7-465,-1 1-592,-4-7-416,-4-6-32,-6-1-16,-4-11-336,-9-1-1008,0-6-1217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2.447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44 7523,'0'0'12326,"126"-6"-11365,-66 0-401,-4-1-560,-14 1 0,0 0-1393,-5 6-1840,-9-7-1201,-5 1-3490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2.897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10 0 1217,'0'0'18344,"-2"19"-17106,-6 193 2953,8-212-4196,3 23 186,-3-22-207,0-1 1,1 1-1,-1 0 0,0-1 0,1 1 1,-1-1-1,1 1 0,-1-1 0,1 1 1,-1-1-1,1 1 0,-1-1 0,1 1 0,-1-1 1,1 0-1,0 1 0,-1-1 0,1 0 1,-1 0-1,1 1 0,0-1 0,-1 0 1,1 0-1,0 0 0,0 0 0,-1 0 1,1 0-1,1 0 0,-2-1-18,1 1 0,0-1 0,0 0-1,-1 0 1,1 0 0,-1 0 0,1 0-1,-1 0 1,1 0 0,-1 0 0,1 0 0,-1 0-1,0 0 1,0 0 0,1 0 0,-1 0-1,0-2 1,2-4-56,8-23-83,2-6-475,10-46-1,-22 83 656,0-1 0,0 0 0,0 0 0,0 1-1,1-1 1,-1 0 0,0 1 0,0-1-1,0 0 1,0 0 0,1 1 0,-1-1 0,0 0-1,0 0 1,0 0 0,1 1 0,-1-1-1,0 0 1,0 0 0,1 0 0,-1 0 0,0 1-1,1-1 1,-1 0 0,0 0 0,0 0 0,1 0-1,-1 0 1,0 0 0,1 0 0,-1 0-1,0 0 1,1 0 0,-1 0 0,0 0 0,0 0-1,1 0 1,-1 0 0,0 0 0,1 0-1,-1-1 1,0 1 0,0 0 0,1 0 0,-1 0-1,0 0 1,0-1 0,1 1 0,-1 0-1,0 0 1,0 0 0,1-1 0,-1 1 0,0 0-1,0 0 1,0-1 0,0 1 0,0 0 0,1-1-1,-1 1 1,0 0 0,0 0 0,0-1-1,0 1 1,0 0 0,0-1 0,0 1 0,0 0-1,0-1 1,17 28 616,-13-21-355,2 4-73,1 0 0,1-1 0,-1 1 0,1-2 0,1 1 0,0-1 0,0 0 0,1-1 1,0 0-1,11 6 0,-7-3-1238,-5-3-2491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3.481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1 9620,'0'0'9893,"12"0"-9805,171 0 208,-182 0-285,0 0 0,-1 0 0,1 1 0,0-1 0,-1 0 0,1 0 0,0 1 0,-1-1 0,1 0 0,0 1 0,-1-1 0,1 1 0,-1-1 1,1 1-1,0-1 0,-1 1 0,0-1 0,1 1 0,-1-1 0,1 1 0,-1 0 0,0-1 0,1 1 0,-1 0 0,0-1 0,0 1 0,1 0 0,-1-1 0,0 1 0,0 0 0,0 0 0,0-1 0,0 2 0,0 34 679,-1-20-274,1 215 2305,1-230-2710,-1 0 1,1 0-1,-1 0 1,1 0-1,0 0 0,-1 0 1,1 0-1,0 0 0,0 0 1,0 0-1,0 0 1,0-1-1,0 1 0,0 0 1,0 0-1,0-1 1,0 1-1,0-1 0,1 1 1,-1-1-1,0 0 0,0 1 1,0-1-1,2 0 1,-1 1-97,1-1 0,-1 1 1,0-1-1,0 1 1,0-1-1,1 0 0,-1 0 1,0 0-1,0 0 1,1-1-1,-1 1 0,0-1 1,0 1-1,3-2 1,-2-1-691,0-1 1,1 0-1,-1-1 1,-1 1-1,1 0 1,-1-1-1,0 0 1,0 1-1,0-1 0,0 0 1,-1 0-1,2-9 1,2-17-8542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3.668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57 8180,'0'0'12325,"135"0"-12293,-79-7-32,-5-5-1632,1-1-3507,-1-12-6258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4.02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61 1 7876,'0'0'14131,"-10"19"-12586,-30 59-704,38-75-809,0 0 1,1 1 0,0-1 0,0 0-1,0 1 1,0-1 0,0 0 0,1 1 0,0-1-1,-1 1 1,1-1 0,1 7 0,0-9-29,-1 1 1,1-1-1,-1 1 1,1-1-1,0 1 1,-1-1-1,1 0 1,0 1-1,0-1 1,0 0-1,0 1 1,0-1-1,0 0 1,1 0-1,-1 0 1,0 0-1,1 0 1,2 1-1,3 0-110,0 0 0,0 0 0,0 0 0,1-1 0,-1 0 0,0-1 0,15 0 0,-15 0-62,-1 0 26,0-1 0,0 0 0,0 0 0,0-1-1,0 0 1,-1 0 0,1 0 0,0 0 0,-1-1 0,1 0-1,-1 0 1,0-1 0,0 0 0,0 0 0,-1 0 0,5-4-1,-1-1-173,0 0-1,-1-1 0,0 0 0,0 0 0,-1 0 0,0-1 0,6-16 1,-7 15 4718,-8 33-2762,3-18-1617,0-1-1,1 1 0,-1-1 1,1 1-1,-1-1 0,1 1 0,0-1 1,0 1-1,0-1 0,0 0 1,0 1-1,0-1 0,1 0 1,-1 0-1,1 0 0,0 0 0,3 3 1,-1-2 22,0 1 0,1-1 1,0 0-1,0 0 0,0-1 1,0 1-1,10 2 1,-3-2-899,-1 0 0,0-1 0,14 1 0,24-3-10068,-26-6 935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4.382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3 0 9700,'0'0'2834,"0"19"2091,-1 9-3278,0 6 399,0 0 0,6 40 0,-4-69-1916,0 1 0,1-1 1,0 0-1,0 0 0,0 0 1,0 0-1,1 0 0,0 0 1,0 0-1,0-1 0,1 1 1,7 6-1,-9-9-209,-1 0 0,1-1 0,0 1-1,0-1 1,1 1 0,-1-1 0,0 0 0,0 0-1,1 0 1,-1 0 0,1 0 0,-1 0 0,0-1-1,1 1 1,-1-1 0,1 0 0,0 0 0,-1 0 0,1 0-1,-1 0 1,1 0 0,-1-1 0,1 1 0,-1-1-1,0 0 1,1 0 0,-1 0 0,0 0 0,1 0-1,3-3 1,31-29-1594,-31 27 1355,0 0 1,0 0-1,1 0 0,0 1 0,0 0 0,8-4 0,-5 7 4,1 27 2581,-6-15-471,-4-8-1858,0 0 0,0-1 1,0 1-1,0 0 0,0-1 1,0 1-1,0 0 0,0-1 1,1 0-1,-1 1 0,2 0 1,10 1-4460,6-7-3531,3-6-2969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4.59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1 9764,'0'0'10981,"14"125"-8403,5-74-914,4-1-239,-5-6-545,1-6-511,-5-7-321,-5-12-48,1 0-224,-6-13-1633,-4 0-1297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5.148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207 264 6131,'0'0'10639,"-25"10"-8710,-79 35-651,99-42-1091,-1 1-1,1 0 1,0 1-1,0-1 1,0 1-1,1 0 1,0 0-1,0 0 1,0 0-1,0 1 1,1 0-1,0 0 1,0 0 0,1 0-1,0 0 1,0 0-1,0 1 1,1-1-1,-1 9 1,-1-5 225,2-6-248,1-1 0,-1 1 0,1-1-1,-1 1 1,1-1 0,0 1 0,0 4-1,1-7-139,-1 0-1,0-1 1,0 1-1,1 0 1,-1 0-1,1-1 1,-1 1-1,0-1 0,1 1 1,-1 0-1,1-1 1,-1 1-1,1-1 1,0 1-1,-1-1 1,1 1-1,0-1 0,-1 1 1,1-1-1,0 0 1,-1 1-1,1-1 1,0 0-1,0 0 0,-1 0 1,1 1-1,0-1 1,0 0-1,-1 0 1,1 0-1,0 0 1,1 0-1,7-1 6,-1 0 1,0-1-1,0 0 0,0 0 0,0 0 1,0-1-1,0 0 0,0-1 1,-1 0-1,0 0 0,0 0 0,0-1 1,0 0-1,-1-1 0,7-6 1,12-13-301,-2-2 1,26-35 0,-47 59 228,14-19-353,-2 1 0,0-2 0,-1 0 0,-2 0 1,0-1-1,-1 0 0,-2-1 0,0 0 0,-2-1 0,4-30 1,-9 38 383,-1 17 46,-1 1 0,1 0 1,0 0-1,0-1 1,0 1-1,0 0 0,-1 0 1,1 0-1,0 0 0,0-1 1,-1 1-1,1 0 0,0 0 1,0 0-1,-1 0 0,1 0 1,0 0-1,0 0 0,-1 0 1,1 0-1,0-1 0,-1 1 1,1 0-1,0 1 0,0-1 1,-1 0-1,1 0 0,0 0 1,0 0-1,-1 0 0,1 0 1,0 0-1,-1 0 0,1 0 1,0 0-1,0 1 0,0-1 1,-1 0-1,1 0 0,0 0 1,0 0-1,0 1 0,-1-1 1,1 1-1,-4 2 58,0 0 0,1 1 0,-1-1 0,1 1 0,0 0 0,0 0 0,1 1 0,-1-1 0,-2 7 0,-18 45 609,23-53-624,-7 21 327,2-1 0,1 1 0,1 1-1,1-1 1,1 0 0,1 0 0,3 25 0,-2-42-373,0 0 0,0 0 0,1 0 0,0 0 0,0-1 0,1 1 0,0-1 0,0 1 0,0-1 0,1 0 0,0 0 0,8 8 0,-9-10-47,1 0 0,0-1 0,0 1 0,0-1 0,0 0 0,0 0 0,1-1 0,-1 1 0,1-1 0,0 0 0,0 0 0,0-1 0,0 1 1,0-1-1,0 0 0,0-1 0,7 1 0,-7-1-248,1 1 1,-1-1 0,0-1-1,1 1 1,-1-1 0,1 0-1,-1-1 1,0 1-1,0-1 1,0 0 0,0 0-1,0 0 1,0-1 0,0 0-1,-1 0 1,1 0 0,-1 0-1,0-1 1,0 0 0,5-5-1,32-34-5014,1-1-2500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4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387 553 3362,'0'0'11330,"1"0"-11042,-1 0 1,1 0-1,0 0 0,-1 0 1,1 0-1,0 0 0,-1 0 1,1 0-1,0 0 0,-1 0 1,1 0-1,0 0 0,-1 0 1,1 0-1,-1-1 0,1 1 1,0 0-1,-1-1 0,1 1 1,-1 0-1,1-1 0,-1 1 0,1-1 1,-1 1-1,1 0 0,-1-1 1,1 0-1,-3-6-230,0 1-1,-1 0 1,0 0 0,0 0-1,0 0 1,-1 0-1,0 1 1,0-1 0,0 1-1,-1 0 1,1 0-1,-1 1 1,-1-1 0,1 1-1,-7-4 1,-6-4-19,-2 1 0,1 0 0,-29-10 0,35 15-43,1 1 0,-1 1-1,0 0 1,0 1 0,0 0 0,-1 1 0,1 0 0,-21 1 0,32 1-8,-1 1 1,1 0 0,-1 0 0,1 0 0,-1 0-1,1 0 1,0 1 0,-1-1 0,1 1 0,0 0 0,0-1-1,0 1 1,0 0 0,1 0 0,-1 0 0,0 0 0,1 1-1,-3 3 1,-22 47-173,25-50 172,-5 13 5,2 0-1,0 0 0,1 0 0,0 0 1,2 1-1,0-1 0,0 0 0,2 1 1,0-1-1,1 1 0,0-1 1,1 0-1,1 0 0,1 0 0,0-1 1,1 1-1,1-1 0,0-1 0,16 24 1,-21-35 6,0 0 1,0 0-1,0-1 1,0 1 0,1-1-1,-1 0 1,1 1 0,0-1-1,-1 0 1,1-1-1,0 1 1,0 0 0,0-1-1,0 0 1,1 1-1,4 0 1,-5-2 9,0 0 0,-1 0 1,1 0-1,0-1 0,0 1 0,0-1 0,-1 0 1,1 1-1,0-1 0,-1 0 0,1-1 1,-1 1-1,1 0 0,-1-1 0,1 1 0,-1-1 1,0 0-1,0 0 0,0 0 0,2-2 0,19-22 71,-1-1 0,-1-1 0,-2-1 0,-1-1 0,-1 0 0,-1-1 0,-2-1 0,-1 0 0,-2-1 0,10-44-1,-6 0 91,-3-2 0,-4 1 0,-2-111-1,-5 174-69,0 22 123,2 25 135,-4 23-357,6 250 461,0-222-281,25 134-1,-29-214-180,15 59 2,-14-58-25,-1 1 0,1-1 0,0 0 0,1 0 0,-1 0 0,1 0 0,-1 0 0,1 0 0,1-1 0,6 7 0,-10-10-119,0 0-1,3 2-2850,-3-2 2851,1 0-1,-1 0 1,0 0-1,0 0 1,0 0-1,1 0 1,-1 0-1,0 0 1,0 0-1,0 0 1,0-1-1,1 1 1,-1 0-1,0 0 1,1-1-713,1-12-7599,0-11 1003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5.581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0 214 9812,'0'0'11665,"16"4"-11089,-15-3-570,4 1 25,0-1-1,1 1 1,-1-1 0,1 0 0,-1 0-1,1 0 1,0-1 0,-1 0 0,1 0-1,0-1 1,-1 1 0,1-1 0,-1 0 0,1-1-1,-1 1 1,0-1 0,1 0 0,-1-1-1,0 1 1,0-1 0,9-6 0,2-4-249,-1 0 0,0-1 1,0-1-1,-1 0 1,-1-1-1,17-27 0,-30 42 232,1 1-1,-1 0 1,0-1-1,0 1 0,1-1 1,-1 1-1,0 0 1,0-1-1,0 1 0,0-1 1,0 1-1,0-1 1,0 1-1,0-1 0,0 1 1,0 0-1,0-1 1,0 1-1,0-1 0,0 1 1,0-1-1,0 1 1,-1 0-1,1-1 0,0 1 1,0-1-1,0 1 1,-1 0-1,1-1 0,0 1 1,-1 0-1,1-1 1,0 1-1,-1 0 0,1-1 1,0 1-1,-1 0 1,1 0-1,0-1 0,-1 1 1,1 0-1,-1 0 1,1 0-1,-1 0 0,1 0 1,0-1-1,-1 1 1,1 0-1,-1 0 0,1 0 1,-1 0-1,1 0 1,-1 0-1,1 1 0,0-1 1,-1 0-1,0 0 1,-26 3 988,22-1-904,0 0 1,0 0-1,0 0 1,0 0-1,1 1 1,-1 0-1,1 0 1,0 0-1,0 0 1,0 1-1,0 0 1,0 0-1,1 0 0,0 0 1,0 0-1,0 1 1,0-1-1,1 1 1,0 0-1,0 0 1,0 0-1,0 0 1,-1 7-1,-1 6 374,1-1-1,0 1 0,2 0 1,0 0-1,2 26 1,-1-41-451,0-1 0,0 0 1,1 0-1,-1 1 1,1-1-1,-1 0 1,1 0-1,0 0 0,0 0 1,0 0-1,0 0 1,0 0-1,0 0 1,1 0-1,-1 0 1,1 0-1,-1-1 0,1 1 1,2 1-1,-1-1-10,1 0 0,-1-1-1,0 1 1,1-1 0,-1 0-1,1 0 1,-1 0 0,1 0-1,-1-1 1,1 1 0,4-1-1,2 0-74,-1-1-1,0 0 1,1 0-1,-1-1 1,0 0-1,0-1 1,0 0-1,16-8 1,-3-3-1175,-1-2 0,-1 0 1,-1-1-1,0-1 1,25-30-1,-18 19-2060,-19 23 2089,-5 5 970,-1 0 0,1 0-1,-1-1 1,0 1 0,0 0-1,0-1 1,0 1 0,0-1-1,0 1 1,0-1-1,0 1 1,0-1 0,-1 1-1,1-1 1,0-3 0,-3 25 5255,11 34-1838,-9-53-3096,3 9 612,0 1 0,0-1 1,1 1-1,0-1 0,1 0 1,8 12-1,-12-20-662,0 0-1,1 0 1,-1 0-1,1 0 1,-1 0-1,1 0 1,0 0 0,0-1-1,0 1 1,0-1-1,0 1 1,0-1-1,0 0 1,0 0-1,0 0 1,1 0 0,-1 0-1,0 0 1,1-1-1,-1 1 1,1-1-1,-1 0 1,1 1 0,-1-1-1,1 0 1,-1-1-1,1 1 1,-1 0-1,0-1 1,1 1-1,-1-1 1,1 0 0,-1 0-1,0 0 1,0 0-1,4-2 1,4-4-14,-1-2 0,1 1 0,-1-1 1,0-1-1,11-16 0,-5 7-53,9-9-263,39-51-554,-57 70-141,0 0 0,0-1 0,-1 1-1,-1-1 1,1-1 0,4-16 0,-7-1-6916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8.16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3 0 1985,'0'0'14919,"0"13"-12697,-1 3-1707,0 2 751,1 1 1,3 34-1,-3-49-1162,0-1 1,1 0 0,-1 0-1,1 1 1,0-1 0,0 0 0,0 0-1,0 0 1,0 0 0,1 0-1,-1 0 1,1-1 0,0 1 0,0 0-1,0-1 1,0 1 0,1-1-1,-1 0 1,0 0 0,1 0-1,0 0 1,-1 0 0,1 0 0,6 2-1,-3-2-113,0-1-1,1 1 0,-1-1 1,1-1-1,0 1 1,-1-1-1,1 0 0,7-1 1,-11 0-54,1 0-1,-1 0 1,0 0 0,1 0 0,-1-1-1,0 0 1,0 1 0,0-1 0,0 0 0,0 0-1,0-1 1,0 1 0,-1-1 0,1 1-1,-1-1 1,0 0 0,3-4 0,71-126-2165,-70 121 1855,-2 5 875,-3 16 198,0-1-617,0 0 0,1-1-1,0 0 1,1 0-1,-1 0 1,1 0-1,0 0 1,1-1-1,0 0 1,0 1-1,0-1 1,1 0-1,6 5 1,-8-7-719,1-1 1,0 1 0,0-1-1,0 0 1,0 0 0,7 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8.582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27 9236,'0'0'13465,"7"19"-12358,24 59-480,-30-74-613,1 0 0,-1 0 0,1 0 0,0 0 0,0 0 0,1 0 0,-1-1-1,1 1 1,0-1 0,0 0 0,0 0 0,0 0 0,1 0 0,-1 0 0,1-1 0,0 1 0,-1-1-1,9 3 1,-10-4-104,0-1-1,-1 1 0,1-1 0,0 0 1,0 0-1,0 0 0,-1 0 1,1 0-1,0 0 0,0 0 0,0 0 1,-1-1-1,1 1 0,0-1 1,-1 1-1,1-1 0,0 0 1,-1 1-1,1-1 0,-1 0 0,1 0 1,-1 0-1,1-1 0,1-1 1,2-2-92,0-1 0,0-1 0,-1 1 0,6-10 0,-4 5-18,19-33-673,-19 31 537,0 1 0,1 0 0,0 1 0,17-19 0,-24 29 339,0 1-1,0 0 1,1-1 0,-1 1 0,0 0 0,1 0 0,-1-1 0,0 1 0,1 0 0,-1 0 0,0-1 0,1 1 0,-1 0 0,0 0-1,1 0 1,-1-1 0,1 1 0,-1 0 0,0 0 0,1 0 0,-1 0 0,1 0 0,-1 0 0,0 0 0,1 0 0,-1 0 0,1 0 0,-1 0-1,0 0 1,1 0 0,0 1 0,1 2 226,9 26 1251,-3-5-356,-6-18-967,1-1 0,0 0 0,0 0 0,0 0 0,0 0-1,1 0 1,-1-1 0,1 0 0,1 1 0,-1-1 0,0-1 0,1 1 0,0-1-1,9 5 1,6 3-1595,-2-2-1697,-1-5-4102,-7-4-215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9.09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25 6403,'0'0'13118,"1"18"-11376,3 57-424,-4-71-1249,0 0 1,1 0-1,-1-1 0,1 1 1,0 0-1,0 0 1,0 0-1,1 0 0,-1-1 1,1 1-1,0-1 0,0 1 1,0-1-1,0 0 0,1 0 1,-1 0-1,1 0 1,3 3-1,-5-6-78,0 1 0,0-1 0,-1 0 1,1 1-1,0-1 0,0 0 0,0 1 0,0-1 0,0 0 1,0 0-1,0 0 0,0 0 0,0 0 0,0 0 0,0 0 1,0-1-1,0 1 0,0 0 0,0 0 0,0-1 0,0 1 1,-1 0-1,1-1 0,0 1 0,0-1 0,0 1 0,-1-1 1,2-1-1,21-22-373,-19 19 337,40-58-428,-32 43 59,0 1 0,29-31-1,-33 47 400,-5 17 834,0-4-322,1 0 0,0 0 0,10 15 1,-11-21-406,-1 1 0,1-1 0,0-1 1,0 1-1,1 0 0,-1-1 1,1 1-1,-1-1 0,1 0 0,6 3 1,-7-5-138,-1 0 1,0 0-1,1 0 1,-1 0 0,1-1-1,0 1 1,-1-1 0,1 0-1,-1 0 1,1 0-1,-1 0 1,1 0 0,0 0-1,-1-1 1,1 1-1,-1-1 1,1 0 0,-1 0-1,0 0 1,5-2 0,1-2-325,-1-1 0,0 0 0,0 0 0,10-11 0,-13 12 227,0 0 1,0 1-1,0 0 1,1 0 0,0 0-1,-1 0 1,1 1-1,1 0 1,9-4-1,-13 6 204,0 1-1,1 0 0,-1 0 1,0 0-1,1 0 0,-1 0 1,1 1-1,-1-1 0,0 1 1,1-1-1,-1 1 0,0 0 1,0 0-1,0 0 0,0 0 0,1 0 1,-1 1-1,-1-1 0,1 1 1,0-1-1,0 1 0,-1-1 1,1 1-1,1 2 0,-1-1 27,0-1 0,0 0 0,1 0 0,-1 0-1,0 0 1,1 0 0,-1 0 0,1-1-1,0 1 1,-1-1 0,1 0 0,0 0 0,0 0-1,0 0 1,0 0 0,4 0 0,1-1-43,-7 0-323,1 1 0,-1-1 0,0 0 0,1 0-1,-1 0 1,0 0 0,1 0 0,-1 0 0,0-1 0,1 1-1,-1 0 1,0-1 0,1 1 0,-1-1 0,0 1 0,0-1-1,0 1 1,1-1 0,-1 0 0,0 0 0,0 0 0,1-1-1,7-14-6145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9.27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0 5314,'0'0'14535,"19"107"-12662,-15-94-817,-4-7-639,5-6-417,0 0-753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9.494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0 8388,'0'0'11957,"60"0"-11813,-46 0-144,5 0-896,4 0-2289,0 0-2098,1 0-5394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49.917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43 6883,'0'0'12833,"2"0"-12289,67 1 354,105-4 714,-152 1-1738,1-1-1,-1-1 0,0-1 1,-1-1-1,36-15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0.134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5 1 304,'0'0'18393,"-5"125"-15944,5-87-769,0-13-575,0 0-369,10-6-400,-6-13-336,5 1 0,-9-1-48,5-6-2801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0.32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76 7587,'0'0'10998,"177"6"-7861,-103-31-1648,1 6-449,-10 1-832,-9 5-192,-14 7-16,-14 6-1136,-10 0-1169,-13 0-913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0.531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1 7139,'0'0'7876,"0"107"-4034,0-76-1553,0-6-529,5-6-719,4-6-737,-4-7-256,0 0-48,-5 1-1425,9-1-2208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4274,'0'0'9596,"21"14"-8347,-4-3-881,1-1 0,0 0 0,20 7 1,-36-16-303,1-1 1,-1 1-1,1-1 1,-1 0-1,1 1 1,-1-1-1,1 0 1,-1-1 0,1 1-1,-1 0 1,1-1-1,-1 1 1,0-1-1,1 0 1,-1 0 0,1 0-1,-1 0 1,3-2-1,1-1 140,-1 0-1,1-1 1,-1 0 0,7-9-1,-2 3 112,7-6-17,-1-1 1,0 0 0,-2-1-1,15-26 1,-23 34-175,0 0 0,-1-1 0,0 1 0,-1-1 0,-1 0 0,0 0 1,0-1-1,-1 1 0,0-23 0,-1 20 59,-1 9-149,0 0 0,0 0 0,0 0 0,-1 0 0,-1-9 0,1 14 3,1-1 0,-1 1 0,1 0 0,-1-1 0,0 1 0,0 0 0,1 0 0,-1 0 0,0-1 1,0 1-1,0 0 0,0 0 0,0 0 0,0 1 0,-1-1 0,1 0 0,0 0 0,0 1 0,-1-1 0,1 0 0,0 1 0,-1-1 0,1 1 0,0 0 0,-1 0 1,1-1-1,-1 1 0,-1 0 0,-1 0 54,0 1 1,0-1 0,1 1-1,-1 0 1,0 0-1,0 1 1,1-1-1,-1 1 1,1-1 0,-1 1-1,1 0 1,0 1-1,0-1 1,0 0 0,0 1-1,0 0 1,0 0-1,1 0 1,-1 0-1,1 0 1,0 0 0,-3 7-1,-6 8-102,2 2-1,-13 35 1,22-55 11,-6 16-11,2-1 0,0 1 0,1 0 0,1 1 0,0-1 0,1 0 0,2 27 0,0-39 5,-1 0-1,1 0 1,0-1 0,0 1-1,0-1 1,0 1 0,1 0-1,0-1 1,-1 0-1,1 1 1,0-1 0,1 0-1,-1 0 1,4 4 0,0-2-23,-1-1 1,1 1 0,0-1 0,0 0 0,0 0 0,1-1-1,8 4 1,-3-3-77,0 0-1,1 0 1,-1-1-1,1-1 1,-1 0 0,1-1-1,0 0 1,20-2-1,-31 0-243,0 1 0,0-1 0,-1 0 0,1 0 0,0 0 0,-1 0 1,1 0-1,-1 0 0,1-1 0,-1 1 0,0 0 0,1-1 0,-1 1 0,0-1 0,0 1 0,0-1 0,0 1 0,0-1 0,0-3 0,3-1-1270,9-16-4586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0.802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0 241 1697,'0'0'14342,"21"-13"-12410,2-1-1581,-7 5-235,-1-1 0,0-1 0,0 0 0,-1-1 0,0 0 0,16-20 0,-19 19-271,-1 0 1,0 0-1,-1-1 0,14-27 0,-22 40 172,-1 1-1,0-1 1,1 1-1,-1-1 0,0 1 1,0-1-1,0 0 1,1 1-1,-1-1 0,0 1 1,0-1-1,0 1 1,0-1-1,0 0 0,0 1 1,0-1-1,0 1 1,0-1-1,0 0 0,0 1 1,0-1-1,-1 1 1,1-1-1,0 1 0,0-1 1,-1 1-1,1-1 1,0 1-1,-1-1 0,1 1 1,0-1-1,-1 1 1,1-1-1,-1 1 0,1 0 1,-1-1-1,1 1 1,-1 0-1,1-1 0,-1 1 1,1 0-1,-1 0 1,1-1-1,-1 1 0,1 0 1,-1 0-1,1 0 1,-1 0-1,0 0 0,1 0 1,-1 0-1,-2 0 94,0-1 1,1 2-1,-1-1 0,1 0 0,-1 0 0,1 1 1,-1-1-1,1 1 0,0 0 0,-5 2 0,4 0-61,-1-1-1,1 1 0,1 1 1,-1-1-1,0 0 1,1 1-1,-1-1 0,1 1 1,0 0-1,1-1 0,-1 1 1,0 0-1,1 0 1,0 0-1,0 1 0,0 4 1,-2 9 566,1 0 0,0 26 0,2-38-514,0-1 0,0 1 0,1-1-1,-1 0 1,1 0 0,0 1 0,1-1-1,-1 0 1,1 0 0,0 0 0,0 0-1,1 0 1,-1-1 0,1 1 0,0-1 0,1 0-1,-1 0 1,1 0 0,-1 0 0,1 0-1,0-1 1,1 1 0,-1-1 0,1 0-1,-1-1 1,1 1 0,0-1 0,0 0 0,0 0-1,0 0 1,0-1 0,0 0 0,0 0-1,9 0 1,-8 0-195,0-1-1,0 0 0,1 0 1,-1-1-1,0 0 0,0 0 0,0 0 1,0-1-1,0 0 0,0 0 1,0-1-1,0 1 0,6-5 1,-1-1-908,0-1 0,-1 0 0,0 0 0,0-1 0,9-12 1,19-27-7750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1.035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1 6931,'0'0'12574,"4"22"-10416,0 6-1581,-2-10-165,2 0 0,0 0 0,0 0-1,11 23 1,-6-11 360,-7-23-757,0 0 0,0 0 0,1 0 0,0 0 0,0 0 1,5 8-1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1.867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37 1 2609,'0'0'15359,"-3"14"-13502,-11 70 1527,-5 123 1,18-105-2852,1-101-584,2-1 6,-1-1 0,0 0-1,0 1 1,1-1-1,-1 0 1,0 0-1,0 0 1,0 1 0,0-1-1,0 0 1,0-1-1,0 1 1,0 0 0,0 0-1,0 0 1,-1 0-1,2-3 1,3-3-90,16-19-89,-8 8-396,1 0-1,1 2 1,1-1 0,1 2-1,29-23 1,-42 36 526,-1 1 0,1-1 0,0 1 0,-1 0 0,1 0 0,0 0 0,0 0 0,0 1 0,0 0 0,0-1 0,6 2 0,-8-1 121,0 0 1,0 0 0,0 0 0,0 1 0,0-1 0,0 1 0,0-1 0,0 1 0,0 0 0,0 0 0,0 0 0,0 0 0,-1 0 0,1 0 0,0 0 0,-1 1 0,1-1 0,-1 0 0,1 1 0,1 3 0,0 1 73,0 1 0,-1-1 1,0 1-1,-1 0 1,1-1-1,-1 1 1,-1 0-1,1 0 1,-1 0-1,0 0 0,-1 0 1,0 0-1,0 0 1,0 0-1,-1-1 1,0 1-1,0 0 1,-1-1-1,0 1 0,0-1 1,0 0-1,-1 0 1,0 0-1,0-1 1,0 1-1,-1-1 1,0 0-1,0 0 0,0-1 1,0 0-1,-1 0 1,0 0-1,0 0 1,0-1-1,0 0 0,-1 0 1,1-1-1,-1 1 1,1-1-1,-1-1 1,-10 2-1,16-3-305,-1 1 1,0-1-1,0 0 0,0 1 0,0-1 0,1 0 0,-1 0 1,0 0-1,0-1 0,0 1 0,0 0 0,1-1 0,-1 1 1,0-1-1,0 1 0,-3-3 0,5 2-231,-1 0 0,0-1 0,1 1 0,-1-1-1,0 1 1,1 0 0,0-1 0,-1 1 0,1-1 0,0 1 0,0-1 0,0 1 0,0-1-1,0 1 1,0-1 0,0 1 0,0-1 0,1 1 0,-1-1 0,1 1 0,-1-1-1,2-1 1,9-26-9700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2.211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127 13 1793,'0'0'9914,"-17"18"-6363,-50 58-387,62-71-2907,1 0 1,0 0-1,1 0 1,-1 0-1,1 1 0,0-1 1,0 1-1,0 0 1,1 0-1,0 0 1,0 0-1,1 0 1,0 0-1,0 1 1,0-1-1,1 1 0,0 7 1,0-12-237,1-1 0,-1 1-1,1-1 1,-1 0 0,1 1 0,0-1 0,0 0 0,0 1-1,0-1 1,0 0 0,0 0 0,0 0 0,0 0-1,0 0 1,0 0 0,0 0 0,1 0 0,-1 0 0,0-1-1,1 1 1,-1 0 0,1-1 0,-1 1 0,0-1 0,1 0-1,-1 1 1,1-1 0,-1 0 0,1 0 0,0 0 0,1 0-1,3 0-19,0 1-1,0-1 1,0 0-1,-1-1 0,1 0 1,0 1-1,8-4 1,-3-2-122,1-1 0,-2-1 1,1 0-1,-1 0 1,0-1-1,-1 0 0,0-1 1,-1 0-1,9-12 1,-4 6-407,-1 0 0,-1-1 0,0 0 1,-1 0-1,-1-1 0,8-23 1,-16 39 776,4 12 1498,7 17-761,-8-15-645,0-2 1,1 1 0,0 0-1,1-1 1,0 0 0,11 13-1,-15-22-430,-1 0 0,0 0-1,0 0 1,1 0-1,-1 0 1,1-1 0,-1 1-1,1 0 1,-1-1-1,1 1 1,0-1 0,1 1-1,-3-1-258,1 0 1,0 0-1,-1 0 0,1 0 0,-1 0 1,1 0-1,0 0 0,-1 0 1,1 0-1,-1-1 0,1 1 0,0 0 1,-1 0-1,1 0 0,-1-1 0,1 1 1,-1 0-1,1-1 0,-1 1 0,1 0 1,-1-1-1,1 0 0,8-15-6085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2.444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1 189 10213,'0'0'6568,"0"18"-3441,2 57-1569,-2-74-1514,0 1 1,0 0 0,1 0-1,-1 0 1,0-1-1,1 1 1,0 0-1,-1 0 1,1-1-1,0 1 1,0 0 0,0-1-1,0 1 1,0-1-1,0 1 1,0-1-1,0 0 1,1 1-1,-1-1 1,0 0 0,1 0-1,-1 0 1,1 0-1,-1 0 1,1 0-1,0-1 1,-1 1-1,1 0 1,0-1 0,0 1-1,0-1 1,2 1-1,0-1-20,0 0 0,0 0 0,0-1-1,0 1 1,0-1 0,0 0 0,0 0-1,-1 0 1,1 0 0,0-1 0,6-3-1,1-3-114,0 0-1,-1-1 1,1 0 0,-2-1-1,1 0 1,-1 0-1,-1-1 1,0 0-1,-1 0 1,9-18-1,-6 7-839,-1 1 0,-1-1 0,-1 0 0,0-1 0,3-31 0,-9 41-2516,-1 6-2132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2.780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0 234 1217,'0'0'9260,"23"-8"-6275,0 0-2254,-12 5-489,1 0-1,0-2 0,-1 1 1,0-1-1,0-1 0,0 0 1,-1-1-1,0 0 0,0 0 0,11-12 1,-11 8-73,0 0 0,0 0 0,9-16 0,-16 22-110,0 0-1,0 0 1,-1-1-1,0 1 1,0-1 0,0 0-1,0 1 1,-1-1-1,0 0 1,0-10-1,-1 16 8,0-1 0,0 0 0,0 0 0,-1 1 0,1-1 0,0 1 0,0-1 0,-1 0 0,1 1 0,0-1 0,-1 1 0,1-1 0,-1 0-1,1 1 1,-1-1 0,1 1 0,-1-1 0,1 1 0,-1 0 0,1-1 0,-1 1 0,0 0 0,1-1 0,-1 1 0,0 0 0,1 0 0,-1-1 0,0 1 0,1 0-1,-1 0 1,0 0 0,-1 0 0,1 0 34,-1 0 0,1 0-1,-1 0 1,0 0 0,1 0 0,-1 0-1,1 0 1,-1 1 0,1-1 0,-1 1-1,0-1 1,1 1 0,-3 1 0,1 1-1,0 1 0,0-1 0,0 1 1,1 0-1,0 0 0,-1 0 0,1 0 1,1 0-1,-1 0 0,1 1 0,-1-1 1,1 0-1,0 1 0,1 0 1,-1 7-1,0 4 630,1 0 1,0 0-1,4 22 1,-4-35-673,1 0 0,-1-1 1,1 1-1,0 0 1,0-1-1,0 1 0,0-1 1,0 1-1,1-1 0,-1 1 1,1-1-1,-1 0 0,1 0 1,0 1-1,0-2 1,0 1-1,0 0 0,0 0 1,1 0-1,-1-1 0,0 0 1,1 1-1,-1-1 1,1 0-1,4 1 0,4 1 13,0-1 0,1 0 0,-1-1 0,0-1 0,12 0 0,-12 0-92,-3-1-88,0 0 0,0 0 0,0 0 0,0-1 0,0 0 0,-1-1 0,1 0 0,-1 0 0,11-6 0,6-6-1954,29-23 0,-50 36 1809,1-1-459,1 0 0,-1-1-1,1 0 1,-1 0 0,0 0-1,-1 0 1,1-1 0,-1 0 0,0 1-1,4-8 1,-1-12-3773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7:53.164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1 113 9012,'0'0'11803,"3"9"-10965,11 24-356,-13-32-468,0 1 0,1-1 0,-1-1 0,0 1 0,1 0 0,-1 0 0,1 0 0,-1-1 0,1 1 0,-1-1 0,1 1 0,-1-1-1,1 1 1,0-1 0,-1 0 0,1 0 0,-1 0 0,1 0 0,0 0 0,-1 0 0,1 0 0,-1-1 0,1 1 0,2-2 0,0 2 3,6-2-66,-1-1 0,0 1 0,0-1 0,0-1 0,0 0 0,-1 0-1,11-7 1,57-45-862,-22 15 321,-43 35 497,19-19-193,-28 23 499,-2 5 609,1 4-581,0 0 0,1 0 1,-1 0-1,1-1 0,0 1 0,1-1 0,0 1 0,0-1 0,0 0 1,1 0-1,0 0 0,0-1 0,0 1 0,1-1 0,-1 0 0,1 0 1,9 6-1,23-3 383,-31-5-598,-1 0 0,0 0 0,0 0 0,0 1 0,0 0 0,6 6-1,-10-9-198,-1-14-5016,0-5-1820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0.068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85 7 2561,'0'0'12777,"-2"18"-10451,1-8-1952,-14 108 2747,-24 140 2351,19-117-5115,17-131-346,2-8-6,0 0-1,1 0 0,-1 0 0,1 0 0,-1 0 1,1 0-1,0 0 0,-1 1 0,1-1 0,0 0 1,1 2-1,3-90-42,30-159 0,-21 171-265,-4 32 258,-9 42 47,0 0 0,1-1 0,-1 1 1,0 0-1,0 0 0,0-1 0,1 1 1,-1 0-1,0 0 0,0 0 0,0-1 1,1 1-1,-1 0 0,0 0 0,0 0 1,1 0-1,-1-1 0,0 1 0,1 0 1,-1 0-1,0 0 0,0 0 0,1 0 1,-1 0-1,0 0 0,1 0 0,-1 0 1,0 0-1,1 0 0,-1 0 0,0 0 1,0 0-1,1 0 0,-1 1 0,5 1 66,-3 0-58,0 0 0,0 0-1,-1 0 1,1 0 0,-1 0 0,1 0-1,-1 0 1,0 1 0,0-1 0,0 0-1,0 1 1,0-1 0,0 4 0,5 9 37,15 34 243,35 68 597,-49-104-823,0-1-1,1-1 1,0 0 0,1 0-1,0-1 1,1 0 0,11 9-1,-20-17-58,1-1-1,-1 0 0,1 0 1,-1 0-1,1 0 0,-1 0 1,1 0-1,0 0 0,-1-1 0,1 1 1,0-1-1,0 1 0,-1-1 1,1 1-1,0-1 0,0 0 1,3 0-1,-5 0 17,23-274 1696,-8 144-1713,-11 70-95,-4 59-2,0 9-6406,0 10 1259,0 6-2174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0.536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118 0 5282,'0'0'18113,"-16"24"-17377,-52 81 142,63-97-698,1 0 0,0 1 0,0 0 0,0-1 1,1 1-1,1 0 0,-1 1 0,1-1 0,1 0 0,0 1 1,0-1-1,1 1 0,1 12 0,0 5 43,1-27-237,0 0 0,1 0 0,-1 1 0,0-1 0,1 0 0,-1-1 0,0 1-1,0 0 1,1-1 0,2-1 0,6-6-95,-2 0 0,1-1 0,-2-1 0,1 0-1,-1 0 1,0 0 0,-1-1 0,9-18 0,9-12-565,-4 12-732,32-35 0,-53 63 1392,1 1 1,-1 0-1,0-1 1,0 1-1,0 0 1,1-1-1,-1 1 1,0 0-1,1-1 1,-1 1-1,0 0 0,1 0 1,-1 0-1,0-1 1,1 1-1,-1 0 1,0 0-1,1 0 1,-1 0-1,0 0 1,1 0-1,-1-1 1,1 1-1,-1 0 1,0 0-1,1 0 1,-1 0-1,1 1 1,-1-1-1,1 0 1,4 11 135,-6 27 954,1-29-652,0 11 455,-1-16-811,0 1 1,1 0-1,0 0 0,0-1 1,0 1-1,1 0 1,-1-1-1,1 1 1,0 0-1,1-1 1,-1 1-1,1-1 1,0 1-1,0-1 1,0 0-1,1 0 1,-1 0-1,4 4 0,-5-7-125,11 10-3215,-10-9 2380,0-1 0,0 0-1,0 0 1,0 0 0,0 0 0,0 0 0,0 0 0,0-1 0,0 1 0,4 0 0,20 0-10174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0.72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89 0 6995,'0'0'12278,"-84"126"-9781,79-101-560,5-12-849,0 5-543,10-11-289,8-1-160,10-6-32,5 0-64,13 0-96,6-25-897,-6-7-1296,10-18-1296,-10 0-4355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4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4210,'0'0'14732,"-10"-2"-13286,-30-5-411,38 7-993,1 0 0,-1 1 0,1-1 0,-1 0 0,1 0 0,-1 1 0,1-1 0,0 1 0,-1-1 0,1 1 0,0 0-1,-1 0 1,1-1 0,0 1 0,0 0 0,0 0 0,0 0 0,0 0 0,0 0 0,0 1 0,0-1 0,0 0 0,0 0 0,1 1 0,-1-1 0,0 0 0,1 1 0,-1-1 0,1 0-1,0 1 1,-1-1 0,1 3 0,-3 3 87,-9 29 93,2 0 0,0 1 0,3 0 1,1 0-1,2 1 0,0 46 0,4-83-228,0 0 0,0 0 0,0 0 0,1 0 0,-1 0 0,0 0-1,0 0 1,1 0 0,-1 0 0,0-1 0,1 1 0,-1 0 0,1 0 0,-1 0 0,1 0 0,-1 0-1,1-1 1,0 1 0,-1 0 0,1 0 0,0-1 0,0 1 0,0-1 0,-1 1 0,1 0 0,0-1-1,0 0 1,0 1 0,0-1 0,0 0 0,0 1 0,0-1 0,0 0 0,0 0 0,0 0-1,0 0 1,0 0 0,0 0 0,0 0 0,0 0 0,0 0 0,2-1 0,2 0-6,0 0 1,0 0-1,0 0 1,0-1-1,-1 0 0,1 0 1,8-5-1,0-3-82,-1-1 0,0 0 0,-1 0-1,-1-1 1,0 0 0,0-1 0,-1 0-1,-1 0 1,0-1 0,0 0-1,-2-1 1,0 0 0,-1 0 0,0 0-1,-1 0 1,-1-1 0,3-23 0,-6 39 112,0 0 0,0 0 0,0 0 0,0 0 0,0 0 0,0 0 0,0 0 0,0 0 1,0 0-1,1 0 0,-1 0 0,0 0 0,0 0 0,0 0 0,0 0 0,0 0 0,0 0 0,0 0 1,0 0-1,1 0 0,-1 0 0,0 0 0,0 0 0,0 0 0,0 0 0,0 0 0,0 0 0,0 0 1,0 0-1,0 0 0,0 0 0,0-1 0,0 1 0,1 0 0,-1 0 0,0 0 0,0 0 0,0 0 1,0 0-1,0 0 0,0 0 0,0-1 0,6 20 270,6 33 41,115 589 2232,-124-622-2588,-2-13-1,0 0 1,0 0-1,1-1 1,0 1-1,3 9 1,-4-15-341,-2-12-1951,0 7 1701,-1 0 0,0 0 0,0 0-1,0 1 1,-1-1 0,1 1-1,-1-1 1,0 1 0,0 0 0,-6-5-1,-8-13-3601,-4-12-3410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1.095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1 2993,'0'0'15461,"0"17"-12735,0 279 4342,-1-295-7071,1 0 1,0 0 0,0 0-1,0-1 1,0 1 0,0 0 0,0 0-1,1 0 1,-1 0 0,0 0-1,0 0 1,1 0 0,-1 0 0,0 0-1,1 0 1,-1-1 0,1 1-1,-1 0 1,1 0 0,0 0 0,0 0-19,0-1 0,-1 0 0,1 0 0,-1 0 1,1 0-1,0 0 0,-1 0 0,1 0 0,-1 0 0,1 0 1,0 0-1,-1-1 0,1 1 0,-1 0 0,1 0 1,0-1-1,-1 1 0,1 0 0,-1 0 0,1-1 0,-1 1 1,1-1-1,0 1 0,33-37-1124,-26 27 1050,3-3-133,3-3-482,0 1 0,20-16-1,-30 27 613,0 1-1,1 0 0,0 0 0,-1 0 0,1 0 0,0 1 0,0 0 0,0 0 0,0 0 1,1 1-1,-1 0 0,0 0 0,9 0 0,-12 1 285,0 1-1,0 0 1,-1 0-1,1 0 1,0 0-1,-1 0 1,1 1-1,-1-1 1,1 0-1,-1 1 1,0-1 0,1 1-1,-1 0 1,0-1-1,1 4 1,16 28 1701,-13-23-2180,8-7-5595,-6-3 4049,10 0-5116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1.380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66 18 272,'0'0'21781,"-10"-4"-20213,5 1-1311,-22-7 424,26 10-661,1 0 1,-1 0-1,0 0 0,0 0 1,1 0-1,-1 0 0,0 0 1,0 1-1,0-1 0,1 0 1,-1 1-1,0-1 0,1 0 1,-1 1-1,0-1 0,1 1 1,-1-1-1,0 1 0,1-1 1,-1 1-1,1 0 0,-1-1 1,1 1-1,-1 0 0,1-1 1,0 1-1,-1 0 0,1-1 1,0 1-1,0 0 0,-1 0 1,1-1-1,0 1 0,0 0 1,0 0-1,0 0 0,0 1 1,-5 60 1223,5 107 1,1-146-1035,2 9-54,2 0-1,1-1 0,1 0 0,2 0 0,1-1 0,28 58 0,-37-85-189,1 0-1,-1 0 0,0 0 1,1 1-1,-1-1 0,-1 0 1,2 6-1,-2-7-883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1.54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1 107 7251,'0'0'12166,"140"-25"-11142,-94 13-655,1-7-369,-1 6-993,-4-6-3889,-5 0-5763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2.700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11 70 4802,'0'0'3615,"-1"21"563,-2 8-2853,-2 76 3203,5-104-4440,-1 0-1,1 0 0,0 0 0,0 0 0,0 0 0,0 0 0,0 0 0,0 0 0,0 0 0,0 0 0,1 0 0,-1 0 0,0 0 0,0 0 0,1 0 0,-1 0 0,1 0 1,-1 0-1,1 0 0,-1 0 0,1-1 0,0 1 0,-1 0 0,1 0 0,0-1 0,0 1 0,-1 0 0,1-1 0,0 1 0,0-1 0,0 1 0,0-1 0,0 1 0,0-1 1,0 0-1,0 1 0,0-1 0,0 0 0,0 0 0,0 0 0,0 0 0,0 0 0,0 0 0,0 0 0,0 0 0,0 0 0,0 0 0,0 0 0,0-1 0,0 1 1,0-1-1,1 1 0,2-2 9,0 0 0,1 0 0,-1 0 0,0-1 0,0 0 1,0 1-1,-1-1 0,1 0 0,5-7 0,-3 1 23,0 1-1,0-2 0,-1 1 0,0 0 0,-1-1 1,0 0-1,0 0 0,-1 0 0,-1-1 0,0 1 1,0-1-1,0-17 0,-2 26-14,0-1 1,0 0-1,-1 0 0,1 0 1,-1 1-1,0-1 0,0 0 0,0 1 1,0-1-1,0 0 0,0 1 1,-1 0-1,1-1 0,-1 1 1,0 0-1,1 0 0,-1 0 1,0 0-1,0 0 0,-1 0 0,1 0 1,0 1-1,-1-1 0,1 1 1,-1 0-1,-2-2 0,-3 0-164,0 1 0,0-1 0,0 1-1,-1 1 1,1-1 0,-1 2 0,-11-1-1,12 4-1481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2.919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 0 5314,'0'0'16840,"60"138"-14583,-46-106-928,-4-7-705,-1-6-576,-4-7-48,-1 1-336,1-7-1441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3.317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159 1 9812,'0'0'9720,"-22"19"-7922,-71 61-101,88-75-1526,0 0 0,1 0 0,-1 0 0,1 1 0,0-1 0,0 1 0,-3 6 1,6-8-105,0-1 0,0 1 0,0-1 1,1 1-1,-1 0 0,1-1 0,0 1 1,0 3-1,0-5-62,0-1-8,0 0 0,0 0-1,1-1 1,-1 1 0,0 0-1,1-1 1,-1 1 0,0 0-1,1-1 1,-1 1 0,1-1-1,-1 1 1,1 0 0,-1-1 0,1 1-1,0-1 1,-1 1 0,1-1-1,0 0 1,-1 1 0,1-1-1,0 0 1,-1 1 0,1-1-1,0 0 1,0 0 0,-1 0 0,1 0-1,0 1 1,0-1 0,-1 0-1,2-1 1,26 1-233,-28 0 234,7-1-139,0-1-1,0 1 1,-1-1-1,1 0 1,-1-1-1,1 0 1,-1 0 0,0 0-1,0-1 1,10-7-1,2-5-1003,30-32 1,-6 6-536,-42 41 1688,1 0 0,0 1-1,-1-1 1,1 1 0,0-1-1,-1 1 1,1-1 0,0 1 0,0 0-1,-1 0 1,1-1 0,0 1-1,0 0 1,0 0 0,-1 0 0,1-1-1,0 1 1,0 0 0,0 0 0,0 0-1,-1 1 1,1-1 0,0 0-1,0 0 1,0 0 0,-1 1 0,1-1-1,0 0 1,0 1 0,-1-1-1,1 0 1,0 1 0,0-1 0,-1 1-1,1-1 1,-1 1 0,1 0-1,0-1 1,-1 1 0,1 0 0,-1-1-1,0 1 1,1 1 0,18 37 1655,-16-32-1372,9 28 1363,0 1-1,9 53 0,-15-48-1125,-1-1 0,-1 48 1,-4-86-547,0-1 0,-1 1 0,1 0 0,0 0 0,-1-1 1,1 1-1,-1 0 0,0 0 0,0-1 0,0 1 0,0-1 0,0 1 1,0-1-1,0 1 0,0-1 0,0 0 0,-1 1 0,1-1 0,0 0 1,-1 0-1,1 0 0,-1 0 0,0 0 0,1 0 0,-1-1 0,0 1 0,1 0 1,-1-1-1,0 1 0,-2-1 0,-7 2-702,0 0-1,-1-1 1,-18 0-1,25-1 270,3 0 175,0 0 0,0 0 0,0 0 0,0 0 0,0 0-1,0 0 1,0-1 0,0 1 0,0 0 0,0-1 0,0 0 0,1 1 0,-1-1 0,0 0 0,0 0 0,1 0 0,-1 0 0,0-1 0,1 1 0,-1 0 0,1-1 0,0 1 0,-1-1 0,1 1 0,0-1 0,0 1 0,0-1 0,0 0 0,-1-3 0,-10-41-6437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8:23.791"/>
    </inkml:context>
    <inkml:brush xml:id="br0">
      <inkml:brushProperty name="width" value="0.05" units="cm"/>
      <inkml:brushProperty name="height" value="0.05" units="cm"/>
      <inkml:brushProperty name="color" value="#4EA72E"/>
    </inkml:brush>
  </inkml:definitions>
  <inkml:trace contextRef="#ctx0" brushRef="#br0">0 378 6563,'0'0'5864,"26"-13"-3396,87-43-1364,-101 49-1054,-1 0-1,0 0 0,0-1 1,-1 0-1,16-17 0,-20 18-142,0-1 0,-1 1 0,-1-1 0,1 0 0,-1 0 0,5-14 1,-9 21 138,0 1 0,1-1 0,-1 1 0,0-1 1,0 1-1,0 0 0,0-1 0,0 1 1,0-1-1,0 1 0,0-1 0,0 1 1,0-1-1,0 1 0,-1-1 0,1 1 0,0-1 1,0 1-1,0-1 0,-1 1 0,1 0 1,0-1-1,0 1 0,-1-1 0,1 1 1,0 0-1,-1-1 0,1 1 0,0 0 1,-1-1-1,1 1 0,-1 0 0,1 0 0,-1-1 1,1 1-1,0 0 0,-1 0 0,1 0 1,-1 0-1,1 0 0,-1 0 0,1-1 1,-1 1-1,1 0 0,-1 0 0,0 1 0,-29-1 1495,22 0-1194,3 1-196,0 0 0,0 0 0,0 1 0,0 0 0,0 0 0,0 0 0,0 0 1,1 1-1,-1 0 0,1 0 0,0 0 0,0 0 0,0 1 0,0-1 0,0 1 0,1 0 0,0 0 0,-6 9 0,6-8 49,-1 0 0,1 0-1,0 0 1,1 1 0,-1-1-1,1 1 1,0-1 0,0 1-1,1 0 1,0 0 0,0 0-1,0 0 1,1 0 0,-1 0-1,2 0 1,-1 0 0,2 7-1,-2-12-191,1 0 0,-1 0 0,1 0 0,0 0-1,-1 0 1,1 0 0,0 0 0,0 0 0,-1 0 0,1 0-1,0 0 1,0 0 0,0-1 0,0 1 0,1 0-1,-1-1 1,0 1 0,0-1 0,0 1 0,0-1 0,0 0-1,1 1 1,1-1 0,33 2-39,-27-2 40,1-1-66,0 0 1,0 0 0,0-1 0,0 0-1,-1 0 1,1-1 0,-1-1-1,0 1 1,10-7 0,9-6-1365,37-29 0,13-7-2137,-76 51 3511,1-1 0,0 0 0,-1 1 0,1 0 0,0-1 1,0 1-1,0 0 0,0 1 0,0-1 0,0 0 0,0 1 1,0 0-1,0 0 0,1 0 0,3 0 0,-4 1 282,-1 0 0,0 1-1,0-1 1,1 0-1,-1 1 1,0-1 0,0 1-1,-1 0 1,1-1-1,0 1 1,0 0 0,-1 0-1,1 0 1,-1 1-1,0-1 1,0 0 0,2 4-1,-2-3-6,1 1 0,-1-1 0,1 0 0,0 0 0,0-1 0,0 1 0,0 0 0,1-1 0,-1 1 0,4 2 0,-4-5-227,-1 1 0,0 0 0,1-1 0,0 1 0,-1-1 0,1 0 0,-1 0 0,1 1 1,-1-1-1,1 0 0,0 0 0,-1-1 0,1 1 0,-1 0 0,1 0 0,0-1 0,-1 1 0,1-1 1,-1 1-1,1-1 0,-1 0 0,0 0 0,1 1 0,-1-1 0,0 0 0,2-1 0,33-26-196,35-33 0,-18 14 38,-51 45 94,0 0 0,0-1 0,0 1 0,0-1 0,0 0 0,-1 0 0,1 0 0,-1 0 0,1 0 0,-1 0-1,0 0 1,0 0 0,-1 0 0,1 0 0,0-4 0,0-32-4202,-1 3-3659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5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2305,'0'0'14217,"-1"24"-12600,-3 147 1232,-14 266 2007,15-418-5134,-1 11 2361,6-27-1054,4-15-747,49-101-231,105-161 1,-145 250-136,51-69-489,-43 62 311,-22 30-191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6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0 359 4178,'0'0'13697,"17"-19"-12819,115-131 37,-108 124-808,-5 7-133,28-37 0,-43 51 101,-1-1-1,1 1 1,-1-1-1,0 0 1,0-1-1,-1 1 1,0 0-1,0-1 1,0 1-1,-1-1 1,1-12-1,-2 17 916,-5 2-807,0 1 0,-1 0 0,1 0 1,0 0-1,0 1 0,0 0 0,0 0 0,0 0 0,0 1 0,0-1 0,1 1 0,-1 0 0,1 1 0,0-1 0,0 1 0,0 0 1,-4 5-1,-8 11-132,1 0 0,-18 32 0,20-30 502,9-16-391,1 1 0,-1 0 0,1-1 0,0 1 0,1 1 0,-4 12 0,6-18-144,0-1 0,-1 1 0,1 0 0,0-1 0,0 1 0,0 0 0,0-1 0,0 1 0,1 0 0,-1-1 0,0 1 0,1 0 0,-1-1 0,1 1 0,0-1 0,-1 1 0,1-1 0,0 1 0,0-1 0,0 0 0,0 1 0,0-1 0,0 0 0,0 0 0,1 0 0,-1 0 0,0 0 0,1 0 0,-1 0 0,1 0 0,-1 0 0,1-1 0,-1 1 0,1 0 0,2 0 0,7 1-167,-1 0 0,1 0 0,0-1 0,0 0-1,0-1 1,0 0 0,-1-1 0,1 0 0,0 0-1,15-5 1,-12 1-1043,0 0-1,0 0 1,-1-1-1,15-10 1,13-9-5718,-3 0-3711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6.5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4994,'0'0'9170,"0"18"-5014,0 6-2945,-1-13-592,1 1 1,1 0-1,0-1 1,1 1-1,4 18 1,-6-27-359,1 0 0,0 1 0,0-1 0,0 0 1,1 0-1,-1 0 0,3 5 0,-3-7-157,0 0-1,0-1 1,0 1 0,1 0 0,-1 0 0,0-1-1,0 1 1,0 0 0,0-1 0,1 1-1,-1-1 1,0 1 0,1-1 0,-1 0 0,0 0-1,1 1 1,-1-1 0,0 0 0,3-1 0,-1-1-66,0-1 1,0 0-1,-1 0 1,1 0-1,-1-1 1,0 1 0,1 0-1,0-5 1,5-5 46,64-102 361,-2 1-2890,-68 107-509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6435,'0'0'13665,"9"21"-11590,30 68-762,-32-75-1153,0 0-1,1 0 1,0 0 0,1-1-1,0-1 1,1 0 0,1 0-1,0-1 1,0 0 0,1-1-1,1 0 1,13 8 0,-25-17-167,0 0 1,0 0-1,0 0 1,0 0-1,1-1 1,-1 1 0,0 0-1,0-1 1,1 1-1,-1-1 1,0 0-1,1 1 1,-1-1-1,0 0 1,1 0-1,-1 0 1,0 0 0,1 0-1,-1 0 1,0 0-1,1 0 1,-1 0-1,0-1 1,1 1-1,-1 0 1,0-1 0,3-1-1,-2 0-28,0-1-1,0 1 1,-1-1 0,1 0-1,0 0 1,-1 0 0,0 0-1,0 0 1,2-5 0,0-3 22,16-58-365,-14 50 20,-1 1-1,2-1 1,15-33-1,-20 51 346,-1 1 0,1-1 0,-1 1 0,1-1-1,-1 1 1,1-1 0,0 1 0,-1 0 0,1-1 0,-1 1-1,1 0 1,0-1 0,-1 1 0,1 0 0,0 0-1,0 0 1,-1 0 0,1 0 0,0 0 0,-1-1 0,1 2-1,0-1 1,0 0 0,-1 0 0,1 0 0,0 0 0,-1 0-1,1 1 1,0-1 0,-1 0 0,1 0 0,0 1 0,-1-1-1,1 1 1,-1-1 0,1 0 0,0 1 0,0 0-1,26 22-20,-25-21 73,20 23 466,-1 1 0,-1 1 1,-2 1-1,25 47 0,-3-6-123,-37-63-437,-2-3-8,1-1 0,-1 0 0,0 0 0,1 0 0,-1 0 0,1 0 0,-1 0 0,1-1 0,0 1 0,0 0 0,3 1 0,-10-16-3486,-11-4-250,-7-4-2633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8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6 2673,'6'-5'29137,"-4"4"-29362,-1 1 321,3 1-88,0 0 0,0 0 0,0-1 0,0 0 0,0 0-1,0 0 1,1 0 0,5-1 0,9-1 15,-15 3-25,0-1 1,0 1 0,0 0 0,-1 0-1,1 1 1,0-1 0,-1 1 0,1-1-1,-1 1 1,1 0 0,-1 1 0,5 3-1,26 14 3,-34-19 12,1-1 1,0 1 0,0-1 0,0 1-1,-1 0 1,1-1 0,0 1-1,-1 0 1,1 0 0,0 0 0,-1-1-1,1 1 1,-1 0 0,1 0 0,-1 0-1,0 0 1,1 0 0,-1 0 0,0 0-1,0 0 1,0 0 0,0 0 0,0 0-1,0 0 1,0 0 0,0 0 0,0 0-1,0 0 1,0 0 0,-1 0-1,1 0 1,0 0 0,-1 0 0,1 0-1,0-1 1,-2 2 0,-17 37 153,17-36-157,-126 212 302,123-205-327,-1-1 0,1 1-1,1 1 1,0-1-1,0 0 1,1 1-1,0 0 1,-1 19 0,11-29-204,-7-1 214,10 1-119,1 0-1,0-2 0,-1 1 1,1-1-1,-1 0 1,0-1-1,1-1 0,-1 0 1,0 0-1,0 0 0,0-2 1,12-6-1,-11 4-247,20-16-4210,-29 21 3763,0 1 1,-1-1-1,1 0 1,-1 0-1,1 0 1,-1 0 0,0 0-1,0 0 1,0 0-1,0-1 1,0 1-1,0 0 1,0-5-1,0-12-8740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8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9044,'0'0'16392,"103"0"-16328,-66-6-64,5 6-304,-10-7-1521,-4 7-1217,-9 0-1744,4 0-2257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9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7171,'0'0'12499,"0"20"-10596,-3 10-1094,1-4 110,2 0 0,1 29 1,0-49-810,0 0 0,0 0 0,0 0 1,1 0-1,0 0 0,0 0 1,0-1-1,1 1 0,0-1 1,0 0-1,0 1 0,1-1 1,4 4-1,-6-6-138,0-1-1,0 0 1,0 0 0,1 0 0,-1-1 0,1 1-1,-1-1 1,1 1 0,0-1 0,-1 0-1,1 0 1,0 0 0,0 0 0,0 0 0,0-1-1,0 1 1,0-1 0,0 0 0,0 0 0,0 0-1,0 0 1,0-1 0,0 1 0,-1-1-1,1 1 1,0-1 0,0 0 0,0 0 0,0-1-1,2-1 1,9-6-286,0-1 0,-1-1 0,0 0 0,-1-1-1,15-18 1,3-2-437,-25 34 840,0 11 204,3 27 651,-2-16-130,-6-21-720,1 0 0,0 0 0,0 0 0,0 0 0,0 0 0,1-1 1,-1 1-1,1 0 0,-1-1 0,1 1 0,0-1 0,0 1 0,0-1 0,4 3 0,-2-3-76,0 0 1,-1-1-1,1 0 0,0 0 0,0 0 0,0 0 1,0-1-1,0 0 0,0 1 0,7-2 0,-6 0-19,-1 0 0,1 0-1,0 0 1,-1-1-1,1 0 1,-1 0 0,1 0-1,-1 0 1,0-1 0,0 1-1,0-1 1,0 0 0,0-1-1,-1 1 1,0-1-1,1 1 1,-1-1 0,-1 0-1,1 0 1,2-6 0,3-3-64,0 0 1,-1-1 0,-1 0 0,0-1 0,4-17 0,-8 19 61,0 0 0,-1 0 0,-1-22 0,0 22 7,0 11-60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39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1 330 3922,'-1'3'21105,"9"0"-20280,9-4-657,0-1 0,-1-1 0,1 0 1,0-1-1,-1-1 0,0 0 0,0-2 0,15-7 1,-3-1-125,-1 0 0,-1-2 1,38-30-1,-57 41-101,0-1 1,0 0-1,-1 0 0,1-1 0,-2 0 0,1 0 0,-1 0 1,0-1-1,-1 0 0,0 1 0,0-2 0,-1 1 1,0 0-1,-1-1 0,0 1 0,-1-1 0,1 1 0,-2-1 1,0-10-1,0 19 63,0 0-1,0 1 1,0-1 0,0 1 0,0-1 0,0 0 0,0 1-1,0-1 1,-1 0 0,1 1 0,0-1 0,0 1 0,-1-1-1,1 1 1,0-1 0,-1 0 0,1 1 0,-1 0-1,1-1 1,-1 1 0,1-1 0,-1 1 0,1-1 0,-1 1-1,1 0 1,-1-1 0,1 1 0,-1 0 0,0 0 0,1 0-1,-1-1 1,1 1 0,-1 0 0,0 0 0,1 0 0,-1 0-1,0 0 1,1 0 0,-1 0 0,0 0 0,1 0 0,-1 0-1,1 0 1,-2 1 0,-1 0 23,1-1-1,-1 1 1,0 0-1,1 0 1,-1 0 0,1 1-1,0-1 1,-1 1 0,1-1-1,0 1 1,-3 2-1,-5 8 1,-1 1-1,1 0 1,1 0-1,-10 21 1,14-26 46,1 1 1,0 1 0,1-1 0,0 0 0,0 1-1,1 0 1,0-1 0,0 16 0,2-14 15,-1-3 17,1 0-1,0 0 1,1 1 0,0-1 0,4 15 0,-4-20-78,1 1-1,0-1 1,0 0 0,0 0 0,0 0-1,1 0 1,-1 0 0,1 0-1,-1-1 1,1 1 0,0-1 0,0 0-1,0 0 1,1 0 0,4 3 0,-4-3-63,6 3 38,1 1 1,0-1 0,19 6 0,-27-11-268,1 1 1,-1 0-1,1-1 0,-1 0 1,1 0-1,0 0 0,4 0 0,-6-1-133,0 1-1,0-1 0,1 1 0,-1-1 1,0 0-1,0 0 0,0 0 1,-1 0-1,1 0 0,0-1 0,0 1 1,0 0-1,1-3 0,23-25-3792,6-8-1794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0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1 7940,'0'0'8211,"-42"106"-3633,28-74-1600,14-13-1137,0-13-817,0-25-8307,0-6 768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0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7 896,'0'0'22907,"0"-6"-22891,9 6-288,19 6-1953,0 7-2850,9 6-4241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0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1 3522,'0'0'16087,"-24"23"-14356,-77 76 252,51-43-545,47-52-1369,1 0 1,0 0-1,-1 0 0,1 0 1,1 1-1,-1-1 0,1 1 1,-2 7-1,3-12-94,0 0-1,0 1 1,0-1-1,0 1 1,0-1 0,0 0-1,0 1 1,0-1 0,0 0-1,0 1 1,0-1-1,0 0 1,0 1 0,0-1-1,0 0 1,1 1 0,-1-1-1,0 0 1,0 0-1,0 1 1,1-1 0,-1 0-1,0 0 1,0 1 0,1-1-1,-1 0 1,0 0-1,1 0 1,-1 1 0,0-1-1,0 0 1,1 0 0,-1 0-1,0 0 1,1 0-1,-1 0 1,0 0 0,1 0-1,-1 1 1,0-1 0,1 0-1,-1-1 1,1 1-1,-1 0 1,0 0 0,1 0-1,17-4-395,-9-1 310,0-1 1,0 0-1,-1-1 0,1 0 1,-2 0-1,8-9 1,10-8-477,3-2-148,-16 13 260,2 1-1,-1 0 0,30-18 0,-43 31 492,0-1 1,0 0 0,0 0 0,0 0-1,0 0 1,0 1 0,0-1 0,0 0-1,0 0 1,0 0 0,0 0 0,0 1-1,0-1 1,0 0 0,0 0 0,0 0-1,0 1 1,0-1 0,0 0-1,0 0 1,1 0 0,-1 0 0,0 1-1,0-1 1,0 0 0,0 0 0,0 0-1,0 0 1,0 0 0,1 0 0,-1 1-1,0-1 1,0 0 0,0 0 0,0 0-1,1 0 1,-1 0 0,0 0-1,0 0 1,0 0 0,0 0 0,1 0-1,-1 0 1,0 0 0,0 0 0,0 0-1,1 0 1,-1 0 0,0 0 0,0 0-1,0 0 1,0 0 0,1 0 0,-1 0-1,0 0 1,0 0 0,0 0 0,0 0-1,1 0 1,-1 0 0,0-1-1,0 1 1,0 0 0,0 0 0,0 4 255,8 184 5871,-3 91-4567,-7-256-1454,-1 1 1,-1-1 0,-1 0 0,-1-1 0,0 1 0,-2-1 0,-1 0 0,-1-1 0,0 0 0,-2-1 0,0 0 0,-25 29 0,35-46-95,-1 0 1,0 0-1,0-1 1,0 1 0,0-1-1,0 0 1,-1 1 0,1-1-1,-1-1 1,1 1-1,-1-1 1,0 1 0,1-1-1,-1 0 1,0 0-1,0-1 1,0 1 0,0-1-1,0 0 1,0 0 0,0 0-1,0 0 1,0-1-1,0 0 1,1 0 0,-1 0-1,0 0 1,0 0 0,1-1-1,-1 0 1,0 1-1,-3-4 1,-2-3-53,0 1 0,1-1-1,-1-1 1,2 0 0,0 0 0,0 0-1,0-1 1,1 0 0,0 0 0,1-1-1,1 0 1,-5-14 0,5 11-269,0 0 1,1 0 0,1-1-1,0 1 1,1-1 0,0 1-1,1-1 1,1 1 0,5-26-1,-4 32-176,1 0-1,0 0 1,0 0-1,1 0 1,0 1 0,0-1-1,1 1 1,0 0-1,0 1 1,8-8-1,0 1-2368,1 0 0,1 0 0,26-16-1,12-3-8638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1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6115,'0'0'16173,"0"8"-12486,-1 34-1988,0-17-1290,1-1 0,3 27 0,-3-50-408,0 0 0,1 0-1,-1 0 1,1 1 0,0-1 0,-1 0-1,1 0 1,0 0 0,-1 0 0,1 0-1,0 0 1,0 0 0,0-1 0,0 1-1,0 0 1,0 0 0,0-1 0,0 1-1,0-1 1,0 1 0,1-1 0,-1 1-1,0-1 1,0 0 0,0 1 0,1-1-1,-1 0 1,0 0 0,0 0 0,1 0-1,-1 0 1,2 0 0,3-1-10,-1 1 1,0-1-1,0 0 1,1 0-1,-1 0 1,8-4 0,1-2-49,0-2 1,-1 0-1,0 0 1,17-16-1,-21 16-114,2 0-1,0 1 0,0 0 1,0 1-1,1 0 1,19-8-1,-29 14 205,-1 1-1,1 0 0,0-1 1,-1 1-1,1 0 0,0 0 1,-1 0-1,1 0 1,0 0-1,0 1 0,-1-1 1,1 1-1,-1-1 0,1 1 1,0-1-1,-1 1 1,1 0-1,-1 0 0,1-1 1,1 3-1,25 26 318,-16-16-339,2 0-438,-6-5-62,-1-1 1,1-1-1,1 1 1,8 4-1,2-3-4379,1-5-3882,-6-3-1009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1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9588,'0'0'6739,"0"18"-2312,0 134 1895,0-149-6272,0-1 0,0 1 0,1 0 0,-1-1 0,0 1 0,1-1 0,0 1 0,-1-1 0,1 1 0,0-1 0,0 1 0,1-1 0,-1 0 0,3 5 0,-2-6-77,-1 0-1,0-1 0,0 1 0,1 0 1,-1 0-1,0-1 0,1 1 0,-1-1 1,1 1-1,-1-1 0,1 0 0,-1 1 1,1-1-1,-1 0 0,1 0 0,-1 0 1,1 0-1,-1 0 0,1-1 0,-1 1 0,1 0 1,-1-1-1,1 1 0,-1-1 0,0 1 1,1-1-1,-1 0 0,0 0 0,3-1 1,8-6-246,0 0 0,-1-1-1,16-14 1,-20 15 97,1 1-1,0 0 1,0 1-1,0 0 1,1 0-1,0 0 1,0 1-1,17-6 0,-23 11 262,-1 0-1,0 1 0,1-1 1,-1 1-1,0-1 0,1 1 0,-1 0 1,0 0-1,0 0 0,1 0 0,-1 0 1,0 1-1,0-1 0,-1 0 0,1 1 1,0 0-1,0-1 0,-1 1 1,3 3-1,10 8 58,-6-9-342,-1 1-1,1-1 1,0-1 0,0 1-1,0-1 1,11 2 0,1-1-2209,0-2 0,0 0 1,28-1-1,11-1-5123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2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32 8644,'0'0'3495,"-20"11"-462,2-2-2040,7-5-429,1 1-1,-1 1 1,1 0 0,0 0 0,1 1 0,-1 0 0,2 1 0,-1-1 0,1 2 0,-10 12 0,13-16-221,1 0 1,1 0 0,-1 0 0,1 0-1,0 1 1,0 0 0,0-1 0,1 1 0,0 0-1,0 0 1,1 0 0,-1 0 0,1 9-1,1-14-332,0 0-1,0 0 1,0-1-1,0 1 1,0 0-1,0 0 1,0 0-1,0-1 1,1 1-1,-1 0 1,0 0-1,1-1 1,-1 1-1,0 0 1,1-1-1,-1 1 1,1 0-1,-1-1 1,1 1-1,0-1 1,-1 1-1,1-1 1,0 1-1,-1-1 1,1 1-1,0-1 1,-1 1-1,1-1 1,0 0-1,0 0 1,0 1-1,28 0 6,-20-1-29,1-1-68,-1 0 0,0-1-1,0 0 1,0 0-1,0-1 1,0 0 0,0 0-1,-1-1 1,1-1-1,-1 1 1,0-1 0,-1-1-1,1 1 1,-1-1 0,9-10-1,1-1-383,-2 0-1,0-2 1,-1 0-1,-1 0 1,11-22-1,-7-2-132,-17 41 1260,0 25 1707,-5 11-1689,-1 0-1,-18 52 0,0 7 314,11-20-482,-3 82 0,2-7-303,14-145-199,0 0 0,-1 0 0,1 0-1,-1 0 1,1 0 0,-1 0 0,0 0 0,0 0 0,-1 0 0,1 0 0,0-1 0,-1 1 0,0 0 0,1-1 0,-1 1 0,0-1-1,-1 0 1,1 0 0,0 0 0,0 0 0,-1 0 0,1 0 0,-1-1 0,0 1 0,0-1 0,1 0 0,-1 0 0,0 0 0,0 0-1,0 0 1,-5 0 0,-15 5 81,-1-2 0,-32 3 0,50-7-99,0 1 0,0-1 1,0 0-1,0-1 0,0 1 1,0-1-1,0 0 0,1 0 1,-1-1-1,0 0 0,1 0 1,-1 0-1,1-1 0,0 0 1,-7-4-1,8 3-283,0 0 0,1 0 0,-1-1 1,1 1-1,0-1 0,0 0 0,1 0 0,-1 0 0,1 0 0,0 0 0,0 0 1,1-1-1,-1 1 0,1-1 0,1 1 0,-1-1 0,1 1 0,0-1 1,0 1-1,0-1 0,1 0 0,0 1 0,0-1 0,4-9 0,-1 6-807,2 1 0,-1 1-1,11-13 1,-15 19 900,44-54-6501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6995,'0'0'7107,"20"-9"-5095,-4 3-1584,-8 3-255,1 0 0,-1 0 1,0-1-1,0 0 0,0 0 0,-1-1 0,0 0 0,0 0 0,0 0 1,0-1-1,-1 0 0,0-1 0,0 0 0,8-12 0,2-9 118,-1-1-1,16-41 1,-27 57-9,1 0-1,-2-1 1,0 1 0,-1-1-1,0 0 1,-1 0 0,0 0 0,-2-18-1,0 30-204,0-1 0,0 1 0,-1 0 0,1 0 0,-1-1 0,1 1-1,-1 0 1,0 0 0,1 0 0,-1 1 0,0-1 0,0 0 0,-1 1 0,1-1-1,0 1 1,0 0 0,-1 0 0,1 0 0,-1 0 0,-3-1 0,2 0-62,1 1 1,-1 0-1,0 0 0,1 0 1,-1 0-1,0 1 1,1-1-1,-1 1 1,0 0-1,1 0 1,-1 1-1,0-1 1,0 1-1,-4 1 0,6-1 12,0 1 0,1 0-1,-1 0 1,0 0 0,1 1-1,0-1 1,-1 0-1,1 0 1,0 1 0,0-1-1,1 1 1,-1-1-1,0 1 1,1-1 0,-1 1-1,1-1 1,0 1-1,0 3 1,-1 3-7,-3 33 310,2 0 0,4 50 0,-2-86-313,0-1 1,0 0 0,1 0-1,0 0 1,0 0-1,0 0 1,1 0 0,-1 0-1,1 0 1,0 0-1,1 0 1,-1-1 0,1 1-1,0-1 1,0 0-1,0 0 1,1 0 0,-1 0-1,1-1 1,0 1-1,0-1 1,0 0 0,1 0-1,-1 0 1,1-1-1,0 0 1,-1 0-1,1 0 1,0 0 0,0-1-1,0 0 1,0 0-1,0 0 1,1 0 0,-1-1-1,6 0 1,5 0 602,43-3-4995,-54 2 3019,1 0 0,-1-1 0,0 1 0,0-1 0,0 0 0,-1-1 0,1 1 0,0-1 0,5-4 0,14-14-7232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2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279 1 11429,'0'0'13580,"-20"6"-12372,-60 21-458,77-26-723,1 0 0,-1 0-1,0 1 1,1-1 0,-1 1 0,1-1-1,-1 1 1,1 0 0,0-1 0,0 1 0,-1 1-1,1-1 1,1 0 0,-1 0 0,0 1 0,0-1-1,1 1 1,0-1 0,-1 1 0,1 0-1,0-1 1,-1 5 0,2-2-36,-1 1 0,1-1 1,0 1-1,0-1 0,1 1 0,-1 0 1,4 8-1,-4-13 15,1 3-4,0-1-1,0 1 0,1-1 0,-1 1 1,1-1-1,0 0 0,0 1 0,0-1 1,1 0-1,-1 0 0,1-1 0,4 5 1,37 25-377,-27-22-219,-16-8 431,-1 1 228,0 0-1,0-1 0,0 1 1,-1-1-1,1 1 1,-1 0-1,0-1 1,0 1-1,1-1 1,-2 0-1,1 1 0,0-1 1,0 0-1,-1 1 1,0-1-1,1 0 1,-1 0-1,0 0 1,0-1-1,0 1 0,0 0 1,0-1-1,0 1 1,-1-1-1,1 0 1,0 0-1,-6 2 0,-3 1 33,-1-1 0,0-1 0,0 0 0,-22 1 0,13-1-454,-28 2-1500,17-3-4856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3.0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391 87 7155,'0'0'14159,"-10"-15"-12377,-35-43-379,44 56-1363,0 1 0,0 0 0,0 0 0,0 0 0,0 0 0,0 1 0,0-1-1,0 0 1,0 0 0,-1 1 0,1-1 0,0 1 0,-1-1 0,1 1 0,0 0 0,-1-1 0,1 1 0,-1 0-1,1 0 1,0 0 0,-1 0 0,1 0 0,-1 0 0,1 0 0,0 0 0,-3 1 0,1 1 19,0 0 0,0 0 0,0 0 0,0 0 0,0 0 0,1 1 0,-5 4 0,3-3 0,-24 25 408,2 2 0,2 0 0,1 2-1,-21 37 1,34-43-160,9-26-303,1 0-1,0-1 0,-1 1 1,1 0-1,0 0 1,0 0-1,0 0 0,-1-1 1,1 1-1,0 0 1,0 0-1,0 0 1,1 0-1,-1-1 0,0 1 1,0 0-1,0 0 1,1 0-1,-1-1 0,0 1 1,1 0-1,-1 0 1,0-1-1,2 2 1,6-3-47,-7 1 40,7-1-49,1 0-1,-1 0 0,0-1 1,0 0-1,0-1 0,0 0 1,0 0-1,-1 0 1,1-1-1,-1 0 0,0-1 1,6-5-1,17-13-818,36-38 1,-29 26-515,-29 28 1064,10-12-574,-19 40 2205,2-9-929,-3 14 177,-1-1 0,-1 0 0,-1 1 0,-9 26 0,-4 17 385,5-6-436,4-17-354,-2 0 0,-2 0 1,-20 47-1,31-87-133,-1-1-1,1 0 1,-1 0 0,1 0-1,-1 0 1,-1 0 0,1-1-1,-1 1 1,0-1-1,0 0 1,0 0 0,0 0-1,-1-1 1,1 0 0,-1 0-1,0 0 1,0 0 0,0-1-1,-1 1 1,1-1-1,-1-1 1,1 1 0,-1-1-1,1 0 1,-1 0 0,0-1-1,-6 1 1,5-1-31,0-1 0,-1 1 0,1-1 0,0 0 0,-1-1 0,1 0 0,0 0 0,-11-5 1,14 5-93,0-1 1,1 1 0,-1-1 0,0 1 0,1-1-1,0 0 1,0 0 0,0-1 0,0 1 0,0-1-1,1 1 1,-1-1 0,1 0 0,0 0 0,0 0-1,-2-6 1,2 3-419,0-1 0,0 0 0,1 1 0,0-1-1,0 0 1,1 0 0,0 0 0,0 0 0,1 0-1,0 1 1,0-1 0,1 0 0,0 1 0,0-1 0,1 1-1,4-9 1,34-51-6274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3.3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68 9284,'0'0'8495,"-3"21"-4504,-21 122 635,23-125-4399,12-27-483,63-92 411,-16 20-33,-44 62-114,-12 15-4,1 0 0,0 0-1,0 0 1,1 0-1,-1 0 1,1 0-1,0 1 1,8-6-1,-11 11-279,0-1 0,0 0-1,1 1 1,-1-1 0,0 0-1,0 1 1,0 0 0,-1-1-1,1 1 1,0-1 0,-1 1 0,1 0-1,-1 0 1,1 2 0,0 1-577,10 21-3810,6 4-2773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3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1 12086,'0'0'6442,"-21"8"-3731,6-2-2299,1-2-149,1 2 0,1-1 0,-1 1-1,1 1 1,0 0 0,1 1 0,-1 0 0,1 1 0,-10 11 0,7-6 252,0 0 158,2 0-1,-17 22 1,26-31-570,0 0 0,0 0 0,0 1-1,1 0 1,0-1 0,0 1 0,0 0 0,1 0 0,0 0 0,0 0 0,0 10 0,1-15-106,0-1 1,0 1-1,0 0 1,0 0-1,1-1 1,-1 1-1,0 0 1,0-1-1,1 1 1,-1-1-1,0 1 1,1 0 0,-1-1-1,1 1 1,-1-1-1,1 1 1,-1-1-1,1 1 1,0-1-1,-1 1 1,1-1-1,-1 0 1,1 1 0,0-1-1,-1 0 1,1 0-1,0 1 1,-1-1-1,1 0 1,0 0-1,0 0 1,-1 0-1,1 0 1,0 0-1,0 0 1,0 0 0,33-6-182,-17-1 59,-1-1 0,0-1 0,0-1 0,-1 0 0,-1-1 0,16-14 0,-3 3-318,15-13-737,-13 10 52,42-26 0,-68 49 1376,-3 10 1547,0 84-85,0-91-1845,0-1 0,0 1 0,0-1 0,1 0 0,-1 1 0,0-1 0,1 1 0,-1-1 0,0 0 0,1 1 0,-1-1 0,0 0 0,1 1 0,-1-1 0,0 0 0,1 0 0,-1 1 0,1-1 0,-1 0 0,1 0 0,-1 0 0,1 1 0,-1-1 0,1 0 0,-1 0 0,1 0 0,-1 0 0,1 0 0,-1 0 0,1 0 0,-1 0 0,0 0 0,1 0 0,-1-1 0,1 1 0,-1 0 0,1 0 0,5-1-1356,24 1-5918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4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59 409 13398,'0'0'11998,"-10"12"-11166,-30 41-317,39-53-498,0 1 1,1 0-1,-1 0 1,0 0-1,1 0 1,-1 0-1,0 0 0,1 0 1,-1 0-1,1 0 1,0 0-1,-1 0 1,1 0-1,0 0 1,-1 0-1,1 1 0,0-1 1,0 0-1,0 0 1,0 0-1,0 0 1,1 1-1,-1-1 0,0 0 1,0 0-1,1 0 1,-1 0-1,1 0 1,-1 0-1,1 0 1,-1 0-1,1 0 0,1 2 1,0-1-28,1 0-1,0-1 1,0 1 0,0-1 0,0 1-1,0-1 1,0 0 0,5 1 0,0 1-38,-4-2-12,0 0-1,-1 0 0,1 0 0,0 0 0,0-1 0,0 0 0,-1 1 0,1-2 0,0 1 0,0 0 0,0-1 0,-1 1 0,1-1 1,0 0-1,0-1 0,-1 1 0,1-1 0,-1 1 0,6-4 0,3-4-97,0 0 0,0-1 0,18-17 0,-13 9-6,24-22-33,-2-3-1,-2 0 1,-2-3 0,-2-1-1,-2-1 1,30-66-1,-59 110 364,-1 0 0,0 0 0,0 0-1,0 0 1,0 0 0,-1 0 0,1 0 0,-1 0-1,0 0 1,-1-6 0,0-5 2303,1 30-2288,-5 9-84,-1 0 0,-9 27 0,-5 18 279,14-43-231,-4 10 117,3 1 0,1 0 0,-2 53 0,7-57-148,0-20-25,0 1 0,1-1 1,1 0-1,0 0 0,1 1 0,0-1 0,8 23 0,-1-19 267,-9-17-365,0 0 1,0 0 0,0 0 0,0 0-1,0-1 1,0 1 0,0 0 0,0 0-1,0 0 1,0 0 0,0 0 0,0 0-1,0 0 1,0 0 0,0 0 0,0 0 0,0-1-1,0 1 1,0 0 0,0 0 0,0 0-1,0 0 1,0 0 0,0 0 0,0 0-1,0 0 1,0 0 0,0 0 0,0 0-1,0 0 1,0-1 0,0 1 0,0 0 0,0 0-1,1 0 1,-1 0 0,0 0 0,0 0-1,0 0 1,0 0 0,0 0 0,0 0-1,0 0 1,0 0 0,0 0 0,0 0-1,1 0 1,-1 0 0,0 0 0,0 0 0,0 0-1,0 0 1,0 0 0,0 0 0,0 0-1,0 0 1,0 0 0,0 0 0,0 0-1,1 0 1,-1 0 0,0 0 0,0 0-1,0 0 1,0 0 0,0 0 0,0 1-1,-4-34-4690,-3 8-2886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8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5426,'0'0'18366,"4"0"-16722,67 0 2848,3 0-6380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9:48.6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5250,'0'0'21402,"47"0"-20505,-43 0-545,1 0-288,0 0-288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0:45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2673,'0'0'20306,"0"1"-20100,-1 1 1,1-1-1,0 0 0,0 0 1,0 0-1,0 0 1,0 0-1,1 0 1,-1 0-1,0 0 1,0 0-1,1 1 1,-1-1-1,1 1 1,6 0 24,0 0 0,-1 0 0,1-1-1,0 0 1,0-1 0,0 1 0,13-2 0,-12 1-171,1-1 0,-1 2 0,1-1 0,-1 1-1,15 4 1,-9-1-19,0-1 0,0-1-1,1 0 1,-1-1-1,25-1 1,-38 0-37,0 0 557,-1-25-19775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0:45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95 2081,'0'0'14545,"-8"0"-11933,51 0-99,1-2 0,43-9 1,-56 7-2183,36 0 0,-42 4-321,0-2 1,27-5-1,-51 7-102,0 0-1,0 0 0,0-1 1,0 1-1,0 0 0,0 0 1,0 0-1,0-1 0,0 1 1,-1 0-1,1-1 1,0 1-1,0-1 0,0 1 1,0-1-1,0 1 0,-1-1 1,1 0-1,0 1 0,1-3 1,9-9-5889,7-6-873,9-6-3820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0:46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 4722,'0'0'22101,"28"0"-19422,-23 0-2266,-5 0-368,0 0 0,1 0-1,-1 0 1,1 1-1,-1-1 1,0 0-1,1 0 1,-1 0 0,1 0-1,-1 0 1,1 0-1,-1 0 1,0 0-1,1 0 1,-1 0-1,1 0 1,-1-1 0,0 1-1,1 0 1,-1 0-1,1 0 1,-1 0-1,0-1 1,1 1 0,-1 0-1,0 0 1,1-1-1,-1 1 1,0 0-1,0 0 1,1-1-1,-1 1 1,0 0 0,0-1-1,1 1 1,-1 0-1,0-1 1,0 1-1,0-1 1,1 0 0,19 1-69,33-1 26,-29-1 8,0 2 0,1 1 0,-1 0 1,28 7-1,-48-7-17,1 0 1,-1 0-1,0 1 1,0-1-1,0 1 1,-1 0 0,1 1-1,0-1 1,-1 1-1,1-1 1,-1 1-1,0 0 1,5 6-1,-7-7 12,1 0-1,-1 0 0,0 1 1,0-1-1,0 0 0,0 1 1,0-1-1,-1 0 0,1 1 1,-1-1-1,0 1 0,1-1 1,-1 1-1,0-1 0,0 1 1,-1-1-1,1 1 0,-1-1 1,1 1-1,-1-1 0,0 1 1,1-1-1,-1 0 1,-1 1-1,1-1 0,-1 2 1,-8 8 43,1 0 1,-1-1-1,-1-1 1,0 1 0,-1-2-1,0 0 1,-25 15 0,17-11-14,-55 40 56,-71 44 55,122-82-116,23-15-31,1 0 1,0 0 0,0 0 0,-1 0 0,1 0 0,0 0 0,0 0 0,-1 1 0,1-1-1,0 0 1,0 0 0,0 0 0,-1 0 0,1 1 0,0-1 0,0 0 0,0 0 0,0 0-1,0 1 1,-1-1 0,1 0 0,0 0 0,0 1 0,0-1 0,0 0 0,0 0 0,0 1-1,0-1 1,0 0 0,0 0 0,0 1 0,0-1 0,0 0 0,0 0 0,0 1 0,0-1-1,0 0 1,0 0 0,0 1 0,0-1 0,0 0 0,1 0 0,-1 0 0,0 1 0,0-1-1,0 0 1,0 0 0,1 0 0,-1 1 0,0-1 0,0 0 0,0 0 0,0 0 0,1 0-1,-1 1 1,0-1 0,0 0 0,1 0 0,-1 0 0,0 0 0,0 0 0,1 0 0,-1 0-1,0 0 1,0 0 0,1 0 0,-1 0 0,0 0 0,1 0 0,-1 0 0,63 10 72,1-3 1,0-3 0,78-4-1,-65-1-77,9 1 52,-74 0-2789,-33-2-1537,1-2-3917,-3-3-7640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5683,'0'0'4970,"1"22"-2131,0-8-2285,1 28 1878,14 76 0,-15-115-2323,2 15 418,0-1 0,2-1 1,0 1-1,13 28 0,-15-41-492,-1 0 1,0 0-1,1-1 0,0 1 0,0-1 0,0 1 1,0-1-1,1 0 0,-1 0 0,1 0 1,-1-1-1,1 1 0,0-1 0,0 0 1,1 0-1,-1 0 0,0-1 0,1 1 1,-1-1-1,0 0 0,1 0 0,0-1 1,4 1-1,-2-1-18,-2 1-9,0-1-1,0 0 1,0 0 0,0 0 0,1-1-1,-1 0 1,6-1 0,-9 1-9,0 0 1,0 0 0,-1-1-1,1 1 1,0 0-1,-1 0 1,0-1 0,1 1-1,-1-1 1,0 0-1,1 1 1,-1-1-1,0 0 1,0 1 0,-1-1-1,1 0 1,0 0-1,0 0 1,-1 0 0,1 0-1,-1 0 1,0-2-1,5-35-422,-1 0 0,-2 0 0,-4-45 0,0 8 45,2 74 421,0 6 176,0 14 72,1 1 1,1-1 0,1 0-1,0 1 1,2-2 0,0 1-1,1 0 1,0-1 0,1 0-1,2 0 1,-1-1 0,2 0-1,0-1 1,1 0 0,0 0 0,1-1-1,22 19 1,-26-28 645,-4-3-3435,-3-3 2241,-1 1 0,0 0 0,0-1-1,1 1 1,-1 0 0,0-1 0,0 1-1,0-1 1,0 1 0,0 0 0,0-1 0,1 1-1,-1-1 1,0 1 0,0-1 0,0 1-1,0 0 1,0-1 0,-1 1 0,1-1 0,0 1-1,0-1 1,0 1 0,0 0 0,0-1-1,-1 1 1,1-1 0,0 0 0,-8-16-6666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8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453 226 5891,'0'0'14825,"-2"-5"-13384,0 0-1303,-1-2 756,0 0-1,1 0 1,0 0 0,0 0 0,0-11 0,1 14-643,0-1-1,0 1 1,0-1 0,-1 1-1,1 0 1,-4-6-1,-1-3-27,4 8-169,-1-4-19,0 0 1,0 1 0,-1-1 0,0 1-1,-1 0 1,1 0 0,-2 0-1,1 1 1,-11-11 0,12 16-8,0 0 1,0 1-1,-1-1 0,1 1 1,-1-1-1,0 2 1,1-1-1,-1 0 1,-7 1-1,-6-2-27,-38 0-126,36 2 79,16 1 37,-1-1 0,1 1 0,0 0 0,0 0 0,0 1 0,0-1 0,0 1 0,0 0 0,1 0 0,-1 0 0,0 1 0,1-1 0,0 1 0,-5 4 0,-42 48-33,46-50 41,-7 8 5,0 1 0,2-1 1,-1 2-1,2 0 1,0 0-1,0 0 0,2 1 1,0 0-1,1 0 1,0 1-1,1 0 0,1 0 1,-1 21-1,3-22-19,0 1-1,1 0 1,1 0 0,4 20-1,-4-31 9,1 0 0,0-1 0,0 1 0,0-1 0,1 1 0,0-1 0,0 0 0,0 0 0,1 0 0,0-1 0,-1 1 0,2-1 0,-1 0 0,0 0 0,6 4 0,1-2-198,0 1 1,0-2 0,0 1-1,1-2 1,-1 1 0,1-2-1,0 1 1,0-2 0,0 0 0,1 0-1,20 0 1,-31-2 2,0 0 1,0-1 0,0 1-1,0 0 1,0-1-1,0 0 1,0 1-1,0-1 1,0 0 0,0 0-1,0 0 1,-1 0-1,1 0 1,0 0-1,-1-1 1,1 1 0,-1 0-1,3-4 1,20-36-4527,-21 35 3820,15-32-5890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8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79 3826,'0'0'12248,"20"-12"-11784,63-37-336,-78 46-126,0 0-1,0 0 1,1 1-1,-1 0 0,10-2 1,-14 4 51,0-1-1,0 1 1,0 0 0,0 0-1,1 0 1,-1 0 0,0 0-1,0 0 1,0 0 0,0 1-1,0-1 1,0 0 0,0 1 0,0-1-1,0 0 1,0 1 0,0-1-1,0 1 1,1 0 0,-1 2 120,1-1 0,-1 1 0,0 0 0,1-1 1,-2 1-1,1 0 0,0-1 0,0 1 0,-1 0 0,1 0 1,-1 0-1,0 0 0,0 0 0,0 3 0,0 7 102,2 185 3625,-3-108-2848,4-66-1765,-1-20-1819,-1-15-426,-1-6-2354,0-6-3620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8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52 4898,'0'0'14796,"11"24"-13515,33 75-502,-31-65-446,-13-34-313,0 1-1,0-1 1,0 1 0,0-1-1,0 1 1,0-1-1,0 0 1,0 1-1,0-1 1,1 1-1,-1-1 1,0 1-1,0-1 1,0 0-1,1 1 1,-1-1 0,0 1-1,0-1 1,1 0-1,-1 1 1,0-1-1,1 0 1,-1 0-1,1 1 1,-1-1-1,0 0 1,1 0-1,-1 1 1,1-1 0,-1 0-1,0 0 1,1 0-1,0 0 1,-1-24 1295,0 7-1091,-1 2-178,2 0 0,-1 0 0,5-21 0,-3 30-64,-1 1 0,1-1 0,0 1 0,1 0 0,-1 0 0,1 0 0,0 0 0,0 0 0,1 1 0,-1-1 0,1 1-1,6-6 1,-5 7-89,-1 0-1,0 0 1,1 0-1,-1 1 0,1 0 1,0 0-1,-1 0 1,1 0-1,0 1 0,0 0 1,0 0-1,7 0 1,-2 0-803,-1 1 0,1 0 0,-1 0 0,0 1 0,1 1 0,9 2 0,28 16-5045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9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7 624,'0'0'21098,"-13"0"-19516,2 0-1283,7-1-233,1 0 1,-1 1-1,0 0 1,0 0-1,0 0 0,0 1 1,0-1-1,0 1 1,0 0-1,0 0 1,0 0-1,1 0 1,-1 1-1,0 0 0,1-1 1,-1 1-1,1 1 1,0-1-1,0 0 1,-6 6-1,5-3-21,-1 0-1,0 1 1,1-1-1,0 1 1,1 0 0,-1 1-1,1-1 1,0 1-1,1-1 1,-1 1-1,1 0 1,1 0 0,-1 0-1,1 0 1,0 0-1,1 12 1,0-17-61,-1 0 0,1-1 0,0 1 0,0 0 1,0 0-1,1 0 0,-1-1 0,0 1 0,1 0 0,-1 0 0,1-1 1,-1 1-1,1 0 0,0-1 0,0 1 0,0-1 0,0 1 1,0-1-1,0 1 0,0-1 0,0 1 0,1-1 0,-1 0 0,0 0 1,1 0-1,-1 0 0,1 0 0,-1 0 0,1 0 0,0 0 1,-1-1-1,1 1 0,0-1 0,0 1 0,-1-1 0,1 1 0,0-1 1,0 0-1,0 0 0,-1 0 0,1 0 0,0 0 0,0-1 1,0 1-1,-1 0 0,1-1 0,0 0 0,-1 1 0,3-2 0,3-2-116,-1 0 0,0-1-1,0 0 1,-1 0 0,0 0-1,1 0 1,-2-1 0,1 0-1,-1 0 1,0 0 0,0-1-1,4-10 1,5-4-191,45-73-1267,-58 94 1600,0 0 0,0 1 0,0-1 0,0 1 0,0-1 0,0 0 0,0 1 0,0-1 0,0 1 0,0-1 0,0 1 0,0-1 0,0 0 0,1 1 0,-1-1 0,0 1 1,0-1-1,0 0 0,1 1 0,-1-1 0,0 0 0,0 1 0,1-1 0,-1 0 0,0 0 0,1 1 0,-1-1 0,0 0 0,1 0 0,-1 1 0,1-1 0,-1 0 0,0 0 0,1 0 0,-1 0 0,1 0 0,-1 0 0,0 1 1,1-1-1,-1 0 0,1 0 0,-1 0 0,1-1 0,-1 1 0,0 0 0,1 0 0,-1 0 0,1 0 0,-1 0 0,0 0 0,1 0 0,-1-1 0,1 1 0,-1 0 0,0 0 0,1-1 0,-1 1 0,0 0 0,1-1 0,-1 1 0,0 0 1,0-1-1,1 1 0,-1 0 0,0-1 0,0 1 0,1-1 0,10 33 2193,10 15-1777,-7-14-948,-11-26-27,1-1-1,0 0 1,0 1-1,0-1 1,0-1-1,1 1 1,8 6-1,-12-10 175,1-1 0,0 0 1,0 0-1,0 0 0,0 0 0,0 0 1,0-1-1,0 1 0,0-1 0,0 1 1,0-1-1,0 0 0,0 0 0,0 1 1,0-2-1,0 1 0,1 0 0,-1 0 1,0-1-1,0 1 0,0-1 0,0 1 1,0-1-1,0 0 0,0 0 0,-1 0 0,1 0 1,0 0-1,2-2 0,26-25-8106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9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70 385 4818,'0'0'17771,"-12"25"-16685,-35 81-342,45-101-704,0 0-1,0 0 1,1 0-1,0 0 1,0 0-1,-1 7 1,2-11-48,0 0 1,0 0 0,0 0 0,0 0 0,0-1 0,0 1-1,1 0 1,-1 0 0,0 0 0,0 0 0,1 0 0,-1-1-1,0 1 1,1 0 0,-1 0 0,1-1 0,-1 1-1,1 0 1,0 0 0,-1-1 0,1 1 0,1 0 0,0 0-9,1 0-1,-1-1 1,1 0 0,0 1 0,-1-1 0,1 0 0,0 0 0,0 0-1,-1-1 1,1 1 0,0-1 0,-1 1 0,1-1 0,-1 0 0,4-2-1,5-1 50,0-1 0,-1-1 0,0 0 0,0 0 0,0-1 0,-1 0 0,16-17 0,55-67 186,-64 69-215,0-1 0,-2-1-1,-1 0 1,0-1-1,-2 0 1,-1-1 0,-1 0-1,-1-1 1,-1 0 0,-2 0-1,-1-1 1,-1 1-1,-1-55 1,-2 78 732,-2 7 9,-3 5-586,1 0 0,-1 1 0,1 0 0,0 0 0,1 0 0,0 0 0,-1 12-1,-1 3 16,-2 45 0,5-19 332,5 63 1,-2-96-426,2-1 0,0 1 0,0-1 0,2 0 1,0 0-1,1 0 0,13 25 0,-10-25-72,1 0 0,0 0-1,1-1 1,1-1 0,0 0-1,0 0 1,23 17 0,-31-28-41,11 4-625,-14-10-1632,-1-91-8662,0 54 3166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09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2881,'0'0'19513,"178"-24"-18568,-142 16-561,-1 0-288,-11 0-96,0 8-240,-18-8-1729,0 8-1681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1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3874,'0'0'17544,"66"0"-16712,-37 0-352,7-8-416,0 0-64,-1 0-1904,7-8-2707,-1-8-3744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10.4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7555,'0'0'11683,"18"0"-10757,58 0 157,-71 0-973,-1 0-1,1 0 1,0 1-1,-1-1 1,1 1 0,-1 0-1,1 0 1,-1 0-1,1 1 1,-1-1 0,1 1-1,-1 0 1,0 1-1,0-1 1,0 1 0,-1 0-1,1 0 1,0 0 0,-1 0-1,0 0 1,0 1-1,0 0 1,0-1 0,-1 1-1,1 0 1,-1 0-1,0 1 1,0-1 0,0 0-1,-1 1 1,0-1-1,0 1 1,1 7 0,0 2 44,-1-1 0,-1 1 0,0-1 1,-1 0-1,-1 1 0,0-1 1,0 0-1,-1 0 0,-1 0 1,-6 14-1,-5 3 70,-31 47-1,11-18 32,35-59-243,-1 0 0,1 1 1,0-1-1,-1 1 0,1-1 1,0 0-1,0 1 0,-1-1 1,1 1-1,0-1 0,0 0 1,0 1-1,-1-1 0,1 1 1,0-1-1,0 1 0,0-1 1,0 1-1,0-1 0,0 1 1,0-1-1,0 1 0,0-1 1,0 0-1,0 1 0,1-1 1,-1 1-1,0-1 0,0 1 1,0-1-1,1 1 0,-1-1 1,0 0-1,0 1 0,1-1 1,-1 0-1,0 1 0,1-1 1,-1 0-1,0 1 0,1-1 1,-1 0-1,1 0 0,-1 1 1,0-1-1,1 0 0,-1 0 1,1 0-1,-1 1 0,1-1 1,26 0 239,-19 0-178,10-2 129,1 0 1,0-1-1,0-1 1,34-13-1,-5 3-521,-34 9-1825,-4-5-6375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16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25 3602,'0'0'18176,"0"-4"-16509,0-12-79,-10 12 1574,-14 4-2659,22 0-209,-4 1-230,1 0 1,-1 0-1,0 1 1,1 0-1,0 0 1,-1 0-1,1 1 1,0-1-1,0 1 1,0 0-1,1 1 1,-1-1-1,1 1 0,-6 6 1,0 0-27,0 1 0,0 1 0,1-1 1,-13 22-1,8-6-14,1 1 1,1 0-1,1 0 1,-11 47 0,11-25 18,3 1 1,-3 62 0,6 104 57,5-186-96,1-21-8,-1-1 0,1 0 0,0 0 0,1 0 0,0 0 0,1-1 0,0 1 0,0 0 0,1-1 0,0 0 0,0 0 0,1 0 0,0 0 0,6 6 0,1 0-21,0-1 0,2-1 0,-1 0 0,1-1 0,1-1 0,16 9 0,36 31-4,-39-27 21,11 7 27,-13-9-35,0-1 0,37 21 1,-52-34-34,-9-6-7,-1 0 0,1 0 1,0 0-1,-1 0 1,1-1-1,-1 1 1,1 0-1,0-1 0,0 1 1,0-1-1,-1 0 1,4 1-1,-4-1-382,5-32-20410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17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1 177 288,'0'0'17664,"0"0"-17496,0 1 0,0-1 0,0 1-1,0-1 1,0 0 0,0 1 0,1-1 0,-1 0-1,0 1 1,0-1 0,0 0 0,1 1 0,-1-1-1,0 0 1,0 1 0,1-1 0,-1 0 0,0 0-1,0 1 1,1-1 0,-1 0 0,0 0 0,1 0-1,-1 0 1,0 1 0,1-1 0,-1 0 0,1 0-1,2 0-40,0-1-1,1 1 0,-1-1 0,0 1 0,0-1 1,1 0-1,-1-1 0,0 1 0,0-1 0,-1 1 1,1-1-1,3-2 0,33-31 506,-8 7-266,81-52-214,-110 78-151,1-1-1,-1 1-1,1 0 1,-1 0 0,1 0 0,0 0 0,-1 1-1,1-1 1,0 1 0,0 0 0,0 0 0,0 0 0,0 0-1,1 0 1,-1 0 0,0 1 0,0 0 0,4 0-1,-6 0 137,1 4 19,17 40 432,-1 0 0,-3 2 0,-1 0 0,7 52 0,-20-88-568,1 1 1,0-1-1,1 0 0,0 0 1,1 0-1,-1 0 0,9 14 1,-12-23-21,1-1 1,-1 0 0,0 1 0,0-1-1,0 1 1,0-1 0,1 0 0,-1 1 0,0-1 0,0 0 0,1 1 0,-1-1 0,0 0 0,1 1 0,-1-1 0,0 0 0,1 0 0,-1 0 0,0 1 0,1-1 0,-1 0-1,1 0 1,-1 0 0,0 0 0,1 0 0,-1 1 0,1-1 0,-1 0 0,0 0 0,1 0 0,0 0 0,0 0 339,-1-11-4248,-1-13-1661,-4-14-4397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6163,'0'0'7195,"14"-18"-5082,46-64-563,-51 69-1307,-1-1-1,-1 0 1,-1 0-1,0-1 1,0 0-1,-2 0 1,0 0 0,0 0-1,-2-1 1,0 1-1,0-24 1,-1 37-128,-1-1 0,0 1 1,0-1-1,0 1 1,0-1-1,0 0 0,-1 1 1,1-1-1,-1 1 0,1-1 1,-1 1-1,0-1 0,0 1 1,0 0-1,-1-1 0,1 1 1,-2-2-1,1 2 39,0 1 0,-1-1 1,1 1-1,-1 0 0,1 0 0,-1 0 0,1 0 1,-1 0-1,0 1 0,1-1 0,-1 1 0,0-1 1,1 1-1,-1 0 0,-5 1 0,7-1-121,0 1 0,0-1 0,0 1-1,0-1 1,0 1 0,0 0 0,0 0 0,0-1 0,1 1-1,-1 0 1,0 0 0,0 0 0,1 0 0,-1 0-1,0 0 1,1 0 0,-1 0 0,1 0 0,-1 0-1,1 0 1,0 1 0,0-1 0,-1 0 0,1 0 0,0 2-1,-6 38 158,5-34-128,-4 46 630,4 96 0,1-144-668,0 0-1,1-1 0,0 1 1,0 0-1,0-1 0,0 1 1,1-1-1,0 1 1,0-1-1,0 0 0,0 0 1,1 0-1,0 0 0,-1 0 1,1-1-1,1 1 0,-1-1 1,0 1-1,1-1 0,0-1 1,0 1-1,0 0 0,0-1 1,0 0-1,0 0 0,1 0 1,6 2-1,7 1-51,1-1 0,0-1 0,-1-1 0,1 0 0,27-2 0,-45-3-569,0 0 0,0 0 0,0-1 0,-1 1 0,0 0 0,1-1 0,-1 1 0,0 0 0,-1-6 0,1 5-714,0-19-4297,0 0-3222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1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6835,'0'0'9954,"-1"26"-8110,0 4-1237,-9 123 2328,-4-50-345,-1 40 388,14-172-2800,7-144 242,-3 147-514,1 0 0,1 0 0,1 0 0,17-41 0,-14 44-83,-7 15 112,1 0 1,0 1 0,1-1 0,6-9 0,-10 16 46,1 1 1,0-1 0,-1 1 0,1-1 0,0 1 0,0-1 0,-1 1-1,1 0 1,0-1 0,0 1 0,-1 0 0,1 0 0,0-1 0,0 1-1,0 0 1,0 0 0,0 0 0,-1 0 0,1 0 0,0 0 0,0 0-1,0 1 1,0-1 0,-1 0 0,1 0 0,0 1 0,0-1 0,-1 0 0,1 1-1,0-1 1,0 1 0,23 16-184,-12-7 267,-1 1 0,-1 1 0,0 0 0,0 1 0,-1 0 0,-1 0 0,0 1 1,9 22-1,2 14 208,15 61 0,-19-59-310,-14-45 47,-1-6-13,0 0 1,0-1-1,0 1 1,0-1-1,1 1 0,-1-1 1,0 1-1,0-1 1,0 1-1,0-1 0,0 1 1,1-1-1,-1 1 1,0-1-1,0 1 0,1-1 1,-1 1-1,0-1 1,1 0-1,-1 1 1,1-1-1,-1 1 0,0-1 1,1 0-1,-1 0 1,2 1-1,3-6-17,8-71-253,-10 63 250,8-37-321,33-91 1,-44 140 304,1-1 0,-1 0 0,1 1 0,0-1 0,0 1 0,0-1 0,-1 1 0,1-1 0,0 1 0,1 0 0,-1-1 0,0 1 0,0 0 0,1 0 0,-1 0 0,3-2 0,-3 3 25,0 0 1,-1 0-1,1 0 1,0 0-1,0 0 1,-1 1-1,1-1 1,0 0-1,0 0 0,-1 0 1,1 1-1,0-1 1,-1 0-1,1 1 1,0-1-1,-1 1 1,1-1-1,-1 1 1,1-1-1,0 1 0,-1-1 1,1 1-1,-1-1 1,0 1-1,1 0 1,0 0-1,4 9 24,0 0 0,0 0 0,-1 0 0,4 13 0,-1-2 242,39 68 450,-30-60-655,-1 0 1,19 55-1,-27-53-149,-6-29-262,-1-34-25260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2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0 6627,'0'0'16832,"-27"11"-15530,-3 1-809,-51 28 1,76-36-399,0 0 0,-1 1 0,2-1 0,-1 1 1,0 0-1,1 0 0,0 1 0,0-1 0,1 1 0,0 0 1,0 0-1,0 0 0,0 0 0,1 0 0,-3 14 0,2-8 64,0-2-62,1 0 1,0 0 0,1 0-1,0 0 1,1 19-1,0-17-58,0-11-44,1 0 1,-1 0 0,0 0-1,1 0 1,-1 0-1,1 0 1,0 0 0,-1 0-1,1 0 1,0 0-1,-1-1 1,1 1 0,0 0-1,0 0 1,0-1-1,0 1 1,0 0 0,0-1-1,0 1 1,0-1-1,0 0 1,0 1 0,0-1-1,0 0 1,0 1-1,0-1 1,0 0-1,0 0 1,0 0 0,0 0-1,0 0 1,0 0-1,1 0 1,-1 0 0,0-1-1,1 1 1,2-1-13,1 1 0,0-1 0,-1 0 0,0 0 0,1 0 0,-1-1-1,0 1 1,1-1 0,6-5 0,-1-1-109,0-1 0,0-1 0,-1 0-1,0 0 1,12-19 0,36-67-1376,-31 52 496,-21 28 596,-4 11 450,2 10 1461,0 7-1259,1-1-1,1 1 1,0-1-1,1 0 1,9 15-1,11 19-401,-19-26-2007,6 10-3311,4-14-2733,-1-7-1398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2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0 7123,'0'0'16232,"-41"129"-14568,11-81-543,0-8-769,1 0-352,5-8-96,-6-16-1569,12 0-1712,-6-16-1537,7 0-1009,11-40-4242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2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7411,'0'0'14823,"155"129"-12502,-114-89-624,7 0-608,-7-8-625,1-8-272,-18 0-192,-6-16-272,-7 0-1457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3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 31 4738,'0'0'16973,"-13"-5"-15025,6 2-1686,-3-2 124,-1 1-1,1 0 1,-16-3 0,22 6-291,0 0 1,-1 1 0,1-1 0,0 1 0,-1 0-1,1 0 1,0 1 0,0-1 0,-1 1 0,1 0-1,0 0 1,0 0 0,0 1 0,0-1 0,-5 4-1,-4 3-22,1 1 0,1 1 0,0 0 0,0 1 0,-9 12 0,-46 65 9,62-83-71,-21 32 85,1 1 0,2 1 0,-20 51 0,32-66-13,1 2 0,2-1 0,0 1 0,2 0 1,1 1-1,-1 47 0,4-55-74,1-6-8,0-1-1,4 25 0,-3-33 0,0 0-1,0 1 0,1-1 0,-1 0 0,1 0 0,0 0 0,0 0 0,1 0 1,-1 0-1,1-1 0,5 7 0,0-3-290,1 0 1,-1-1-1,1 0 1,0-1-1,1 0 0,-1 0 1,1-1-1,0 0 1,0 0-1,0-2 1,1 1-1,-1-1 0,11 1 1,24 1-3808,81-4-1,-63-2 986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3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2161,'0'0'15650,"34"3"-14764,108 9-372,-54 0-274,-78-9-196,0 1-1,0 0 1,15 7-1,-23-9 1,0-1 0,0 0 0,-1 1 0,1-1 0,0 1 1,-1-1-1,1 1 0,-1 0 0,0 0 0,1 0 0,-1 0 0,0 0 0,0 0 0,0 0 0,0 0 0,-1 0 1,1 0-1,0 1 0,-1-1 0,1 3 0,-1 51 1893,0-33-1065,-2-10-471,1-1 0,-1 1-1,-1 0 1,0-1 0,-1 1 0,-1-1 0,0 0-1,0 0 1,-12 18 0,-7 16 273,21-39-587,-1-1 0,0 0 1,0 0-1,0-1 0,-1 1 0,-5 4 0,-9 12-7617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7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310 178 656,'0'0'13580,"0"-11"-11539,0-4-1315,1-1 327,0 1 0,-2 0 0,-1-18 0,1 30-861,0-1 0,0 1 0,-1 0 0,1-1 0,-1 1 0,1 0 0,-1 0-1,0 0 1,0 0 0,0 0 0,-1 1 0,1-1 0,-1 1 0,1-1 0,-1 1 0,0 0 0,0 0 0,0 0 0,0 0 0,0 1 0,0-1-1,-1 1 1,1 0 0,0 0 0,-6-1 0,-7-1-19,0 0 1,-1 1-1,-33 1 0,44 1-163,1 0-37,0 0 0,0 0 0,0 1 0,0-1 0,0 1-1,1 0 1,-1 1 0,0-1 0,0 1 0,1 0 0,-1 0 0,1 0 0,-1 1-1,1-1 1,0 1 0,0 0 0,0 1 0,1-1 0,-1 1 0,1-1-1,0 1 1,0 0 0,0 0 0,0 0 0,1 1 0,-1-1 0,1 1-1,-3 8 1,0 5 32,0 0 1,2 0-1,0 1 0,1 0 0,0 0 0,3 29 0,-1-43-1,0-4-3,0 1 1,0-1-1,0 0 0,0 1 0,0-1 0,1 0 1,-1 0-1,1 1 0,-1-1 0,1 0 0,-1 0 0,1 0 1,0 0-1,-1 0 0,1 1 0,0-1 0,0-1 1,0 1-1,0 0 0,0 0 0,0 0 0,2 1 0,0-1-4,0 1-1,0-1 0,1 1 1,-1-1-1,1 0 0,-1-1 1,1 1-1,4 0 0,3 0 13,-1-1-1,0-1 0,0 1 0,1-2 0,12-2 0,-9-2-31,0 0 0,-1-1 0,1-1 0,-2 0 1,1 0-1,21-20 0,-8 7-209,-2-1-76,-22 19 240,0 0 0,1 0 0,0 1 0,0-1 0,-1 1 0,1-1 0,1 1 0,-1 0 0,0 0 0,0 1 0,1-1 0,-1 1-1,1-1 1,-1 1 0,1 0 0,6-1 0,-9 3 60,-1-1 0,0 0-1,1 0 1,-1 0 0,1 1 0,-1-1-1,1 0 1,-1 0 0,0 1 0,1-1-1,-1 0 1,0 1 0,1-1 0,-1 0-1,0 1 1,0-1 0,1 0 0,-1 1-1,0-1 1,0 1 0,0-1 0,1 1-1,-1 0 1,1 1-10,10 15 812,23 27-1,-10-13-102,-14-18-1551,3-2-3673,-12-10 4130,0-1-1,-1 1 0,1-1 0,0 1 1,0-1-1,0 0 0,0 1 1,0-1-1,0 0 0,0 0 1,1 0-1,-1 1 0,0-1 0,0 0 1,0 0-1,0-1 0,0 1 1,0 0-1,0 0 0,0 0 1,0-1-1,0 1 0,0-1 1,0 1-1,0-1 0,0 1 0,0-1 1,0 1-1,1-2 0,11-18-7396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7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3009,'0'0'13527,"0"160"-11078,6-96-753,12-8-63,-6 1-480,0-9-513,5-16-576,-11-8-64,0-8-240,0-8-897,-6-56-11284,0-8 5634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5843,'0'0'9188,"18"144"-6771,0-88-688,0 0-257,5 1-79,-5-9-625,-6-8-335,6-8-433,-12-16-32,0-8-433,0 0-1407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1 348 8180,'0'0'8252,"33"1"-6681,10 1-927,54-5 0,-88 2-585,-1-1-1,1 0 1,-1-1-1,1 1 1,-1-1-1,0-1 1,0 0-1,-1 0 1,1 0-1,-1-1 1,0 0-1,0-1 1,0 0-1,-1 0 1,7-8-1,-2 3-14,2-2-54,0-2 1,0 1 0,-2-2 0,19-30 0,-25 35-10,0 1 1,0-1-1,-1 0 0,0 0 1,-1 0-1,0 0 0,-1-1 1,0 1-1,0-16 1,-2 26 54,-1-1 1,1 1 0,0-1 0,0 1 0,-1-1 0,1 1 0,-1-1 0,1 1 0,-1-1 0,0 1 0,1 0 0,-1-1 0,0 1 0,0 0 0,0 0 0,0 0 0,0-1 0,0 1 0,-1 0 0,1 0 0,0 1 0,-1-1 0,1 0 0,0 0 0,-1 1 0,1-1 0,-1 0 0,1 1 0,-2-1 0,1 1 38,-1-1 0,1 1 0,0 0 0,0 0 0,-1 0 0,1 0 1,0 0-1,-1 0 0,1 1 0,0-1 0,0 1 0,0-1 0,-1 1 0,1 0 0,0 0 0,0 0 0,0 0 0,0 0 1,0 0-1,1 1 0,-5 2 0,-3 9 119,0-1 1,0 1-1,1 1 0,1 0 1,0 0-1,1 0 0,1 1 1,0 0-1,0 0 1,2 0-1,0 0 0,1 1 1,-1 25-1,3-38-172,0 0-1,1 0 1,-1 0-1,0 0 1,1 0 0,0 0-1,0-1 1,0 1 0,0 0-1,0 0 1,0-1-1,1 1 1,-1-1 0,1 1-1,0-1 1,0 0-1,3 4 1,-1-3 7,1 0 1,-1 0-1,1 0 0,0 0 1,-1-1-1,1 1 0,0-1 1,10 2-1,6 0 40,-1 0 0,0-2 0,39 0-1,67-2-1626,-125-18-10922,-1-4 1430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9220,'0'0'10528,"1"12"-9349,3 41-294,12 94 1626,-13-132-2271,0 0-1,1 0 0,0 0 1,2 0-1,0-1 1,0 0-1,13 20 1,-16-29-230,1-1-1,-1 1 1,1-1 0,0 0 0,0 0 0,1 0 0,-1-1 0,1 0 0,-1 1 0,1-2 0,0 1-1,1 0 1,-1-1 0,0 0 0,1 0 0,9 1 0,32 1-3641,-47-4 3437,1 0 1,0 0 0,-1 0-1,1 0 1,-1 0 0,1-1-1,0 1 1,-1 0-1,1-1 1,-1 1 0,1 0-1,-1-1 1,1 1 0,-1 0-1,1-1 1,-1 1-1,1-1 1,-1 1 0,0-1-1,1 1 1,-1-1 0,0 1-1,1-1 1,-1 1 0,0-1-1,0 0 1,1 1-1,-1-1 1,0 1 0,0-1-1,0 0 1,0 1 0,0-1-1,0 0 1,0 1-1,0-1 1,0 0 0,0-1-319,3-25-4960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28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6723,'0'0'10327,"15"24"-7560,1 2-1984,8 12 936,29 65 0,-7-8 989,-46-94-2699,0-1 1,0 0-1,0 1 1,0-1-1,0 1 1,0-1 0,0 1-1,0-1 1,1 0-1,-1 1 1,0-1-1,0 1 1,0-1 0,1 0-1,-1 1 1,0-1-1,1 0 1,-1 1-1,0-1 1,1 0 0,-1 0-1,0 1 1,1-1-1,-1 0 1,0 0-1,1 0 1,-1 1 0,1-1-1,-1 0 1,0 0-1,1 0 1,-1 0-1,1 0 1,-1 0 0,1 0-1,-1 0 1,1 0-1,-1 0 1,0 0-1,1 0 1,-1 0 0,1 0-1,-1-1 1,1 1-1,-1 0 1,0 0-1,1 0 1,-1-1 0,0 1-1,1 0 1,-1 0-1,0-1 1,1 1-1,-1 0 1,0-1 0,1 0-1,12-28-55,-7 14 112,23-35 63,-17 30-478,0 0-1,-1-1 0,-1-1 1,-1 0-1,7-27 0,-15 23-6816,-1 17 179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0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2945,'0'0'12846,"2"28"-10165,19 193 1471,-13-102-2182,-6-72-1482,2 1 0,14 66-1,-17-107-527,1 0-1,1 0 1,-1 0 0,1 0-1,0 0 1,5 7-1,-7-13-1074,-1-15-8373,0 8 7499,0-30-5783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0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1 129 4338,'0'0'15431,"207"-72"-14406,-141 48-433,-19 0-496,1 16-96,-18 8-1217,-13 0-2240,-5 0-2786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0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8820,'0'0'15495,"178"89"-14262,-136-81-689,-13 0-416,-5 0-128,0-8-384,-6 0-1777,0 0-1633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0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5314,'0'0'16568,"8"22"-14821,54 141 481,-59-154-2331,-3-7 57,0-1 1,1 0-1,-1 1 0,0-1 0,1 0 1,-1 1-1,1-1 0,-1 0 0,1 1 0,0-1 1,-1 0-1,1 0 0,0 0 0,0 0 1,0 0-1,0 0 0,0 0 0,0 0 0,0 0 1,0 0-1,0 0 0,0 0 0,1-1 1,-1 1-1,0-1 0,0 1 0,1-1 0,-1 1 1,0-1-1,1 0 0,-1 1 0,1-1 1,1 0-1,-2-1-61,0 0-1,0 1 1,0-1 0,-1 0 0,1 0 0,0 0-1,0 0 1,0 0 0,-1 0 0,1 0 0,0 0-1,-1 0 1,1-1 0,0-1 0,0 0-113,92-183-898,-83 177 1031,-3 14 328,1 21 459,-6-19-612,7 13 618,1 0-1,0-1 1,26 33 0,-35-50-905,1-1 0,-1 1 1,1-1-1,-1 0 0,1 1 0,0-1 0,0 0 1,0 0-1,0-1 0,0 1 0,2 1 1,13 1-7755,-5-3-1380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54 146 6723,'0'0'15023,"24"8"-14441,-5-2-510,0 0 0,0-1 0,25 3 0,-40-8-65,-1 0 0,1-1 0,-1 1 0,1-1 0,-1 0 0,1 0 0,-1 0 0,0-1 0,0 1 0,0-1 0,1 0 0,-2 0 0,1 0 0,0 0 0,0 0 0,-1-1 0,1 1 0,-1-1 0,1 1 0,3-7 0,-1 1-129,0 0-1,-1 0 1,0 0 0,0-1-1,4-14 1,-7 21 103,0 1 1,0-1 0,-1 0-1,1 0 1,-1 1-1,1-1 1,-1 0 0,0 0-1,0 0 1,0 0 0,0 0-1,0 1 1,0-1-1,0 0 1,-1 0 0,1 0-1,-1 0 1,1 1-1,-1-1 1,0 0 0,0 0-1,0 1 1,0-1 0,0 1-1,0-1 1,0 1-1,0-1 1,0 1 0,-1-1-1,-1 0 1,-3-1 103,1 1 1,-1 0 0,0 0-1,1 1 1,-1 0-1,0 0 1,-11 0 0,6 0-22,-16-2 225,11 1 190,1 0 0,-1 1 0,-23 2 0,35 0-467,0-1 1,0 1-1,-1 0 0,1 0 1,0 1-1,0-1 0,0 1 1,1 0-1,-1 0 0,0 0 1,1 0-1,-1 1 1,1-1-1,0 1 0,-1 0 1,1 0-1,-3 5 0,-5 17-2383,9-10-1962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1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5811,'0'0'12021,"184"0"-10788,-125-8-737,7 8-384,-19 0-112,-5 0 0,-13 0-112,-11 0-768,-6-8-1538,-12 0-2160,0-8-4050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1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4706,'0'0'12342,"0"200"-9381,0-128-688,12-8-528,0-7-576,0-9-529,6-16-496,-12-24-144,0 0-32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3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0 275 464,'0'0'16298,"14"0"-13728,-10 0-2424,0-1 1,0 0-1,0 1 1,0-1 0,0 0-1,0-1 1,-1 1 0,1-1-1,0 0 1,-1 0 0,1 0-1,4-4 1,38-36 652,-28 25-556,16-16-4,1 1-273,-1-2 1,45-59-1,-78 92 514,-10 1 366,-17-1-499,14 1-272,0-1 0,0 1 0,1 1 0,-1 0 0,0 1 0,-18 4 1,29-5-54,0 0 0,-1 0 0,1 0 0,0 0 0,-1 0 0,1 0 0,0 0 0,0 0 0,0 0 0,0 1 0,0-1 0,0 0 0,0 1 0,1-1 0,-1 1 0,0-1 0,1 1 0,-1-1 1,1 1-1,0 0 0,-1-1 0,1 1 0,0 2 0,2 43 470,-1-41-481,-1-3 9,1 1 0,0-1 0,0 0 0,1 1 0,-1-1 0,1 0 0,-1 0 0,1 0 1,0 0-1,0 0 0,0-1 0,1 1 0,-1-1 0,1 1 0,-1-1 0,1 0 0,4 3 0,7 3 54,-1 0 0,23 9 0,-31-14-65,9 2-162,0 0 0,1-1 0,-1 0 0,1-2 0,-1 1 0,1-2 0,0 0 0,0 0 0,-1-2 0,20-2 0,-30 3-306,0-1 0,0 0 0,1 0 0,-1-1 1,0 1-1,0-1 0,0 0 0,-1 0 0,1 0 0,0 0 0,-1-1 0,1 1 1,-1-1-1,3-3 0,23-18-7131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4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9444,'0'0'9687,"-1"24"-7248,-4 137 1163,5-160-3609,0 0 0,0 0 0,0 0 0,0 0 0,0 0 0,1 0 1,-1 0-1,0 0 0,1 0 0,-1 0 0,0 0 0,1 0 1,-1 0-1,1-1 0,0 1 0,-1 0 0,1 0 0,0 0 0,-1-1 1,1 1-1,0 0 0,0-1 0,0 1 0,-1 0 0,1-1 1,0 1-1,0-1 0,0 1 0,0-1 0,0 0 0,0 0 0,0 1 1,0-1-1,2 0 0,2 1-372,1-1-1,0 0 1,-1 0-1,1-1 1,9-2 0,-10 2 259,0-1 1,0-1 0,0 1 0,0-1-1,-1 0 1,0 0 0,1 0-1,-1 0 1,0-1 0,-1 1 0,1-1-1,4-7 1,-5 7 42,0 0-1,0 0 1,1 1-1,-1-1 1,1 1-1,0 0 1,-1 0-1,1 0 1,1 0-1,-1 1 1,0-1-1,1 1 1,-1 0-1,1 1 1,0-1-1,-1 1 1,10-2-1,-12 4 206,0 0 0,0 0 0,0 1 0,0-1 0,-1 0 0,1 0-1,0 1 1,-1-1 0,1 1 0,-1 0 0,1-1 0,-1 1 0,0 0-1,0 0 1,2 3 0,6 7 521,13 8 220,-16-16-1199,-1 0 0,0 1 1,-1-1-1,1 1 0,-1 0 1,1 1-1,4 8 0,-8-10-603,4 4-694,1-5-3334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7764,'0'0'8243,"19"9"-6367,61 29-545,-70-33-1049,-2 0 1,1 1-1,0 0 0,-1 1 0,0 0 1,-1 0-1,0 0 0,0 1 0,0 0 0,-1 0 1,0 1-1,-1 0 0,0 0 0,0 0 1,-1 1-1,0-1 0,3 14 0,0 6 290,-2 1-1,-1 1 1,-1-1 0,-2 35-1,-1-56-503,2 63 770,1-3-40,-10 105 0,4-151-769,-1 0 0,-12 42 1,15-65-153,1 0 0,0 0 0,0 0 0,-1 0 1,1 0-1,0 0 0,0 0 0,-1 0 1,1 0-1,0 0 0,0 0 0,-1 0 0,1 0 1,0 0-1,0 0 0,-1 0 0,1 0 0,0 0 1,0-1-1,-1 1 0,1 0 0,0 0 1,0 0-1,0 0 0,-1 0 0,1-1 0,0 1 1,0 0-1,0 0 0,0 0 0,-1-1 0,1 1 1,0 0-1,0 0 0,0-1 0,0 1 0,0 0 1,0 0-1,0-1 0,0 1 0,0 0 1,0 0-1,0-1 0,0 1 0,0 0 0,0-1 1,-9-15-3387,9 14 2563,-13-21-5716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4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24 4498,'0'0'9426,"-32"-5"-6950,-103-13-470,130 18-1888,-1-1 0,1 1 0,0 1 0,0-1-1,0 1 1,-1 0 0,1 0 0,0 0 0,0 0 0,1 1 0,-1 0 0,0 0 0,0 1 0,1-1 0,-1 1 0,1 0 0,0 0 0,0 0 0,0 1-1,-5 6 1,-5 3 231,11-11-302,-9 10 505,-1-1 1,-15 21 0,25-28-412,0 0 0,0 0 0,1 1 0,-1-1 1,1 1-1,0 0 0,0 0 0,1 0 1,-1 0-1,1 0 0,0 0 0,0 10 0,1-14-144,0 0-1,0 0 1,0 1 0,0-1-1,0 0 1,1 0-1,-1 0 1,0 0-1,1 0 1,-1-1-1,1 1 1,-1 0-1,1 0 1,-1 0 0,1 0-1,0 0 1,-1-1-1,1 1 1,0 0-1,0 0 1,0-1-1,-1 1 1,1-1-1,0 1 1,0-1 0,0 1-1,0-1 1,0 0-1,0 1 1,0-1-1,0 0 1,2 1-1,41-1-121,-27-1 103,-6 1-58,1-1 1,-1 0-1,0-1 1,0-1 0,1 0-1,-2 0 1,1-1-1,19-10 1,-12 4-350,0-1 0,-1 0 0,30-27 0,-46 36 386,2 0-26,-1-1-1,1 1 1,0-1 0,0 1-1,0 0 1,0 0 0,0 0 0,1 0-1,-1 1 1,7-3 0,-9 4 253,0 11 1299,35 125 745,-21-85-1514,10 56-1,-19-58-391,-1 1-1,-3 0 1,-4 55-1,2-100-285,0 0-1,-1 0 1,1 0-1,-1 0 0,-1 0 1,1 0-1,-1-1 1,0 1-1,0 0 1,0-1-1,0 0 1,-1 1-1,0-1 1,0 0-1,0 0 1,0 0-1,-1-1 1,1 1-1,-1-1 0,0 0 1,0 0-1,0 0 1,-1 0-1,1-1 1,-1 0-1,1 0 1,-1 0-1,0 0 1,1-1-1,-1 0 1,0 0-1,0 0 1,-9 0-1,-19 0 171,20 0-175,0 0-1,1-1 1,-1-1 0,0 0 0,0-1 0,-22-5 0,33 6-104,0 0 1,-1 0 0,1-1 0,0 1 0,0 0 0,1-1 0,-1 1 0,0-1 0,0 0 0,1 0-1,-1 1 1,1-1 0,-1 0 0,1 0 0,0-1 0,0 1 0,0 0 0,0 0 0,0 0 0,0-1-1,0-3 1,-1-4-723,1-1-1,1 0 1,0-18-1,0 11-265,0 10 460,1 1 1,0-1-1,0 1 0,0-1 0,1 1 0,0-1 1,0 1-1,1 0 0,0 0 0,0 0 0,1 0 0,0 0 1,0 1-1,10-12 0,42-46-6367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5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4 1889,'0'0'15455,"-1"13"-13459,-1 9-1048,1 0 1,1 0-1,0 0 1,2-1 0,1 1-1,7 32 1,-8-48-824,0-2-54,0 1 0,0 0 0,-1 0 0,0 0 0,0 0 0,1 9 0,-2-13 582,1-3-637,9-28-72,-7 20 20,0-1 1,1 1-1,0 0 0,1 0 0,0 1 0,9-12 0,-3 6 38,2 0-1,0 2 0,1-1 1,0 2-1,1 0 0,1 0 1,23-13-1,-31 22-446,1-1-1,-1 1 1,1 1 0,0-1-1,0 2 1,-1-1 0,17 0-1,-14 2-2155,-1 0-1,0 1 1,19 4-1,10 8-8099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9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82 5763,'0'0'13024,"0"-4"-11311,0 0-1447,0 3-121,0 0 1,0-1-1,0 1 1,1 0-1,-2-1 0,1 1 1,0 0-1,0-1 1,0 1-1,-1 0 1,1-1-1,0 1 1,-1 0-1,1 0 0,-1-1 1,0 1-1,1 0 1,-1 0-1,0 0 1,0 0-1,0 0 0,0 0 1,1 0-1,-1 0 1,-2-1-1,-22-14 1225,22 14-1247,-1-1-1,0 0 0,0 1 1,0 0-1,0 0 1,0 0-1,0 0 0,0 1 1,-1-1-1,1 1 1,-1 0-1,-8 0 1,-1 1-88,9-1-46,1 1 1,-1-1-1,0 1 1,1 0-1,-1 1 0,0-1 1,1 1-1,-1 0 1,1 0-1,-1 1 1,1-1-1,-1 1 1,1 0-1,0 0 0,0 0 1,0 1-1,0-1 1,-4 5-1,-1 1 25,1 0 0,1 0 0,0 1 0,0 0 0,0 0 0,1 1 0,-8 16 0,14-25-20,-1 0 1,1 0-1,0 0 0,0 0 0,-1 0 0,1 0 1,0 0-1,0 0 0,0 0 0,0 0 0,0 0 0,0 0 1,0 0-1,0 0 0,1 0 0,-1 0 0,0 0 1,1 0-1,-1 0 0,0 0 0,1 0 0,-1-1 1,1 1-1,-1 0 0,1 0 0,0 0 0,-1-1 0,1 1 1,0 0-1,0 0 0,1 0 0,32 13-38,-19-10 71,-6-1-51,0-1 0,1 0 0,-1-1-1,1 0 1,-1 0 0,1-1 0,12-1-1,4 0-453,-23 1 407,1 0-1,0-1 1,0 1-1,0-1 1,-1 0-1,1 0 1,0-1 0,-1 1-1,1-1 1,-1 0-1,1 0 1,-1 0-1,0 0 1,0 0-1,0-1 1,0 1-1,0-1 1,-1 0 0,1 0-1,-1 0 1,0 0-1,3-5 1,-4 7 1103,0 2-1033,0-1 0,0 1 0,1-1 0,-1 1 0,0-1 0,0 1 0,0 0 0,0 0 0,0 0 0,0 0 0,0 0 0,0 0 0,-1 0 0,1 0 0,0 0 0,0 1 0,8 7-64,-1-3-298,0 1 1,-1 0 0,0 0 0,0 1 0,0 0 0,-1 0-1,8 13 1,-13-18-128,1 0-1,0-1 1,0 1-1,0-1 1,0 0-1,0 0 1,0 0-1,4 2 1,14 4-5284,9-7-3810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2:39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114 273 5715,'0'0'10701,"-15"23"-8106,-46 71-583,54-84-1535,1 1 0,0-1-1,1 1 1,-5 13 0,9-18-312,0-1-1,0 1 1,1 0-1,-1-1 1,2 12-1,-1 2 51,0-18-223,0-1 0,0 0 0,0 1 0,0-1 1,1 1-1,-1-1 0,0 0 0,0 1 1,0-1-1,0 1 0,1-1 0,-1 0 0,0 1 1,0-1-1,1 0 0,-1 1 0,0-1 1,1 0-1,-1 0 0,0 1 0,1-1 0,-1 0 1,0 0-1,1 0 0,-1 1 0,0-1 1,1 0-1,-1 0 0,1 0 0,-1 0 0,1 0 1,0 0-1,20 0-152,20-13-53,-25 3 104,0-2-1,-2 0 1,1 0-1,22-27 1,-23 24 13,27-27-558,-2-2 1,-3-2-1,-1-1 0,32-59 1,-60 95 642,-1 0 0,-1-1 0,0 1 0,0-1 0,-1 0 0,0-1 0,-1 1 0,2-25 2716,-13 46-2459,1 0 0,0 0-1,0 0 1,1 1 0,0 0 0,1 1 0,0-1 0,1 1-1,0 0 1,1 0 0,0 0 0,-2 16 0,0 14 125,2 1 0,3 45 0,1-44-155,-2-36-208,2 0-1,-1 0 1,1 0 0,0 0-1,1 0 1,0 0 0,0 0 0,0 0-1,1-1 1,7 13 0,-8-15-14,1-1 0,0 1 0,0-1 0,0 1 1,0-1-1,0 0 0,1-1 0,-1 1 0,1-1 0,0 1 0,0-1 1,0 0-1,0 0 0,0-1 0,0 1 0,1-1 0,-1 0 0,0 0 1,7 0-1,1 0-50,1 0-1,0-2 1,0 1 0,0-1-1,-1-1 1,1-1 0,0 0 0,-1 0-1,0-1 1,0 0 0,0-1 0,0-1-1,-1 0 1,0-1 0,0 0-1,0 0 1,-1-1 0,-1 0 0,1-1-1,-1 0 1,13-18 0,-16 21-48,0-1 0,-1 1 1,1-2-1,-1 1 0,-1 0 1,1-1-1,-1 0 0,-1 0 1,0 0-1,0-1 0,0 1 1,-1-1-1,0 1 0,0-13 0,-2 20 371,-2 1-211,-1 0 1,0 1-1,1-1 0,-1 1 0,1 0 0,-1 0 0,1 0 1,-1 0-1,1 0 0,-1 0 0,1 1 0,0-1 0,0 1 1,0 0-1,0-1 0,0 1 0,0 0 0,0 0 1,1 0-1,-1 1 0,1-1 0,-1 0 0,1 1 0,0-1 1,0 0-1,0 1 0,0 0 0,0 4 0,-2 3 47,1 0 0,0 0-1,1 0 1,0 0 0,1 0-1,1 15 1,0-20-78,0 0 1,1 0-1,-1-1 0,1 1 1,0-1-1,1 1 0,-1-1 1,1 0-1,0 0 0,0 0 1,0 0-1,0 0 0,1-1 1,0 1-1,-1-1 0,1 0 1,0 0-1,1-1 0,-1 1 1,0-1-1,1 0 0,-1 0 1,6 2-1,5 1 11,-1 0 0,0-1 0,1-1-1,0 0 1,0-1 0,22 0 0,-34-1-569,5-2-1089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0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92 512,'0'0'6811,"-2"-15"-5130,-7-45 309,-3 43 11047,12 25-12622,24 490 3893,-19-447-4174,-4-51-57,3 0-34,-3-17-1668,-1-62-11597,0 47 6088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0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3794,'0'0'16471,"36"0"-15478,6 0-49,17 0-272,1 0-319,-7-16-241,0 8-112,-11 0-368,-6 8-785,-7-8-1104,-11 0-1841,0 0-2081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1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7363,'0'0'12118,"0"176"-10277,0-128-353,0 1-255,0-9-369,0-8-559,0-8-257,0-8-48,0-8-96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1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0 258 3474,'0'0'12144,"26"9"-10194,3 2-1228,54 12-1,-78-23-642,1 0 1,0 0-1,-1 0 0,1 0 0,-1-1 0,1 0 0,-1 0 0,1 0 0,-1-1 0,0 0 0,0 0 0,1 0 1,-1 0-1,-1-1 0,1 0 0,0 0 0,-1-1 0,1 1 0,-1-1 0,0 0 0,5-6 0,3-1 49,1-1-37,-1 0 1,0-1-1,0-1 1,16-24-1,-23 30-42,-1 0 0,0 0 0,-1 0 0,1-1 0,-2 0 0,1 1-1,-1-1 1,0 0 0,-1 0 0,1-16 0,-2 23-140,0-1 318,0 0 0,0 0 1,0 0-1,0 1 1,-1-1-1,1 0 0,-1 0 1,1 1-1,-2-4 1,1 5-81,0 0 0,0 0 0,0 1 0,0-1 0,0 0 0,0 0 0,0 1 0,0-1 0,0 1 1,0-1-1,-1 1 0,1 0 0,0-1 0,0 1 0,0 0 0,-1 0 0,1 0 0,0 0 0,0 0 0,-1 0 0,-1 0 0,-1 0-35,0 1 0,0 0 1,0-1-1,1 1 0,-1 1 0,0-1 0,0 1 0,1-1 0,-1 1 0,1 0 0,-5 3 0,-38 33-48,18-14-35,24-21-59,0 1-1,0-1 0,1 1 0,-1 0 0,1 0 0,0 0 0,-3 4 0,-7 18-3221,7-12-60,-2-1-100,0-5-2020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1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7571,'0'0'12502,"0"137"-10725,0-97-176,0-8-817,0 0-512,6-16-272,0 0-336,0-8-1633,6-8-1088,6 0-12022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1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2049,'0'0'20906,"30"137"-20106,-24-121-656,0-8-144,0 0-1073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5:4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25565,'0'2246'0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1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2193,'0'0'22352,"0"8"-20936,9 141 1528,0-21-1886,10 316-47,-6-331-1029,-7-71 42,1 57 0,5 354 42,-11-327-65,-3-87 2,2 1 0,2-1 0,12 68 1,10 3 46,-24-93-55,-1-14-1,1-1 0,0 1 0,0 0 0,0 0 0,0 0 0,1-1 0,-1 1 0,1 0-1,-1-1 1,2 4 0,4 22-858,-5-1-3715,-1-48-4616,0-4 1895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2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5555,'0'0'9751,"-1"32"-7211,-9 217 1611,9 61 213,2-313-4372,0 0-1,0 0 1,0 0-1,1 0 0,-1 0 1,1 1-1,0-1 1,-1 1-1,1-1 1,4-3-1,5-8-38,12-21-301,1 1 1,44-46-1,-61 73 180,-7 6 147,1 0-1,0 0 1,-1 1 0,1-1-1,0 0 1,0 1 0,0-1-1,-1 0 1,1 1 0,0-1-1,0 1 1,0-1 0,0 1-1,0 0 1,0-1-1,0 1 1,0 0 0,0 0-1,0 0 1,1 0 0,-1 0-1,0 0 1,0 0 0,2 0-1,-2 1 65,0 0 0,0 0-1,0 0 1,0 1 0,0-1 0,0 0-1,0 1 1,0-1 0,0 1 0,-1-1-1,1 1 1,0-1 0,-1 1 0,1-1-1,-1 1 1,0-1 0,0 1 0,1 0-1,-1-1 1,0 3 0,1 4 228,11 19 61,2-1 0,0 0 1,21 28-1,1-4-7363,-24-42 1442,5-6-2345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2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1 251 9412,'0'0'10544,"24"-25"-9621,76-79-478,-87 89-402,0-1 0,0 0 0,11-21-1,-18 28-18,-5 8 6,-1 0 0,1 0-1,0 0 1,-1 0 0,1 0-1,-1 0 1,1 0 0,-1 0-1,0 0 1,1 0 0,-1 0 0,0 0-1,0 0 1,0-1 0,0 1-1,1 0 1,-2 0 0,1 0-1,0-2 1,0 3 48,-1-1 1,1 1-1,-1-1 0,1 1 0,-1-1 1,1 1-1,-1 0 0,1-1 0,-1 1 1,1 0-1,-1-1 0,1 1 0,-1 0 1,0 0-1,1 0 0,-1-1 1,1 1-1,-1 0 0,0 0 0,1 0 1,-1 0-1,0 0 0,0 0 0,-4 1 158,1-1-1,-1 1 1,1 0 0,0 1-1,-1-1 1,1 0-1,-7 5 1,1 2-20,0 0 0,0 1 1,1 0-1,-15 20 0,12-15 37,9-10-189,0 0-1,1 1 1,-1-1 0,1 1-1,0-1 1,0 1 0,1 0 0,-1 0-1,1 0 1,0 0 0,1 0 0,-1 0-1,1 5 1,-1-6-44,1 0-1,0 0 1,1 0-1,-1 0 1,1 0-1,0 0 1,0 0-1,0-1 1,0 1 0,0 0-1,1 0 1,0-1-1,0 1 1,0-1-1,0 0 1,3 4-1,2-1-21,1 0 0,-1-1 0,1 1 0,0-1 0,0-1 0,1 0 0,0 0 0,-1-1 0,1 0 0,0 0 0,1-1 0,-1 0 0,0-1 0,14 1 0,-13-2-484,-1 0-1,1 0 0,0-1 1,-1-1-1,1 0 0,-1 0 1,0-1-1,18-7 0,24-19-4344,-2-4-2885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7828,'0'0'11989,"184"0"-11973,-130-8-16,-13-8-16,-5 8-1200,-12 8-1906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3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5635,'0'0'14438,"95"0"-13846,-59 0-463,-6 0-129,-7 0-1857,1-16-3154,-12 0-5329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3:55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1425,'-10'0'24931,"68"1"-24089,108 14 0,-130-12-789,-29-3-42,0 0 1,0 0 0,0 1 0,0 0-1,-1 0 1,1 1 0,0 0 0,-1 0-1,8 4 1,-13-5 17,-1 1-1,1 0 0,-1 0 1,1 0-1,-1 0 0,0-1 1,0 1-1,0 0 0,0 0 1,0 0-1,-1 3 0,1 2 78,0 5 21,-1 0 0,0 0 0,0 0 0,-1 0 0,-1 0 0,0 0 0,-1 0-1,0-1 1,-1 1 0,0-1 0,-1 0 0,0-1 0,-1 0 0,0 0 0,0 0 0,-15 15 0,13-16-58,0 0 0,0 0 0,0 0 0,-1-1 0,-1-1 0,1 0 0,-16 8 0,-4 1 62,29-16-158,15 0-378,-4-1 385,-1 0-1,1 0 1,0-1-1,-1-1 1,14-5 0,-13 5 25,-1 0-1,1 0 1,0 1 0,0 0 0,15-1 0,23 3-256,-47 0 227,-1 3-36,-1-1 52,1 1-1,0-1 0,0 1 1,0-1-1,0 1 0,1 0 1,-1-1-1,1 1 0,1 4 0,0 0 14,0 9 111,-1-1 0,-1 1 0,-1-1 0,0 1 0,0-1 0,-2 1 0,0-1 0,-7 22 0,-2-7 263,-1 0-1,-32 53 1,39-69-345,-7 12-65,12-25-375,-7-1-4884,-8 0-2095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17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3 2161,'0'0'24798,"-3"0"-24363,-21-1 144,12 0-522,1 1-1,-1 0 0,1 1 1,-1 0-1,1 1 0,-17 4 1,12 0-62,0 2 1,1 0-1,0 1 1,1 0-1,-1 1 1,2 1 0,0 0-1,-19 21 1,22-23-1,0 0 0,1 1 1,1 0-1,0 1 1,0-1-1,1 2 0,0-1 1,1 1-1,0 0 0,1 0 1,1 1-1,0-1 1,0 1-1,-1 17 0,-3 35 59,3 124-1,6-133-34,-1-50-20,1 1 1,0-1 0,0 0-1,1 1 1,-1-1-1,1 0 1,1 0 0,-1 0-1,6 8 1,35 50-12,-18-30 9,35 41-20,-50-63 11,-2-4-19,0-1 1,1 0-1,-1-1 0,2 1 0,-1-2 0,0 1 0,1-1 0,0-1 1,21 7-1,13 6-168,-32-13-62,1-1 0,0-1 0,0 0 0,0-1-1,0 0 1,0-1 0,25-3 0,4 1-5136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17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10037,'0'0'8529,"32"7"-7710,102 21-240,-24 0 150,-72-17-372,-37-11-262,0 1 0,0-1 0,1 1 0,-1-1 0,0 1 0,0-1 0,0 1 0,0 0 1,-1 0-1,1-1 0,0 1 0,0 0 0,0 0 0,0 0 0,-1 0 0,1 0 0,-1 0 1,1 0-1,-1 0 0,1 0 0,-1 1 0,1-1 0,-1 1 0,1 3 131,0 0-1,-1-1 1,1 1-1,-1-1 0,0 1 1,-2 6-1,0 4 234,-1 0-1,-1-1 0,-7 18 0,-24 51 973,-70 119 1,99-192-1367,2-4-49,0 0 0,1 0 0,-1 0 0,1 1 1,0-1-1,1 1 0,0 0 0,0 0 0,0 0 0,0 7 0,2-12-26,-5-18-11334,4 0 2502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0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275 513 4066,'0'0'11640,"0"-25"-9837,-3-78-66,3 101-1657,0 1 0,0-1 0,0 0-1,0 0 1,0 0 0,-1 1 0,1-1 0,0 0 0,-1 1-1,0-1 1,1 0 0,-1 1 0,0-1 0,0 1 0,0-1-1,0 1 1,0-1 0,0 1 0,0 0 0,0-1 0,-1 1-1,1 0 1,0 0 0,-1 0 0,1 0 0,-1 0 0,0 0-1,1 1 1,-1-1 0,1 0 0,-1 1 0,-3-1 0,0 0 196,0-1-100,-1 0 1,1 1-1,-1 0 0,1 0 1,-1 0-1,0 1 0,0-1 1,1 2-1,-1-1 1,0 1-1,0-1 0,1 1 1,-1 1-1,1-1 1,-9 4-1,7-1-127,0 0 1,1 0-1,-1 0 0,1 1 0,0 0 1,0 0-1,0 1 0,0 0 1,1 0-1,-5 8 0,1-2-68,2 1 0,-1 1-1,2-1 1,0 1-1,1 0 1,0 1 0,1-1-1,0 1 1,1 0 0,1 0-1,0 18 1,1-15 48,1-9 2,0-1 1,0 0-1,1 0 1,2 14-1,-2-20-28,0 1 0,0 0 0,0-1 0,0 1 0,1-1 0,-1 1 0,1-1 0,-1 0 0,1 1 0,0-1 0,0 0 0,0 0 0,0-1 0,1 1 0,-1 0 0,0-1 0,4 3 0,-1-1 6,1-1-1,-1 0 1,0 0-1,1 0 1,-1 0-1,1-1 1,-1 0-1,1 0 1,0-1-1,-1 1 1,1-1-1,0-1 1,-1 1-1,1-1 0,0 0 1,-1 0-1,1 0 1,-1-1-1,1 0 1,-1 0-1,0 0 1,0-1-1,0 0 1,0 0-1,0 0 1,8-8-1,3-5 18,0-2-1,-1 0 0,-1 0 0,-1-2 0,-1 1 0,0-2 0,-2 1 0,12-31 0,-8 12-157,-2 0-1,-1-1 1,10-79-1,-14-90-604,-7 172 653,0 34 198,0 15 657,-9 93-224,0 12 168,9-74-447,4 141 388,-1-155-645,1 0-1,1 0 1,1-1-1,13 35 1,-19-63-84,0 0-1,0 0 1,0 0 0,0 0 0,0-1 0,0 1 0,0 0-220,1 0 220,-1 0 0,0 0-1,0 0 1,0 0 0,0 0 0,0 0 0,0 0 0,0 0 0,1 0-1,-1 0 1,0 0 0,0 0 0,0 0 0,0 0 0,0 0-1,0 0 1,0 0 0,1 0 0,-1 0 0,0 0 0,0 0-1,0 0 1,0 0 0,0 0 0,0 0 0,0 0 0,0 0-1,1 0 1,-1 0 0,0 0 0,0 0 0,0 1-220,0-1 220,0 0 0,0 0 0,0 0 0,0 0-1,0 0 1,0 0 0,1 0 0,-1 1 0,0-1 0,0 0-1,0 0 1,0 0 0,0 0 0,0 0 0,0 1 0,2-10-3802,-2-7-765,0-6-1365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0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4722,'0'0'14343,"72"16"-13975,-43-16-208,1 0-160,0 0-1873,-12 0-2609,5 0-2945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0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1 145 5170,'0'17'4239,"1"27"3771,0-39-7749,0-1-1,0 1 1,0-1-1,1 0 1,-1 0 0,1 0-1,0 0 1,0 0-1,1 0 1,-1 0 0,1 0-1,6 6 1,-6-7-266,1 0 0,-1 0 0,1 0 0,0 0 0,0-1 0,0 0 0,0 1 0,1-1 0,-1-1 0,1 1 0,-1-1 0,1 0 0,-1 0 0,1 0 0,0 0 0,0-1 0,-1 0 0,1 0 0,0 0 0,0-1 0,-1 1 0,1-1 0,0 0 0,-1-1 0,1 1 0,-1-1 0,0 0 0,1 0 0,-1 0 0,0 0 0,7-6 0,9-10-869,28-33 0,-41 42 834,-1 1 0,0-1 0,0-1 0,-1 1 0,-1-1 0,7-17 0,-7 14 270,1 0 95,-1 1 0,-1-2 0,0 1 0,-1 0 0,0 0 0,0-18 0,-11 31 983,6 0-1271,1 0 0,0 1 1,-1-1-1,1 1 0,-1 0 0,1 0 1,0-1-1,0 1 0,0 1 1,-1-1-1,1 0 0,0 0 1,0 1-1,1 0 0,-3 1 1,-2 3 25,1 0 0,0 0 1,0 0-1,-6 12 0,1 0 199,1 1 0,-12 37 0,17-39-54,0 0-1,2 0 1,0 1-1,1-1 1,1 22-1,0-27-110,0-8-54,0 1 0,1 0 0,-1 0 0,1 0 0,0-1 0,0 1 0,1-1 0,-1 1 0,1-1 0,0 1 0,0-1 0,1 0 0,-1 0 0,1 0 0,6 7 0,-3-6 3,0 0 0,0 0 0,0 0 0,0-1 0,1 0 0,0 0 0,0-1 1,0 0-1,8 3 0,9 0 44,0-1 1,1 0-1,0-2 1,-1-1-1,28-1 0,-3-1-1629,-48-17-2265,-1-7-201,0-7-3038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6:1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2977,'0'0'8185,"0"22"-2569,1 123 4467,2 0-7050,2 147-2502,0 954 336,-3-1224-827,0-1 1,1 0 0,11 38-1,1 3 209,-14-53-173,-1-7-78,0 0 1,0-1-1,0 1 1,0 0-1,0-1 0,0 1 1,1-1-1,-1 1 1,1 0-1,-1-1 1,1 1-1,-1-1 0,1 1 1,0-1-1,0 0 1,0 1-1,1 1 1,-2-3-269,0-7-246,0-1 0,-1 1-1,0 0 1,0 1 0,-1-1 0,0 0 0,0 0-1,0 0 1,-6-9 0,0 2-1993,-2 0 0,-20-24 1,-34-34-11307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1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0 2225,'0'0'10893,"-6"30"-9001,-1 5-1197,-26 158 3270,27-117-1130,6 123 0,0-193-2779,0 0 1,1-1 0,-1 1-1,2-1 1,-1 0-1,0 1 1,1-1 0,0 0-1,0 0 1,1 0 0,-1 0-1,5 6 1,-4-9-1004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1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221 0 5282,'0'0'15341,"-26"20"-14162,-83 70-173,100-82-774,1 0 0,-1 1 0,1 1 0,1-1 0,-1 1 0,2 0 1,0 1-1,-9 18 0,14-26-193,-1 0 1,1 0-1,0 1 1,-1-1-1,2 0 1,-1 1-1,0-1 1,1 0-1,-1 1 1,1-1-1,0 1 1,0-1-1,0 1 1,1-1 0,0 4-1,9-5-114,-2-2 78,0 0-1,0 0 0,-1 0 0,1-1 1,0 0-1,-1-1 0,1 0 0,-1 0 1,1 0-1,-1-1 0,0 0 0,10-7 1,23-21-52,-32 23-127,1 1-1,0 0 0,1 0 0,0 0 0,0 2 1,16-8-1,-25 12 161,1 1 1,0 0-1,-1 0 0,1 0 1,0-1-1,-1 2 0,1-1 1,0 0-1,-1 0 1,1 0-1,-1 1 0,1-1 1,-1 1-1,1-1 1,-1 1-1,1 0 0,-1-1 1,1 1-1,-1 0 1,0 0-1,1 0 0,-1 0 1,0 0-1,0 0 1,0 1-1,0-1 0,0 0 1,0 1-1,0-1 0,0 0 1,0 3-1,0-3 44,0 1 0,0 0-1,0-1 1,1 1 0,-1-1-1,0 1 1,1-1 0,-1 0-1,0 1 1,1-1 0,0 0-1,-1 0 1,1 0 0,0 0-1,-1 0 1,1 0 0,0-1-1,0 1 1,0-1 0,0 1-1,3 0 1,-3-1 793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1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8740,'0'0'13734,"-6"129"-13269,18-105-465,-6-8-49,0 8-1567,0-16-1794,5 0-2641,7-8-5762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1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8212,'148'97'8035,"-148"-89"-5185,12 8-577,-6-8-945,6 0-495,-12 0-609,12 0-224,-6 0-64,6 8-1441,-6 8-1312,0 8-2482,11 0-3777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2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7331,'0'0'13302,"0"24"-10938,0 175 1907,3-173-4111,1-25-220,-3-2 54,3 0-39,-1 1 0,1-1-1,-1 1 1,0-1 0,1 0 0,-1 0 0,0 0 0,0-1 0,0 1 0,0-1 0,0 0-1,4-2 1,32-32-370,-19 16 147,5-4-71,-15 14 83,1 0 0,18-14 0,-25 22 205,0-1 0,0 1 0,0 0 0,0 0-1,1 0 1,-1 0 0,1 1 0,0 0 0,-1 0 0,1 0-1,9 0 1,-13 2 97,1-1-1,-1 1 1,1-1-1,-1 1 1,1 0-1,-1-1 1,0 1-1,1 0 1,-1 0-1,0 0 1,0 0-1,0 1 1,0-1-1,0 0 1,0 0-1,0 0 1,0 1-1,0-1 1,1 4 0,16 35 1058,-14-29-766,38 66 391,-36-70-4022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3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137 233 1665,'0'0'11992,"6"-19"-10285,18-58-143,-22 72-1327,-1 1 0,0-1 1,0 0-1,0 1 0,0-1 1,0 0-1,-1 0 1,0 0-1,-1-7 0,0-5 733,0 14-887,1 1 0,-1-1-1,0 1 1,0-1 0,0 1 0,0-1 0,0 1 0,0 0 0,-1 0 0,1-1 0,-1 1 0,0 0 0,1 0 0,-1 1 0,0-1 0,0 0 0,0 1 0,-1-1 0,1 1 0,0-1 0,0 1 0,-1 0 0,-4-1 0,-1-2 28,1 2 1,-1-1-1,0 1 1,0 0-1,0 1 1,-15-1 0,21 2-120,-1 0 1,1 0 0,-1 1 0,1-1 0,0 1 0,0 0 0,-1-1 0,1 1 0,0 0 0,0 0 0,0 1 0,0-1 0,0 0 0,0 1 0,0-1 0,1 1 0,-1 0 0,0-1 0,1 1 0,0 0 0,-1 0-1,1 0 1,0 0 0,0 0 0,0 0 0,0 1 0,0-1 0,0 0 0,1 0 0,-1 4 0,-2 8 31,1 0 1,0 1-1,1 26 0,1-35 12,0-4-23,0 1 0,0-1-1,1 0 1,-1 0 0,0 0 0,1 0-1,-1 0 1,1 0 0,0 0 0,-1 0-1,1 0 1,0 0 0,0 0 0,1 0-1,-1 0 1,3 2 0,-2-2 4,1 0 0,-1 0 0,1-1 1,-1 1-1,1-1 0,0 0 0,0 1 0,-1-1 1,1-1-1,0 1 0,0 0 0,6 0 0,6 0 43,1 1-1,-1-2 1,20-1-1,-31 0-95,0 1 0,1-1 0,-1 1 0,0-1 0,0-1 0,0 1 0,-1 0 0,1-1 1,0 0-1,0 0 0,-1 0 0,1 0 0,-1 0 0,0-1 0,0 0 0,4-4 0,-6 8 17,0 0 1,-1 0-1,1 0 0,0 0 1,-1 0-1,1 0 1,-1 0-1,0 0 0,1 1 1,-1-1-1,0 0 1,0 0-1,0 0 0,0 0 1,0 0-1,0 1 1,0 0-1,0 0-4,11 298 3556,-11-248-3373,-3 13 234,-3 0 0,-21 93 0,17-103-274,10-54-136,-1 0 0,1-1 0,0 1 0,-1 0 0,1 0 0,-1-1 0,1 1 0,-1-1 1,1 1-1,-1 0 0,1-1 0,-1 1 0,0-1 0,1 1 0,-1-1 0,0 1 0,1-1 1,-1 0-1,0 1 0,1-1 0,-1 0 0,0 1 0,0-1 0,0 0 0,1 0 0,-1 0 0,0 0 1,0 0-1,0 0 0,1 0 0,-1 0 0,0 0 0,0 0 0,0 0 0,1-1 0,-1 1 0,0 0 1,0 0-1,1-1 0,-1 1 0,0-1 0,1 1 0,-1-1 0,0 1 0,1-1 0,-1 1 0,1-1 1,-2-1-1,-4-5-919,0 0 0,1 0 0,0-1 1,0 0-1,1 0 0,0-1 1,1 1-1,-1-1 0,2 0 0,-4-17 1,-1-23-5741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3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1 347 5859,'0'0'9743,"31"-23"-7881,98-76-1019,-116 89-790,-1 0 0,-1 0 1,0-1-1,0-1 0,-1 0 0,14-21 0,-18 23-30,-2 5 137,-1 0 1,1-1-1,-2 1 0,1-1 1,0 1-1,-1-1 0,0 0 1,-1 0-1,1 0 1,-1 0-1,0 0 0,-1 0 1,1 0-1,-1 0 0,0 0 1,-1 0-1,-1-9 1,0 15 72,-1-1 0,1 0 1,-1 1-1,1-1 0,-1 1 1,0 0-1,1 0 0,-1 0 1,1 0-1,-1 0 0,1 1 1,-1-1-1,1 1 0,-3 0 1,0 2-152,1 0 0,1 0 0,-1 0 0,0 0 0,1 0-1,-1 1 1,1-1 0,0 1 0,0 0 0,1 0 0,-1 0 0,1 1 0,-4 8 0,2-2 87,-1 1-1,2 0 1,0-1-1,-3 18 1,4-9 101,0 0 1,2 24-1,0-39-246,0 0-1,0-1 1,1 1 0,0-1 0,0 1-1,0-1 1,0 0 0,1 1-1,0-1 1,0 0 0,0 0-1,0 0 1,1 0 0,-1 0-1,7 6 1,-1-4-10,0 0 0,1-1 0,-1 0 1,1-1-1,0 1 0,0-2 0,1 1 0,-1-2 0,16 4 1,-10-3-449,-1-2 0,1 1 1,0-2-1,-1 0 1,30-4-1,-41 4 2,-1-1-1,1 0 0,0 0 1,-1-1-1,1 1 1,0 0-1,-1-1 1,0 0-1,1 1 1,-1-1-1,0 0 0,0 0 1,0 0-1,4-5 1,-4 4-326,17-22-6232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4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275 312 5859,'0'0'12251,"-15"-4"-10133,-49-12-507,58 15-1496,0 0-1,0 0 0,0 1 1,0 0-1,0 0 1,1 1-1,-1-1 0,0 1 1,0 0-1,0 1 1,0 0-1,1 0 0,-1 0 1,1 0-1,0 1 0,-1 0 1,1 0-1,0 0 1,1 1-1,-1 0 0,1 0 1,-1 0-1,1 0 0,0 1 1,1-1-1,-1 1 1,-4 8-1,2-1-12,-1 0 0,1 1 1,1 0-1,0 0 0,1 0 0,1 0 1,0 1-1,0-1 0,2 1 0,-1 15 1,2-7-23,-1-12-36,1 0-1,0 1 0,1-1 0,0 0 1,0 0-1,4 11 0,-4-18-34,0 0 0,1 0 0,-1 0 0,1-1 0,0 1-1,-1-1 1,1 1 0,0-1 0,1 0 0,-1 1 0,0-1-1,1 0 1,-1-1 0,1 1 0,-1 0 0,1-1 0,0 1 0,0-1-1,-1 0 1,1 0 0,0 0 0,0 0 0,0-1 0,0 1-1,4-1 1,2 2 32,1-1 1,-1 0-1,1-1 0,-1-1 0,15-1 0,-19 1-27,0 0 1,-1-1-1,1 0 0,0 1 0,-1-1 1,0-1-1,1 1 0,-1-1 0,0 0 1,0 0-1,-1 0 0,7-6 0,10-15-95,0 0-1,-2-1 1,0 0-1,-2-2 1,-1 0-1,-2 0 1,0-2-1,-2 0 1,8-30-1,-6 6-327,-2 0 0,-3 0 0,-2-1 0,-1-74 0,-8 168 1766,-9 42 0,-3 26-797,9 162 572,6-187-2008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4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1 307 8356,'0'0'8662,"29"-6"-6586,-4 0-1648,-4 3-86,0-2 0,-1-1 0,0 0 0,0-1 0,0-1 0,-1-1 0,24-16 0,-31 18-187,19-13 71,29-25 1,-53 39-232,0 0 0,-1 0 0,0 0 1,0 0-1,0-1 0,-1 0 0,0-1 0,0 1 1,-1-1-1,5-11 0,-8 17 8,0-1 1,0 1-1,-1-1 0,1 1 0,-1-1 1,1 1-1,-1-1 0,0 0 0,0 1 1,0-1-1,0 0 0,-1 1 0,1-1 1,0 1-1,-1-1 0,0 1 0,-1-4 1,1 5 9,0-1 1,-1 1-1,1 0 1,-1-1-1,1 1 1,-1 0-1,1 0 0,-1 0 1,1 0-1,-1 0 1,0 1-1,0-1 1,1 0-1,-1 1 1,0-1-1,0 1 1,0 0-1,0-1 1,1 1-1,-1 0 0,-4 1 1,-11-2 92,12 0-66,-1 1-1,1 0 1,-1 0 0,1 0 0,0 1 0,-1-1 0,1 1 0,0 1-1,0-1 1,-8 4 0,3 1 69,1 1 0,0 0 0,1 1 1,0 0-1,0 0 0,0 0 0,1 1 0,-12 19 0,8-9 324,0 0 0,2 1 0,-15 39-1,21-47-300,0 0-1,0 1 0,2 0 0,-1 0 0,2 20 0,0-32-133,0-1-1,0 1 1,0 0-1,0 0 1,1 0 0,-1-1-1,0 1 1,1 0-1,-1 0 1,0-1-1,1 1 1,-1 0-1,1-1 1,-1 1-1,1-1 1,-1 1-1,1-1 1,0 1-1,-1-1 1,1 1-1,0-1 1,-1 1-1,1-1 1,0 0-1,0 1 1,-1-1-1,1 0 1,0 0-1,0 1 1,0-1-1,0 0 1,30 2-448,-25-2 246,6-1-616,0-1 0,0 0 0,0 0 1,0-2-1,-1 1 0,0-1 0,1-1 1,-1 0-1,-1 0 0,16-11 0,28-16-5628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5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 10197,'0'0'12653,"-16"20"-11316,-48 64-678,62-82-662,0 1 0,0 0 0,0 0 0,1 0 0,-1 0 0,1 0 0,-1 0 0,1 0 0,0 1 0,0-1 0,1 0 0,-1 1 0,1-1 0,-1 1 0,1-1 0,0 0 1,1 1-1,-1-1 0,0 1 0,1-1 0,0 0 0,0 1 0,0-1 0,0 0 0,0 0 0,1 0 0,-1 0 0,1 0 0,0 0 0,0 0 0,0-1 0,0 1 0,1 0 0,2 2 0,13 12-46,1-1 0,0 0 0,1-1 0,0-1 0,29 13 1,-46-25 15,2 3-34,1 3 30,-6-7 70,0-1-1,0 1 0,0 0 1,0-1-1,1 1 0,-1 0 1,0 0-1,0-1 1,-1 1-1,1 0 0,0-1 1,0 1-1,0 0 0,0-1 1,0 1-1,-1 0 0,1-1 1,0 1-1,-1-1 0,1 1 1,0 0-1,-1-1 0,1 1 1,-1-1-1,1 1 0,-1-1 1,1 1-1,-1-1 0,1 1 1,-1-1-1,0 0 0,0 1 1,-22 17 617,-1-1 0,-34 19 0,-4 1 190,50-28-657,2-2-86,-1 0 0,0 0 0,0-1-1,-17 7 1,28-13-174,0 0 1,-1 0-1,1 1 0,0-1 0,-1 0 0,1 0 1,0 0-1,-1 0 0,1 1 0,0-1 0,-1 0 1,1 0-1,0 0 0,-1 0 0,1 0 0,-1 0 1,1 0-1,0 0 0,-1 0 0,1 0 0,0 0 1,-1 0-1,1 0 0,-1 0 0,1 0 0,0 0 1,-1 0-1,1-1 0,0 1 0,-1 0 0,1 0 1,0 0-1,-1-1 0,1 1 0,0 0 0,-1 0 1,1-1-1,0 1 0,0 0 0,0-1 0,-1 1 1,1 0-1,0-1 0,0 1 0,0 0 0,-1-1 0,1 1 1,0 0-1,0-1 0,0 1 0,0-1 0,0 1 1,0 0-1,0-1 0,0 1 0,0 0 0,0-1 1,0 1-1,0-1 0,0 1 0,0 0 0,1-1 1,-1 1-1,0 0 0,0-1 0,0-27-6531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0 5635,'-6'0'17269,"-11"0"-15663,6 1-1360,1 1 0,-1 0 0,0 0 0,1 1 0,-1 0 0,1 1 0,0 0 0,0 1 0,-17 11 0,-83 63 496,103-74-673,-30 25 3,2 1 0,1 1 0,-41 52 0,71-79-51,3-4-79,8 4-468,21 6 595,0-1-1,0-1 1,1-2 0,34 5 0,120 6 231,-126-14-322,-40 0 43,-17-4-85,-40-21-15421,10 4 4534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6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4738,'-3'1'19633,"1"11"-17928,2 191 1906,0 223-2492,0-426-1193,0-1 0,1 1 1,-1 0-1,0 0 0,1 0 0,-1-1 0,0 1 0,1 0 1,-1 0-1,0-1 0,0 1 0,1 0 0,-1-1 0,0 1 0,0 0 1,0-1-1,1 1 0,-1 0 0,0-1 0,0 1 0,0-1 1,0 1-1,0 0 0,0-1 0,0 1 0,0-1 0,0 0 0,0-45-5302,0 14-5799,0 15 93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6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7780,'0'0'14259,"-12"5"-12535,1 0-1483,0 1 1,0 0-1,1 1 1,-1 0-1,1 0 1,1 1-1,-13 13 0,6-3 58,-33 40 734,46-53-1018,0-1-1,0 1 1,1 0-1,0 0 0,0 0 1,0 0-1,0 0 1,1 0-1,-1 1 0,2-1 1,-2 8-1,3-12-26,-1 0 1,1-1-1,-1 1 0,1 0 1,0-1-1,-1 1 0,1-1 0,0 1 1,-1-1-1,1 1 0,0-1 1,0 1-1,0-1 0,-1 0 0,1 1 1,0-1-1,0 0 0,0 0 1,0 0-1,-1 0 0,1 0 0,0 0 1,0 0-1,0 0 0,1 0 1,37 0-126,-26-1-62,-6 1 53,-1 0 1,1-1 0,-1 0-1,1 0 1,-1 0-1,0-1 1,0 0 0,0 0-1,0-1 1,0 0-1,8-5 1,-10 6-20,0 0 0,0 0-1,0 0 1,0 0 0,1 1 0,-1 0 0,0 0 0,1 0-1,-1 0 1,1 1 0,5-1 0,-9 2 202,0 0 1,0 1 0,0-1-1,0 0 1,0 0 0,0 1-1,0-1 1,0 1 0,-1-1-1,1 0 1,-1 1 0,1-1-1,-1 1 1,0-1 0,1 1-1,-1 2 1,0 0 164,1 1 0,0 0 0,0-1 0,0 1 0,0 0 0,1-1 0,-1 1 0,1-1 0,0 0-1,1 0 1,-1 0 0,4 4 0,-4-6 22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7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2545,'0'0'12619,"0"10"-11255,0 197 7138,20-210-17754,-4-10 2758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7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4594,'148'48'4226,"-148"-24"-368,0 0-801,0 9-1104,0-9-16,0-8-640,0 0-561,0 0-576,0-8-304,6 0-1393,0 0-1632,6 8-1041,0-8-1313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7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4194,'0'0'13009,"7"5"-11657,-1 1-1082,0-1-1,-1 2 1,1-1 0,-1 0-1,0 1 1,-1 0 0,1 0-1,-1 1 1,-1-1 0,0 1-1,0 0 1,0 0-1,-1 0 1,2 10 0,14 196 2579,-18-213-2828,-1 0-18,1 0 0,0-1 0,0 1-1,0-1 1,0 1 0,0-1 0,0 1-1,0 0 1,0-1 0,0 1 0,0-1-1,0 1 1,0-1 0,0 1 0,0 0-1,0-1 1,1 1 0,-1-1 0,0 1-1,1-1 1,-1 1 0,0-1 0,0 1-1,1-1 1,-1 0 0,1 1 0,-1-1 0,1 1-1,0 0 1,0-2 2,0 0-1,-1 0 1,1 0 0,0 1-1,0-1 1,0 0 0,-1 0-1,1 0 1,0 0 0,-1 0-1,1 0 1,-1 0 0,1-1-1,-1 1 1,1-2 0,0 2 3,35-114 216,-36 114-258,1-1 1,-1 1 0,1 0-1,-1 0 1,1 0-1,-1 0 1,1 0 0,-1 0-1,1 0 1,0 0-1,0 0 1,-1 0 0,1 0-1,0 0 1,0 0-1,0 0 1,0 1 0,0-1-1,2 0 1,-2 0 25,0 1 0,0 0 0,0 0 0,-1 1 0,1-1 0,0 0 0,0 0 0,0 0 0,0 0 0,-1 1 0,1-1 0,0 0 0,0 1 1,0-1-1,-1 1 0,1-1 0,0 1 0,-1-1 0,1 1 0,1 1 0,3 4 46,1 1 1,-1 0-1,-1 1 1,6 9-1,-4-5-113,-4-9-236,0 0-1,0 0 0,-1 0 1,0 0-1,0 1 0,0-1 1,0 0-1,1 5 0,5 18-6052,4-4-1317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28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57 7347,'0'0'12619,"-27"12"-11162,-85 44-270,107-53-1109,0 0 0,0 1 0,1 0 0,-1 0-1,1 0 1,-1 1 0,1-1 0,0 1 0,1 0-1,0 0 1,-1 0 0,1 0 0,1 1 0,-1-1 0,1 1-1,0 0 1,0 0 0,1 0 0,0 0 0,0 0-1,0 0 1,1 0 0,0 11 0,0-16-85,0 0 0,1-1-1,-1 1 1,0 0 0,0-1 0,1 1 0,-1 0-1,0-1 1,1 1 0,-1-1 0,1 1 0,-1 0 0,1-1-1,-1 1 1,1-1 0,-1 1 0,1-1 0,-1 0 0,1 1-1,-1-1 1,1 0 0,0 1 0,-1-1 0,1 0-1,0 1 1,-1-1 0,2 0 0,31 5-91,-23-5 80,0-1-1,1 0 0,-1 0 0,15-4 1,-16 1-9,-1 0-1,1-1 1,-1 0 0,0 0 0,0 0 0,-1-1 0,1-1 0,-1 1-1,10-13 1,52-75-751,-63 84 667,-2 6 64,0-3-15,1 1 0,0-1 0,-1 0 0,-1 0 0,1 0 0,-1 0 0,0 0 1,-1-1-1,1 0 0,1-14 1275,-4 42 743,0 639 3001,0-657-4942,0 0 1,0 0 0,-1 1 0,1-1 0,-1 0-1,1 0 1,-1 0 0,0 1 0,0-1 0,0 0 0,0 0-1,0 0 1,0-1 0,0 1 0,-1 0 0,1 0-1,-1-1 1,1 1 0,-1 0 0,0-1 0,0 0-1,0 1 1,0-1 0,1 0 0,-1 0 0,-1 0 0,1 0-1,-3 0 1,-7 3 73,-1-1 1,1-1-1,-1 0 0,-14 0 0,-8 2-57,-18 3-676,-101 2-1,154-9 543,-1 0 1,0 0-1,0 0 0,0 0 0,0 0 0,0 0 0,0 0 0,0 0 0,0 0 0,0-1 0,0 1 0,0 0 0,0-1 0,0 1 0,0 0 0,1-1 0,-1 1 0,0-1 0,0 1 1,-1-2-1,0-22-5367,2 19 4605,0-33-7681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68 912,'0'0'11886,"-8"-10"-10003,-24-28-231,30 36-1487,0 0-1,1 0 1,-1 1 0,0-1 0,0 1 0,0 0 0,0-1-1,0 1 1,-1 0 0,1 0 0,0 0 0,0 1-1,-1-1 1,1 0 0,-1 1 0,1 0 0,0-1 0,-1 1-1,1 0 1,-1 0 0,1 0 0,-1 1 0,1-1-1,-3 1 1,-11 1 466,6-3-399,0 1-1,0 1 0,1 0 1,-1 0-1,1 1 1,-1 0-1,1 1 0,-1 0 1,1 0-1,-9 6 0,16-8-113,1-1-97,1 0 1,-1 0-1,1 0 0,-1 1 0,1-1 0,0 0 0,-1 1 0,1-1 0,0 0 0,-1 1 0,1-1 1,0 0-1,-1 1 0,1-1 0,0 0 0,0 1 0,-1-1 0,1 1 0,0-1 0,0 1 0,0-1 0,0 1 1,-1-1-1,1 1 0,0-1 0,0 1 0,0-1 0,0 1 0,0-1 0,0 0 0,0 1 0,0-1 0,1 1 1,-1 1-84,16 7-503,29 12 520,-23-12 75,-1 0 0,21 15 0,-39-22 22,0 0-1,0 0 1,0 0-1,0 1 1,0-1 0,-1 1-1,1 0 1,-1-1 0,0 1-1,0 0 1,0 0-1,0 1 1,-1-1 0,1 0-1,-1 1 1,0-1-1,0 1 1,0-1 0,0 1-1,-1-1 1,1 1 0,-1 0-1,0-1 1,0 1-1,0-1 1,-1 1 0,1 0-1,-1-1 1,0 1 0,0-1-1,0 1 1,0-1-1,-1 0 1,1 1 0,-1-1-1,0 0 1,0 0-1,0 0 1,0 0 0,-1 0-1,1-1 1,-4 3 0,-4 3-101,0-2 0,-1 1 0,0-2 0,0 1 0,-1-1 0,1-1 0,-1 0 0,0-1 0,0 0 1,0-1-1,-1 0 0,1-1 0,0 0 0,-14-2 0,26 1-62,-1 0 0,1 0-1,0 0 1,-1 0 0,1 0 0,-1-1 0,1 1 0,0 0 0,0 0-1,-1 0 1,1-1 0,0 1 0,-1 0 0,1-1 0,0 1-1,0 0 1,-1 0 0,1-1 0,0 1 0,0-1 0,0 1 0,0 0-1,-1-1 1,1 1 0,0 0 0,0-1 0,0 1 0,0-1-1,0 1 1,0 0 0,0-1 0,0-18-1558,0 13 452,0-40-5223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0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0 1 5795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0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5795,'0'-40'3297,"24"40"209,30 0 720,11 0-1681,6 0-640,-5 0-1041,-1-8-512,-23 8-352,-7-8-192,-5 8-1649,-18 0-1968,6-8-2754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0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17 6051,'0'0'7939,"-4"22"-3643,0-3-3466,-1 7 159,1-1-1,0 1 1,2 0-1,2 38 1,1-59-1004,0 0 0,0-1 0,0 1 0,0-1 0,1 1 0,0-1 0,0 1 0,0-1 0,0 0 0,1 0 0,-1 0 0,1 0 0,0 0 0,1-1 0,-1 1 0,0-1 0,1 0 0,0 0 0,0 0 0,0-1 0,0 1 0,0-1 0,0 0 0,1 0 0,-1 0 0,8 1 0,8 2-671,0-1 0,0-1 1,0 0-1,41-2 0,-53-1 624,0 0-1,0-1 1,-1 0-1,1-1 1,0 1-1,-1-1 1,1-1-1,-1 0 1,0 0-1,0 0 1,0-1-1,0 0 1,0 0-1,-1-1 1,0 0 0,0 0-1,0 0 1,8-10-1,8-9-20,0-1 1,-1 0-1,-1-2 0,-2 0 1,-1-1-1,20-44 0,-37 71 90,2-2 34,-1-1 0,1 0 1,-1 0-1,0 0 1,0 0-1,-1 0 0,1 1 1,-1-7-1,-1 10 91,-1-1-1,1 1 1,-1 0-1,1 0 1,-1 0-1,1 0 1,-1 0-1,1 0 1,-1 0-1,1 1 1,-1-1 0,-1 1-1,-3 2 6,0 0 0,-1 1 0,1-1 0,1 1 0,-1 0-1,1 1 1,-1-1 0,1 1 0,1 0 0,-1 1 0,1-1 0,-8 12 0,0 3 426,1 0-1,-16 37 1,23-46-328,0 0-1,1 0 0,0 1 0,1 0 1,0-1-1,0 16 0,1-24-218,1 0 1,0 0-1,0 0 0,0 0 1,1 0-1,-1 0 0,1 0 1,0 0-1,-1 0 0,1 0 1,0-1-1,1 1 0,-1 0 1,0 0-1,1-1 0,0 1 0,0-1 1,-1 0-1,1 1 0,1-1 1,-1 0-1,0 0 0,0 0 1,1-1-1,-1 1 0,1 0 1,0-1-1,3 2 0,6 0-30,0 0 0,0-1 0,1-1-1,-1 0 1,0 0 0,18-2 0,-2 0-263,-21 1 28,0 0 0,0-1 0,0 0 0,1-1 0,-2 1-1,1-1 1,0-1 0,0 1 0,-1-1 0,1 0 0,-1-1 0,0 1 0,0-1 0,6-6-1,2-2-1561,-1-1 0,-1 0 0,0-1 0,15-24 0,9-17-6060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8:5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4418,'2'0'19914,"17"2"-19589,32-2 967,15-2-563,0 3 1,0 3-1,97 19 1,-141-16-644,0 0 1,-1 1-1,0 1 1,0 1-1,-1 1 1,0 1-1,-1 1 1,0 1 0,-1 0-1,-1 1 1,0 1-1,19 24 1,-22-23-26,-1 1 0,0 0 0,-1 1 1,-2 0-1,0 0 0,-1 1 0,0 1 0,-2 0 1,-1 0-1,0 0 0,-2 0 0,4 44 0,-2 631 274,-7-437-387,1-266-5921,0 6 5350,0 0 1,0 0-1,0-1 0,-1 1 0,1 0 0,0 0 0,-1 0 1,1 0-1,-1 0 0,0-1 0,1 1 0,-1 0 0,0 0 1,1 1-1,-1-1 0,0 0 0,-2-1 0,-17-14-9453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1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5763,'0'0'7080,"-5"24"-3537,-15 76-1184,15-50-637,5-41-1403,0-9-311,1 1 1,-1-1-1,0 1 1,0-1-1,0 1 1,0-1 0,1 1-1,-1-1 1,0 1-1,1-1 1,-1 0-1,0 1 1,1-1 0,-1 1-1,0-1 1,1 0-1,-1 1 1,1-1 0,-1 0-1,0 1 1,1-1-1,-1 0 1,1 0-1,-1 0 1,1 1 0,-1-1-1,1 0 1,-1 0-1,1 0 1,0 0-1,-1 0 1,1 0 0,-1 0-1,2 0 1,22-2-63,-20 2 72,6-3-56,0 1 0,0-2 1,0 1-1,0-1 1,-1-1-1,0 0 0,0 0 1,0-1-1,8-6 0,-6 4-124,-1 1-1,1 0 0,1 1 0,-1 0 1,13-4-1,-21 9 170,0 1 1,0-1-1,1 0 1,-1 1-1,0 0 0,0-1 1,0 1-1,1 1 1,-1-1-1,0 0 1,0 1-1,0-1 0,0 1 1,1 0-1,-1 0 1,0 0-1,4 4 0,1 0 487,-1 0-1,0 0 0,-1 1 1,12 13-1,-14-13-92,2 0 0,-1-1 0,1 1 0,0-1 0,0-1 0,0 1 0,8 4 0,7-1-815,-16-7 99,-1 2-300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1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5491,'0'0'10810,"2"36"-9111,19 234 2388,-8 15 267,-8-244-4121,1-58-2328,-6-52-5650,-12-92 0,1 81 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2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2369,'12'47'11160,"-12"-49"-11039,1 1 1,-1-1-1,1 0 0,0 1 0,0-1 1,0 0-1,0 1 0,0-1 1,0 1-1,0 0 0,0-1 1,1 1-1,-1 0 0,0 0 1,1 0-1,-1 0 0,1 0 1,-1 0-1,1 0 0,0 0 1,-1 1-1,1-1 0,3 0 1,48-13 325,-48 13-301,16-4 48,1 2 0,-1 0 0,1 2 0,0 0 0,33 4 0,-47-2-91,1 0 0,-1 0 1,1 1-1,-1 0 1,0 1-1,0 0 1,0 0-1,0 1 0,-1 0 1,1 0-1,-1 1 1,0 0-1,-1 0 1,1 0-1,-1 1 0,10 11 1,-13-13 96,-1 0 0,1 0 0,-1 0 0,0 0 0,0 1 0,0-1 0,-1 1 0,0-1 0,1 1 0,-2 0 0,1-1 0,0 1 0,-1 0 0,0 0 0,0 0 0,0-1 0,-1 1 0,0 0 0,0-1 0,0 1 0,0 0 0,-1-1 0,1 1 0,-1-1 0,-1 0 0,1 0 0,0 1 0,-1-2 0,0 1 0,0 0 0,-5 5 0,-31 23 144,28-21-537,0-1-1,-1-1 1,0 0-1,-1-1 1,-14 8 0,22-15 1116,-1 0-3298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2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0 384,'0'0'14826,"-10"8"-12561,5-4-1978,-2 1-22,1 0 0,1 0 0,-1 0 0,1 1 0,0 0 0,0 0 0,0 0 1,1 0-1,0 1 0,0 0 0,-3 8 0,-3 18 528,1 0-1,1 0 1,2 1-1,-2 41 1,2 139 1190,6-197-1884,-1 50 293,9 165 225,-7-222-620,0-1 0,1 0-1,0 0 1,1 1 0,0-2 0,0 1 0,1 0 0,0-1 0,0 1 0,1-1 0,8 11-1,-4-12-353,-6-11-1051,-2-17-1143,-1 16 2687,-2-75-7886,-8 31 1197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2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3906,'0'0'14887,"77"0"-14199,-35 0-352,-1 8 0,7-8-224,-7 0-112,-5 0-640,11 0-1361,-11 0-1761,-6-16-1584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3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90 1457,'0'0'10383,"0"-11"-8673,0-44 2287,-1 54-3782,0 0 1,0-1 0,0 1-1,1 0 1,-1 0 0,0 0 0,-1 0-1,1 0 1,0 0 0,0 0-1,0 0 1,0 0 0,-1 1-1,1-1 1,0 0 0,-1 1 0,1-1-1,-1 1 1,1-1 0,-1 1-1,1 0 1,0 0 0,-1 0-1,-2 0 1,-40-5 1504,41 5-1704,0 0 0,0-1-1,-1 1 1,1 0 0,0 1-1,-1-1 1,1 0 0,0 1-1,0 0 1,0 0 0,0 0-1,-1 0 1,1 0 0,0 1-1,1-1 1,-1 1 0,0 0-1,0 0 1,1 0 0,-1 0-1,1 0 1,0 1 0,0-1-1,0 1 1,0-1 0,0 1-1,0 0 1,0 0 0,1 0-1,-2 4 1,-3 5-36,0 1 0,1 0 0,1 0 0,0 1 1,1-1-1,0 1 0,1-1 0,0 25 0,3-37 1,0 0 1,0 0-1,0 0 1,0 0-1,0-1 0,0 1 1,1 0-1,-1-1 0,0 1 1,1-1-1,-1 1 0,0-1 1,1 1-1,-1-1 0,1 0 1,-1 0-1,0 0 1,1 0-1,-1 0 0,1 0 1,-1 0-1,1 0 0,1-1 1,43-5-341,-30-2 132,0-1-1,-1 0 1,1-1-1,-2 0 1,15-14-1,-14 11-358,1 0-1,1 2 1,33-19-1,-50 30 583,0 0-1,1 0 0,-1 0 1,1-1-1,-1 1 0,0 0 1,1 0-1,-1 0 0,1 0 1,-1 0-1,1 0 0,-1 0 1,0 0-1,1 0 0,-1 0 1,1 0-1,-1 0 1,0 1-1,1-1 0,-1 0 1,1 0-1,-1 0 0,0 0 1,1 1-1,-1-1 0,0 0 1,1 0-1,-1 1 0,0-1 1,1 0-1,-1 1 0,0-1 1,0 0-1,1 1 0,-1-1 1,0 0-1,0 1 0,0-1 1,1 1-1,-1-1 0,0 0 1,0 2-1,4 22 1125,-2-10-452,-2-12-659,1 0 1,-1 0 0,1 1-1,0-1 1,0 0 0,0 0-1,0 0 1,0 0 0,1-1-1,-1 1 1,1 0 0,-1 0-1,1-1 1,-1 1 0,1-1-1,0 1 1,0-1 0,0 0-1,0 0 1,0 0 0,0 0-1,0 0 1,0 0 0,0 0-1,1-1 1,2 1 0,-3 0-470,1-1 0,0 0 0,0-1 0,0 1 0,0 0 0,-1-1 0,1 1 0,0-1 0,0 0 1,-1 0-1,1 0 0,0 0 0,-1-1 0,5-2 0,16-17-5831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4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85 410 1761,'0'0'15583,"-14"18"-13881,-41 60-531,53-77-1124,1 1-1,-1 0 1,1 0-1,0 0 1,-1 0-1,1 0 1,0 0 0,0 0-1,1 0 1,-1 0-1,0 0 1,1 1-1,-1-1 1,1 0-1,-1 0 1,1 1-1,0-1 1,0 0-1,0 1 1,1 1-1,0 5-65,29-8-42,-26-1 66,0 0 0,0 0 0,0-1 0,0 1 0,0-1 0,0 0 1,0 0-1,0 0 0,0-1 0,0 1 0,-1-1 0,1 0 0,5-3 1,-2-2 4,0 0 1,-1 0-1,1 0 1,8-13 0,-9 11-19,17-24-499,-2-1 0,-1-1-1,-1-1 1,-2-1 0,-2 0 0,-1-1 0,-2-1-1,9-53 1,-19 75 365,0-1 1,-2-25-1,-1 17 314,1 23 727,0 32 1166,-2 22-1092,-10 55 0,4-52 175,0 58 0,8-91-1033,-1-5 66,1 0 0,1 1-1,0-1 1,2 0 0,3 16 0,-5-29-273,0 0 1,0 0-1,0 1 1,0-1-1,1 0 1,-1 0-1,1 0 1,0-1-1,0 1 0,0 0 1,0-1-1,1 1 1,-1-1-1,1 0 1,-1 0-1,1 0 1,0 0-1,0 0 0,0-1 1,0 1-1,0-1 1,0 0-1,0 1 1,0-2-1,1 1 1,-1 0-1,0-1 0,1 1 1,-1-1-1,5 0 1,-6-1-281,0 0 0,0 0 0,1 0 0,-1 0 0,0 0 0,0 0 0,0-1 0,0 1 0,0-1 0,0 1 0,-1-1 0,1 0 0,0 1 0,-1-1 0,1 0 0,-1 0 0,0 0 0,0-1 0,2-3 0,1-1-1291,14-23-6349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7 1985,'-1'-7'23288,"0"7"-23133,-13 10-92,1 0 0,0 1 0,1 0 0,0 1 0,-16 20 0,27-31-124,0-33-14316,-4 16 5170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6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1265,'0'0'1584,"0"-8"-2352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66 2177,'0'-64'24843,"-3"64"-24232,-28-1 144,14 1-637,-1 0 1,-22 3 0,34-2-138,1 0 0,-1 0 0,1 0 0,0 1 0,0 0 0,0 0 0,0 1 0,0 0 0,0-1 0,0 1 0,-6 6 0,-31 30-242,41-37 237,0 0 0,1 0 1,-1 1-1,1-1 0,0 0 1,-1 0-1,1 1 0,0-1 0,0 0 1,1 0-1,-1 1 0,1 1 0,0 8-134,-1-8 147,0 1 0,0-1 0,1 1-1,0-1 1,0 0 0,0 1 0,0-1 0,1 0 0,0 0-1,0 0 1,0 0 0,0 0 0,1 0 0,-1 0 0,1-1-1,0 1 1,0-1 0,0 0 0,0 0 0,5 3-1,7 4-22,-1-2-1,1 0 0,0 0 0,20 5 1,-19-6-19,1 0 1,25 15-1,-33-12-8,-8-9 51,-1 0 0,1 0 0,0 0 0,-1 0 0,1 0 1,0 0-1,0-1 0,-1 1 0,1 0 0,0-1 0,0 1 0,0 0 0,0-1 1,0 1-1,0-1 0,1 1 0,-1-1 26,-1 0 0,0 0 0,0 1 0,0-1 0,0 0 0,0 0 0,0 1 0,0-1 0,0 0 1,0 0-1,0 1 0,0-1 0,0 0 0,0 0 0,0 1 0,0-1 0,0 0 0,0 0 0,0 1 0,0-1 0,0 0 0,0 0 0,0 1 0,0-1 0,-1 0 0,1 0 0,0 0 0,0 1 1,0-1-1,0 0 0,-1 0 0,1 0 0,0 1 0,0-1 0,0 0 0,-1 0 0,1 0 0,0 0 0,0 0 0,0 0 0,-1 0 0,1 1 0,0-1 0,0 0 0,-1 0 0,1 0 0,0 0 1,0 0-1,-1 0 0,1 0 0,0 0 0,0 0 0,-1 0 0,1 0 0,0-1 0,0 1 0,-1 0 0,1 0 0,0 0 0,-99 4 1665,-6 0-5389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3265,'0'0'12969,"6"3"-11344,5 1-1310,-1 0 1,1-1 0,-1 0-1,1-1 1,0 0 0,0 0-1,0-1 1,0-1-1,0 0 1,0 0 0,0-1-1,0 0 1,0-1-1,0-1 1,0 0 0,-1 0-1,1-1 1,-1 0-1,19-11 1,-11 1-258,0-1 1,0-1-1,-2-1 0,0-1 1,-1 0-1,-1-1 0,0 0 1,-2-1-1,0-1 0,-1 0 1,-1 0-1,-1-1 0,8-29 0,-14 37-51,-1 0-1,0 0 0,-1-1 1,-1 1-1,-1-21 0,1 31-1,-1-1-1,0 0 0,1 0 1,-2 1-1,1-1 0,0 1 1,-1-1-1,0 1 0,0-1 1,-1 1-1,1 0 0,-1 0 1,1 0-1,-1 1 0,-1-1 1,1 0-1,0 1 0,-8-6 0,9 8 19,0 0-1,1 0 0,-1 0 0,0 0 1,0 0-1,0 0 0,0 0 0,0 1 0,0-1 1,0 1-1,0-1 0,0 1 0,0 0 0,0 0 1,0 0-1,0 0 0,0 0 0,-1 0 0,1 1 1,0-1-1,-3 2 0,2 0-5,1-1 0,0 1 0,0 0 0,-1-1 0,1 1 0,0 1 0,1-1 0,-1 0 0,0 0-1,1 1 1,-1-1 0,1 1 0,-1-1 0,0 3 0,-3 11-16,0 0 0,1 0-1,1 0 1,-2 21 0,4-32-19,-5 80 44,5 100 1,1-185-27,0 9 28,0-1 0,1 1-1,-1 0 1,2-1 0,0 0-1,0 1 1,0-1 0,1 0 0,0 0-1,0 0 1,1 0 0,0-1-1,1 0 1,0 1 0,0-2 0,0 1-1,1 0 1,0-1 0,0 0-1,0-1 1,1 1 0,0-1 0,0-1-1,0 1 1,1-1 0,0 0-1,0-1 1,0 0 0,0 0 0,16 3-1,-7-3 25,1 0 0,-1-1 0,0-1 0,1-1 0,-1 0 0,0-2 0,1 0 0,20-5-1,-32 6-189,0 0-1,0-1 1,-1 0-1,1 0 1,-1-1-1,1 0 1,-1 1-1,0-2 1,0 1-1,0-1 0,0 1 1,-1-1-1,1-1 1,-1 1-1,0-1 1,0 1-1,-1-1 1,1 0-1,-1 0 0,0-1 1,-1 1-1,1-1 1,-1 1-1,0-1 1,-1 0-1,1 0 1,0-8-1,-1-57-9639,-1 35-867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7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5010,'0'0'12828,"-1"28"-10990,-3 92-155,3-95-764,4 42 1,-2-60-806,0 0 1,1 0 0,0 1-1,1-1 1,0-1 0,6 14-1,-8-18-130,0-1 0,0 0 0,0 1 0,0-1 0,0 0 0,0 1 0,0-1 0,0 0 0,1 0 0,-1 0 0,0 0 0,1 0 0,-1 0 0,1 0 0,-1-1 0,1 1 0,-1 0 0,1-1 0,-1 1 0,1-1 0,0 0 0,-1 1 0,1-1 0,0 0 0,-1 0 0,1 0 0,0 0 0,-1-1 0,1 1 0,0 0 0,-1-1 0,1 1 0,2-2 0,2 0-70,-1-1 0,0 1 0,1-1 0,-1-1 0,0 1 0,-1-1 0,1 0 0,4-5 0,64-73-888,42-39-869,-115 120 1842,0 1 0,1-1 0,-1 1 0,0-1 0,1 1 0,-1-1 0,1 1 0,-1-1 0,1 1 0,-1 0 0,1-1 0,-1 1 0,1 0 0,-1-1 0,1 1 0,0 0 0,-1 0 0,1 0 1,-1-1-1,1 1 0,0 0 0,-1 0 0,1 0 0,0 0 0,-1 0 0,1 0 0,-1 0 0,1 0 0,0 1 0,-1-1 0,2 0 0,5 19 287,-6-14-221,8 37 647,14 51 1332,-21-85-1909,1-1 0,-1 0 0,1 0 0,1-1 0,0 1 0,-1 0 0,2-1 0,-1 0 0,9 8 0,-12-12-133,1-1-1,0 0 1,0 1 0,0-1-1,0 0 1,0 0 0,0 0-1,1 0 1,-1-1-1,0 1 1,0-1 0,1 1-1,-1-1 1,0 0 0,1 1-1,-1-1 1,0-1-1,1 1 1,-1 0 0,0 0-1,4-2 1,-1 1-16,-1-1 1,1 0 0,-1 0-1,0 0 1,0 0-1,0-1 1,0 1-1,0-1 1,5-5-1,1-3-89,0 0 1,0 0-1,-1-1 0,0-1 0,-1 0 0,9-20 0,-15 30 105,0-1 1,0 0-1,-1 1 0,1-1 1,-1 0-1,0 0 1,0 0-1,-1 0 0,1-1 1,-1 1-1,0 0 1,0 0-1,0 0 1,-1 0-1,0 0 0,1 0 1,-1 0-1,0 0 1,-1 0-1,1 0 0,-1 0 1,0 1-1,0-1 1,0 1-1,0-1 0,-1 1 1,1 0-1,-1-1 1,-3-2-1,-2 0 64,0 1-1,-1 0 1,1 0-1,-1 0 1,0 1-1,0 0 1,-1 1 0,1 0-1,-16-2 1,10 2 11,1 1 0,-1 1 0,1 0 0,-1 1 0,-29 4 0,39-2-190,1 0 0,-1 0-1,0 0 1,1 1 0,0 0 0,-1-1 0,1 2-1,0-1 1,0 0 0,1 1 0,-1 0 0,1-1-1,-3 6 1,5 5-4188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38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7828,'0'0'9865,"1"27"-7447,-1 5-1797,0-1-8,2-1 1,6 33 0,-8-61-585,0-1 0,0 1 0,0-1 0,1 1 0,-1 0 0,0-1 0,1 1 1,-1-1-1,1 1 0,0-1 0,-1 0 0,1 1 0,0-1 0,0 0 0,0 1 0,0-1 0,0 0 0,0 0 0,2 2 0,0-2-80,0 0-1,0-1 0,-1 1 0,1-1 1,0 1-1,0-1 0,0 0 0,0 0 1,3 0-1,3 0-127,-6-1 136,0 1 0,0-1 0,0 1 1,0-1-1,0 0 0,0 0 0,-1 0 0,1-1 0,0 1 0,-1-1 0,1 1 0,-1-1 0,4-3 0,30-31-220,-22 20 146,5-4-95,-16 15 138,1 0 0,0 1-1,0-1 1,1 1 0,-1 1 0,1-1 0,0 0 0,0 1 0,9-4 0,-14 6 103,1 1 0,0 0 1,0-1-1,0 1 0,0 0 0,0 0 1,0 0-1,0 0 0,0 0 0,0 0 0,-1 0 1,1 0-1,0 1 0,0-1 0,0 0 1,0 0-1,0 1 0,0-1 0,-1 1 0,1-1 1,0 1-1,0-1 0,-1 1 0,1-1 1,0 1-1,0 0 0,-1-1 0,1 1 0,-1 0 1,1-1-1,0 3 0,11 29 1324,-8-20-837,10 28 466,-1 0 0,11 63-1,-22-90-839,0 0-1,1-1 1,0 0-1,8 19 0,-11-31-153,0 0-1,0 1 1,0-1-1,1 0 1,-1 1-1,0-1 1,0 0-1,0 0 1,0 1-1,0-1 1,0 0-1,0 1 1,0-1-1,1 0 1,-1 0-1,0 1 0,0-1 1,0 0-1,1 0 1,-1 1-1,0-1 1,0 0-1,1 0 1,-1 0-1,0 0 1,0 1-1,1-1 1,-1 0-1,0 0 1,1 0-1,-1 0 1,0 0-1,1 0 1,-1 0-1,0 0 1,1 0-1,-1 0 1,0 0-1,0 0 1,1 0-1,-1 0 0,0 0 1,1 0-1,-1 0 1,0 0-1,1 0 1,-1-1-1,6-17-1896,-5-25-1573,-1-5-2251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1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179 394 1473,'0'0'9687,"1"-3"-8601,2-5 48,-1 1 1,0-1-1,-1 0 1,0 0 0,0 0-1,0-14 1,-1 18-997,0 1 1,0 0-1,0 0 0,0 0 1,-1 0-1,1 0 0,-1-1 1,0 1-1,0 0 0,0 0 1,0 1-1,-1-1 1,-3-5-1,3 6-103,1 0 0,-1 1 0,0-1 0,0 1 0,-1 0 1,1-1-1,0 1 0,0 0 0,-1 0 0,1 1 0,-1-1 0,1 0 0,0 1 0,-1-1 0,1 1 0,-1 0 1,1 0-1,-4 0 0,2 0-45,1 0 0,-1 0 1,1 0-1,-1 0 0,1 1 0,0-1 1,-1 1-1,1 0 0,0 0 0,0 0 0,-1 1 1,1-1-1,0 1 0,0-1 0,0 1 1,1 0-1,-1 0 0,0 1 0,1-1 1,-1 0-1,1 1 0,0-1 0,0 1 1,0 0-1,0 0 0,0 0 0,1 0 1,-3 5-1,-6 17 132,2 0 0,0 0 0,2 0 0,0 1 0,2 0 0,1 0 0,0 46 0,3-69-110,0-1 0,0 0 0,0 0 0,1 0-1,-1 0 1,0 0 0,1 0 0,0 0-1,0 0 1,-1 0 0,1 0 0,0 0 0,1 0-1,-1-1 1,0 1 0,0 0 0,1-1-1,-1 1 1,1-1 0,-1 1 0,1-1 0,0 0-1,0 1 1,-1-1 0,1 0 0,0 0-1,0-1 1,3 2 0,-1-1-2,-1 0-1,1-1 1,-1 1-1,1-1 1,-1 0-1,1 0 1,-1 0-1,1 0 1,-1-1-1,1 0 1,-1 1 0,0-1-1,1 0 1,-1-1-1,0 1 1,0 0-1,0-1 1,4-2-1,9-10 61,0-1 0,-1-1 0,-1 0 0,0-1 0,22-35 0,-19 27-89,-3 3-87,-1 0 1,0-1 0,-2-1 0,-1 0-1,0 0 1,10-48 0,-12 29 69,-1-1 0,-3 0 0,-1-53 0,-3 95 1463,0 7-1267,0 373 1743,0-372-1881,0 0 0,1 0 0,-1-1 0,1 1 0,0 0 0,3 8 0,-3-13-108,0 1-1,-1-1 1,1 1 0,0-1 0,0 0 0,0 1-1,0-1 1,0 0 0,0 0 0,0 1 0,0-1-1,0 0 1,0 0 0,1 0 0,-1-1 0,1 1-1,-1 0 1,0 0 0,1-1 0,-1 1-1,1-1 1,-1 1 0,1-1 0,0 0 0,-1 1-1,1-1 1,2 0 0,0 0-76,0-1 0,0 1 0,0-1 0,0 0 1,0 0-1,0 0 0,-1-1 0,1 1 0,0-1 0,-1 0 0,1 0 0,-1 0 0,0-1 0,1 1 1,4-6-1,4-5 27,0-1 0,14-21 0,-19 24 143,0 1 1,1 1 0,0-1 0,0 1 0,16-13-1,-24 22 18,0 0 0,1 0-1,-1 0 1,0-1 0,0 1 0,0 0-1,0 0 1,0 0 0,0 0-1,1 0 1,-1 0 0,0 0-1,0 0 1,0 0 0,0 0 0,1-1-1,-1 1 1,0 0 0,0 0-1,0 0 1,0 0 0,1 0-1,-1 0 1,0 0 0,0 0-1,0 0 1,0 1 0,1-1 0,-1 0-1,0 0 1,0 0 0,0 0-1,0 0 1,1 0 0,-1 0-1,0 0 1,0 0 0,0 0 0,0 1-1,0-1 1,0 0 0,1 0-1,-1 0 1,0 0 0,0 0-1,0 0 1,0 1 0,0-1 0,0 0-1,0 0 1,0 0 0,0 0-1,0 1 1,0-1 0,0 0-1,0 0 1,0 0 0,0 0 0,0 1-1,0 16-87,-1-3 551,13-17-737,21-27 224,-12 17 1,-1-2 0,-1 0 0,0-2 0,-1 0 0,0-1 0,-2 0 0,25-37 0,-39 50 18,1 0 0,-1 0 0,0 0 0,-1 0 0,1 0-1,-1 0 1,0-1 0,-1 1 0,1 0 0,-1-7 0,0 11 386,-2 2-360,0-1-1,0 1 0,0-1 0,0 1 0,0-1 1,0 0-1,0 0 0,0 0 0,-1 0 0,1 0 1,0-1-1,-2 1 0,1-1-23,0 1 1,0-1-1,0 1 1,0 0-1,0 0 1,0 0-1,0 1 1,0-1-1,-3 2 1,-1 1-4,1 0 0,-1 1 0,0 1 0,1-1 1,0 1-1,0 0 0,0 0 0,0 1 0,-6 8 0,-44 62 291,54-73-271,-7 10 60,2 0-1,0 0 1,0 1 0,1 0-1,1 0 1,0 1 0,1-1-1,0 1 1,2 0 0,0 0-1,0 0 1,1 24 0,1-35-70,1-1 1,-1 1-1,0 0 1,1 0-1,0-1 1,0 1-1,0-1 1,0 1-1,1-1 0,-1 1 1,1-1-1,0 0 1,0 1-1,0-1 1,1 0-1,-1 0 1,4 2-1,-1 0 16,1 0-1,0-1 1,0 0 0,1 0-1,-1-1 1,1 0-1,0 0 1,9 3-1,7-1 50,1 0 0,-1-1 0,1-1-1,37-1 1,-56-2-173,1 0 1,-1-1-1,1 0 0,-1 0 0,1 0 1,-1-1-1,0 0 0,0 0 0,0 0 1,0 0-1,0-1 0,0 0 0,0 0 1,-1 0-1,0-1 0,1 1 0,5-8 1,-2 1-1119,0-1 0,0 1 0,-2-2 0,1 1 0,-1-1 0,4-13 0,8-16-6715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1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81 7235,'0'0'8679,"-3"28"-6281,-2 9-1672,1-5-8,0 0-1,2 37 1,2-67-640,0 0 0,0 0 1,0-1-1,0 1 0,0 0 0,0 0 1,0 0-1,0 0 0,1 0 0,-1-1 1,1 1-1,-1 0 0,1 0 0,0-1 1,1 4-1,-1-6-42,1 1 0,-1-1 0,0 0 0,0 1 0,0-1 0,0 0 0,0 0 0,0 0 0,0 0 0,0 0 0,0 0 0,0 0 1,0 0-1,-1 0 0,1 0 0,0 0 0,-1 0 0,1-1 0,-1 1 0,1-3 0,106-209 1066,-81 170-2449,-15 30-1711,1 3-3481,3 2-192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1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2097,'0'0'12376,"-2"19"-10463,2-17-1869,-33 464 9172,32-461-9187,1-1-1,1 1 1,-1-1-1,0 1 1,1-1-1,0 1 1,3 7-1,-4-11-32,1 0 0,0 0-1,0 0 1,0 0 0,0 0-1,-1 0 1,1 0 0,1 0-1,-1 0 1,0 0 0,0-1-1,0 1 1,0 0 0,1-1-1,-1 1 1,0-1 0,0 0-1,1 1 1,-1-1 0,0 0-1,1 0 1,-1 0 0,0 0-1,1 0 1,-1 0 0,0 0-1,1 0 1,-1 0-1,0-1 1,2 0 0,1 0-5,0 0 0,-1 0 0,1-1 0,0 0 0,-1 0 0,0 0 0,1 0 0,-1 0 1,0-1-1,0 1 0,0-1 0,-1 0 0,1 0 0,-1 0 0,1 0 0,1-4 0,2 0-7,22-27-80,13-17-1069,68-107 1,-101 143 905,-5 9 40,1-1 0,0 1 1,0 0-1,10-12 0,-14 18 216,0 0 0,0 0-1,0-1 1,0 1 0,0 0 0,0 0-1,0 0 1,0 0 0,0-1 0,0 1-1,1 0 1,-1 0 0,0 0 0,0 0-1,0-1 1,0 1 0,0 0 0,1 0-1,-1 0 1,0 0 0,0 0 0,0 0-1,0 0 1,1 0 0,-1-1 0,0 1 0,0 0-1,0 0 1,1 0 0,-1 0 0,0 0-1,0 0 1,0 0 0,1 0 0,-1 0-1,0 0 1,0 0 0,0 0 0,1 0-1,-1 1 1,0-1 0,0 0 0,0 0-1,0 0 1,1 0 0,-1 0 0,0 0-1,0 0 1,0 1 0,1 9 172,-1-6-112,-2 60 681,0-24 506,8 74-1,-6-111-1217,0 0-1,1 0 1,-1 0-1,1 0 1,0 0-1,0 0 1,0 0-1,1 0 1,-1-1-1,0 1 1,1 0-1,0-1 1,0 1-1,0-1 1,0 0-1,4 4 1,-4-5-25,0 1-1,1-1 1,-1 0 0,1 0-1,-1-1 1,1 1 0,-1 0-1,1-1 1,-1 0 0,1 1-1,-1-1 1,1 0 0,0 0-1,-1-1 1,1 1 0,-1 0-1,1-1 1,-1 0 0,1 1-1,-1-1 1,4-2 0,5-2-7,0-1 1,0-1-1,0 1 0,-1-2 1,0 0-1,-1 0 1,1 0-1,-2-1 0,12-14 1,0-4-191,-1 0 0,22-41 1,-34 54 191,-1-2 0,0 1 1,-1-1-1,-1 0 1,0 0-1,-1 0 0,-1 0 1,0-1-1,-1 1 0,-3-26 1,2 41 256,-11 1-9446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2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1857,'0'0'9450,"-11"33"-5659,-32 110-758,39-130-2528,1 1-1,1-1 1,0 1 0,0 0 0,2 0-1,1 22 1,0-4 260,-1-31-750,0 1 0,0-1 0,0 0 0,0 1 0,0-1 0,1 1 0,-1-1 0,0 0 0,1 1 1,-1-1-1,1 0 0,-1 1 0,1-1 0,0 0 0,-1 0 0,1 0 0,0 1 0,0-1 0,0 0 0,0 0 0,0 0 0,0 0 0,0-1 0,1 1 0,-1 0 0,0 0 1,0-1-1,1 1 0,-1-1 0,0 1 0,1-1 0,-1 1 0,0-1 0,3 1 0,0-1-25,0 0 0,0 0 1,0-1-1,0 1 0,0-1 0,-1 1 1,1-1-1,0-1 0,-1 1 0,1 0 1,-1-1-1,6-3 0,8-8-230,-1-1 0,0 0 0,-1-2 0,-1 0 1,0 0-1,14-24 0,-14 21-231,0-5-205,-12 20 595,0 0 0,0 0 0,1 0 0,0 0 0,0 0-1,0 1 1,0-1 0,5-4 0,-7 8 121,-1 0 1,0 0 0,0 0-1,0 0 1,1 0-1,-1 0 1,0 0-1,0 0 1,0 0 0,1 0-1,-1 0 1,0 0-1,0 0 1,0 0-1,0 0 1,1 0 0,-1 0-1,0 0 1,0 0-1,0 1 1,0-1-1,1 0 1,-1 0-1,0 0 1,0 0 0,0 0-1,0 0 1,0 1-1,1-1 1,-1 0-1,0 0 1,0 0 0,0 0-1,0 1 1,0-1-1,0 0 1,0 0-1,0 0 1,0 0 0,0 1-1,0-1 1,0 0-1,0 0 1,0 0-1,0 1 1,0-1 0,0 0-1,0 0 1,0 0-1,0 1 1,0-1-1,0 0 1,0 16 59,0-14 120,0 18 97,0 7 394,0-1 0,2 1 1,7 39-1,-8-65-949,-1 0 0,1 0 0,0-1 0,-1 1 0,1 0 0,0 0 0,0-1 0,0 1 1,-1-1-1,1 1 0,0 0 0,0-1 0,0 0 0,0 1 0,0-1 0,0 0 0,0 1 0,0-1 0,0 0 1,0 0-1,0 0 0,0 0 0,0 0 0,0 0 0,0 0 0,0 0 0,0 0 0,0 0 0,0-1 0,0 1 1,0 0-1,0-1 0,0 1 0,0-1 0,0 1 0,0-1 0,0 1 0,0-1 0,1-1 0,21-25-5674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1 129 9812,'0'0'9405,"3"24"-7719,-1 5-1288,0-6 2,1 0 0,9 37 0,-11-59-393,-1 0 0,1-1 0,0 1 0,-1 0 0,1 0-1,0-1 1,-1 1 0,1 0 0,0-1 0,0 1 0,-1-1 0,1 1 0,0-1 0,0 1 0,0-1 0,0 0-1,0 1 1,0-1 0,0 0 0,0 0 0,0 0 0,0 1 0,0-1 0,0 0 0,0 0 0,0-1 0,0 1 0,0 0-1,1-1 1,2 1-18,-1 0-1,0-1 0,0 0 1,1 0-1,-1 0 0,0 0 1,0 0-1,0-1 0,3-1 1,6-8-54,0-1 1,0 0-1,-1-1 1,0 0 0,-1-1-1,-1 0 1,0 0 0,12-28-1,-14 25-1464,-1 0 0,0 1 0,-1-2 0,4-29 0,-8 30-2511,-1 8-957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3.0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8084,'0'0'8542,"18"4"-8027,57 14-117,-71-17-311,0 0 0,1 0 0,-1 0 1,0 1-1,0 0 0,0 0 1,0 0-1,0 0 0,0 1 0,-1-1 1,1 1-1,-1 0 0,0 0 0,0 0 1,0 1-1,0-1 0,0 1 0,-1-1 1,0 1-1,0 0 0,0 0 0,0 0 1,2 6-1,-1 3 344,-1 1 0,0-1 1,-1 0-1,-1 1 0,-2 24 0,1-3 253,0-18-345,-1-1 1,-1 1-1,-1-1 1,0 0-1,-12 29 1,10-30-250,1 1 0,0 0 0,1 1 0,0-1 0,-1 32 0,5-46-162,12-2-576,9 1-254,-17-1 608,1 1 1,0-1-1,0 0 0,0 0 0,0-1 1,0 1-1,0-1 0,0 0 0,9-4 1,30-22-3316,-15 2-1848,-3-6-3518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3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 9941,'0'0'9164,"26"5"-8142,86 15-286,-104-19-674,0 0 0,1-1 1,-1 0-1,0-1 0,1 0 0,-1 0 1,0-1-1,1 0 0,-1 0 1,0-1-1,-1 0 0,13-7 0,-7 2-46,-1 0-1,0-1 0,-1 0 0,21-22 1,-26 25-132,-1 0 1,1-1 0,-1 0 0,4-8-1,-2-6-12,-7 21 135,0 0-1,0-1 0,0 1 0,0 0 0,0 0 0,0-1 1,-1 1-1,1 0 0,0 0 0,0 0 0,0-1 0,0 1 0,-1 0 1,1 0-1,0 0 0,0-1 0,0 1 0,-1 0 0,1 0 0,0 0 1,0 0-1,-1-1 0,1 1 0,0 0 0,0 0 0,-1 0 1,1 0-1,0 0 0,0 0 0,-1 0 0,1 0 0,0 0 0,-1 0 1,-16 4 405,11 0-276,0 0 1,0 1 0,0-1-1,0 1 1,1 0-1,0 1 1,0-1-1,0 1 1,1 0-1,0 0 1,0 1-1,0-1 1,1 1-1,0 0 1,0 0 0,1 0-1,0 0 1,0 0-1,1 0 1,-1 1-1,2-1 1,-1 0-1,1 1 1,0-1-1,1 1 1,-1-1-1,4 13 1,-2-17-105,0 1 1,0-1-1,0 0 0,0 0 1,1-1-1,-1 1 0,1 0 1,-1-1-1,1 1 0,0-1 1,0 0-1,0 0 0,0 0 1,1-1-1,-1 1 1,0-1-1,1 0 0,-1 1 1,1-2-1,0 1 0,-1 0 1,8 0-1,9 1 73,0-2 0,38-2 0,-45 0-118,0 0-1,0-1 0,1-1 1,-2 0-1,1-1 0,0 0 1,-1-1-1,19-12 0,-14 8-450,-1-2-1,0-1 0,0 0 1,-2 0-1,17-20 0,-27 28 133,0 0-1,-1 0 0,0-1 0,0 1 0,0-1 1,0 1-1,-1-1 0,0 0 0,0 0 0,-1 0 0,2-12 1,-3 17-117,-2 10-3147,0-6 3060,1 0-112,0-1 0,0 0-1,0 0 1,0 1 0,0-1-1,0 1 1,1-1 0,-1 6-1,1 1-4897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 7828,'0'0'10484,"0"36"-8277,0 241 2598,0 172-817,-10-455-7264,-19-22-723,-21-10-3888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16,'0'0'15247,"3"18"-12550,70 300 5670,-68-302-8036,-4-10-282,0 0-1,0-1 1,1 1-1,0-1 1,1 0 0,-1 1-1,1-1 1,4 6-1,-7-11-55,0 0 1,0 1-1,0-1 0,0 0 1,0 0-1,0 0 1,0 0-1,0 0 0,1 0 1,-1 1-1,0-1 0,0 0 1,0 0-1,0 0 0,0 0 1,0 0-1,0 0 0,1 0 1,-1 0-1,0 1 1,0-1-1,0 0 0,0 0 1,0 0-1,0 0 0,1 0 1,-1 0-1,0 0 0,0 0 1,0 0-1,0 0 0,1 0 1,-1 0-1,0 0 0,0 0 1,0 0-1,0 0 1,0 0-1,1 0 0,-1 0 1,0 0-1,0-1 0,0 1 1,0 0-1,0 0 0,0 0 1,1 0-1,1-11-650,12-140-369,-10 127 898,1 1 0,0 1 1,2-1-1,16-35 0,-21 54 109,0-1 1,1 1-1,-1 0 1,1 0-1,0 0 1,1 0-1,-1 1 1,1-1-1,-1 1 1,1 0-1,0 0 1,0 0-1,1 0 1,-1 1-1,1-1 1,-1 1-1,1 1 1,-1-1-1,1 0 1,0 1-1,0 0 1,5 0-1,-3 0 94,0 1-1,0 0 1,-1 1-1,1 0 0,0 0 1,-1 0-1,1 1 1,-1 0-1,1 0 1,-1 0-1,0 1 1,0 0-1,0 0 1,0 1-1,8 6 1,0 2 127,0 1 0,-2 0 0,1 1 0,-2 0 0,14 22 0,41 82 421,-44-74-476,-20-40-171,-1-3 16,-1 0-1,0 0 1,1 0 0,-1 0-1,1 0 1,-1 0 0,1 0-1,-1 0 1,1 0 0,0-1-1,-1 1 1,1 0 0,0 0-1,0-1 1,-1 1-1,1 0 1,0-1 0,0 1-1,0-1 1,0 1 0,0-1-1,0 0 1,1 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0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7924,'0'0'15279,"0"-1"-15246,0 1 1,0 0 0,-1 0-1,1 0 1,0 0 0,0-1-1,0 1 1,0 0 0,0 0-1,0 0 1,0-1 0,0 1-1,0 0 1,0 0 0,0 0-1,0-1 1,0 1 0,0 0-1,0 0 1,0 0 0,0 0-1,0-1 1,0 1 0,1 0-1,-1 0 1,0 0 0,0 0 0,0-1-1,0 1 1,0 0 0,0 0-1,1 0 1,-1 0 0,0 0-1,0 0 1,0-1 0,0 1-1,0 0 1,1 0 0,-1 0-1,0 0 1,0 0 0,0 0-1,1 0 1,11-3 227,0 0-1,0 1 1,1 0 0,-1 1 0,0 0-1,1 1 1,14 2 0,4-2-69,-17 1-160,0 0 0,22 6 0,-23-5-20,0 1 0,23 0-1,-33-3 0,-2-1-12,0 1 1,1 0-1,-1 0 1,0 0-1,0 0 1,1 0 0,-1 0-1,0 0 1,1 0-1,-1 1 1,0-1-1,0 0 1,0 1 0,1-1-1,-1 1 1,0-1-1,1 2 1,-1 1 50,0-1-1,0 1 1,-1 0-1,1 0 1,-1-1 0,0 1-1,0 0 1,0 0-1,0 4 1,-3 26 339,-2 0 0,-1-1 0,-17 57 0,5-25-8,0 2-116,9-39-236,2 0-1,1 0 1,1 0 0,-2 41-1,7-67-38,1 0 1,-1 0-1,0 0 0,1 0 0,-1 0 1,1 0-1,0 0 0,-1 0 0,1-1 1,0 1-1,-1 0 0,1 0 1,0 0-1,0-1 0,0 1 0,0-1 1,-1 1-1,1 0 0,0-1 0,0 0 1,0 1-1,0-1 0,0 1 0,1-1 1,-1 0-1,0 0 0,0 0 1,0 0-1,2 0 0,0 1-164,0-1 1,0 0-1,0 0 0,0 0 0,0 0 1,0-1-1,0 1 0,0-1 0,0 0 1,0 0-1,0 0 0,3-1 1,6-7-1186,0-1 0,-1 0 0,0-1 0,10-13 0,-4 4-1526,9-12-3843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1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6723,'0'0'16264,"35"0"-15576,7 0-160,0 0 16,5 0-384,1-16-160,-13 0-768,1 8-1105,0-8-624,-7 8-1905,-5 0-1889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1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7363,'0'0'12481,"0"31"-10456,1 100-435,-1-109-1064,1 0 0,1-1-1,1 1 1,8 32 0,-7-38-391,-2-10-105,-1-1 0,1 0 0,0 1 0,1-1 0,-1 0 0,1-1 1,0 1-1,0 0 0,5 4 0,-1 0-38,-6-8 3,0 0 0,0 0 0,0 0 0,0 0 0,0 0 0,0 0 0,1 0 0,-1-1 0,0 1 0,0-1 0,1 1 0,-1-1 0,0 1 0,1-1 0,-1 0 0,1 1 0,-1-1 0,0 0 0,1 0 1,-1 0-1,1 0 0,-1-1 0,0 1 0,1 0 0,-1 0 0,2-1 0,1-1-23,-1 1 0,1 0 0,0-1 1,-1 1-1,0-1 0,1 0 0,-1-1 1,5-3-1,5-10-85,-1 1 0,0-2 0,-1 0 1,-1 0-1,14-33 0,-13 27-21,14-39-229,-20 47 269,1 1 0,0-1 0,1 1 0,12-17 1,-14 28 122,2 22 595,0 13-240,-1-4 217,1 0 0,2-1 0,20 46 0,-20-56-501,18 40-48,-26-54-745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2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3954,'0'0'12952,"13"3"-11956,-7-2-876,0 1 1,1-1 0,-1 0-1,0-1 1,1 1 0,-1-1 0,1-1-1,-1 1 1,1-1 0,-1 0-1,0-1 1,0 1 0,1-1 0,-1 0-1,11-6 1,-15 6-86,29-16 374,45-35 0,-69 47-394,0 1 1,0-1-1,-1 0 1,0-1-1,0 0 1,-1 0-1,0 0 1,0 0-1,0-1 1,-1 0-1,-1 0 0,5-11 1,-8 18 7,0 0-1,0 0 1,0 0 0,0 0-1,0 0 1,0 0 0,0 0-1,0 0 1,-1 0 0,1 0-1,0 0 1,-1 0 0,1 0-1,0 0 1,-1 0 0,1 0-1,-1 0 1,0 1 0,1-1-1,-1 0 1,0 0 0,1 1-1,-1-1 1,0 0 0,0 1-1,0-1 1,0 1 0,1-1-1,-1 1 1,0-1 0,0 1-1,0 0 1,0-1 0,0 1-1,0 0 1,0 0 0,0 0-1,0-1 1,0 1 0,0 0-1,0 1 1,-1-1 0,-5-1 122,1 1 1,0 0-1,0 1 1,-1-1-1,1 1 0,-6 2 1,7-1-97,0 0 0,0 1 0,0-1 0,1 1 0,-1 0 0,1 0 0,0 1 0,0-1 0,0 1 0,0 0 0,1 0 0,-1 0 0,1 1 0,0-1 0,0 1 0,1 0 0,0-1 0,-1 1 1,-1 7-1,1-3 156,0 1 1,1 0-1,0 0 1,0 0-1,1 0 1,1 0-1,-1 0 1,2 0-1,1 18 1,0-23-154,-1-1-1,1 1 1,0-1 0,0 1 0,0-1-1,1 0 1,0 1 0,0-2 0,0 1-1,0 0 1,0 0 0,1-1-1,-1 0 1,1 0 0,0 0 0,0 0-1,0 0 1,0-1 0,5 2 0,2 1-49,0 0 1,0-1-1,0 0 1,1-1-1,-1-1 1,22 3-1,-21-3-171,-1-1 1,1-1-1,0 1 0,0-2 1,0 0-1,0 0 0,0-1 1,-1 0-1,1-1 0,-1-1 1,1 0-1,14-7 0,-6-1-1580,0-1 0,29-26 0,-37 29-1157,-1-2 1,17-20-1,-2-8-7052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2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6211,'0'0'12406,"0"160"-10069,0-128-449,0-16-767,0 0-801,0-8-320,18-32-20777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2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65 161 11301,'-65'-161'1377,"65"169"3201,0 0-2113,0 0-1521,12 0-47,12 0-337,0 0-400,5 0-160,7-8-160,5 0-1265,-5 0-1840,12 0-2194,-13 0-3425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3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5987,'0'0'6878,"-2"30"-3042,1-11-3174,-7 188 5191,7-193-5287,1 15 179,0-29-761,0 1 1,0 0-1,0-1 0,0 1 1,0-1-1,0 1 0,0-1 1,0 1-1,1 0 0,-1-1 1,0 1-1,0-1 1,1 1-1,-1-1 0,0 1 1,1-1-1,-1 1 0,1-1 1,-1 0-1,0 1 0,1-1 1,-1 1-1,1-1 0,-1 0 1,1 0-1,-1 1 0,1-1 1,0 0-1,-1 0 1,1 1-1,-1-1 0,1 0 1,0 0-1,2 0-67,-1-1 0,0 1 0,1-1 0,-1 0 0,0 0 0,0 0 0,0 0 1,0 0-1,0 0 0,0 0 0,0-1 0,0 1 0,0-1 0,0 0 0,-1 1 0,3-4 0,28-38-58,-11 14-74,-6 13 74,-7 5 32,1 2 0,1-1 0,11-8 1,-21 18 124,1 0 0,-1-1 0,1 1 0,-1 0 0,1-1 0,-1 1 0,1 0 0,0-1 0,-1 1 0,1 0 0,-1 0 0,1 0-1,0 0 1,-1 0 0,1 0 0,-1 0 0,1 0 0,0 0 0,-1 0 0,1 0 0,-1 0 0,1 0 0,0 0 0,-1 1 0,1-1 0,-1 0 0,1 0 0,-1 1 0,1-1 0,-1 0 0,1 1 0,-1-1 0,1 0 0,-1 1 0,1-1 0,0 1 0,8 17 709,-8-15-595,14 42 1401,-13-36-1453,1 0-1,0 0 0,1 0 1,0-1-1,0 1 0,10 13 1,-12-19-38,10 12-1974,2-3-4000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3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1 298 9124,'0'0'9538,"32"-28"-8599,105-92-534,-124 108-371,-1 0 0,0 0 0,0-1 0,-2 0 0,13-19 0,-16 20-5,-5 10 98,-1 0 1,1 0 0,-1 0 0,0-1-1,0 1 1,0 0 0,0-1 0,0 1-1,0-1 1,0 1 0,0-5 0,-2 6-3,1 0 1,0 1 0,-1-1-1,1 0 1,-1 1 0,1-1-1,-1 0 1,1 1 0,-1-1-1,0 1 1,1-1 0,-1 1-1,0-1 1,1 1 0,-1-1-1,0 1 1,0 0 0,1-1-1,-1 1 1,0 0 0,0 0-1,0 0 1,1-1 0,-1 1-1,0 0 1,0 0 0,0 0-1,1 0 1,-1 0 0,0 1-1,0-1 1,-1 0 0,-1 1-60,-1-1 1,1 1-1,0 0 1,-1 0-1,1 0 1,0 1 0,-1-1-1,1 1 1,0 0-1,0-1 1,0 1 0,1 1-1,-1-1 1,0 0-1,1 1 1,0-1-1,-1 1 1,1 0 0,-3 5-1,-5 9-27,0-1 0,-9 26 0,13-31 103,0 1 10,1 0 0,0 1 0,1 0 0,0-1 0,0 1 0,2 1 0,0-1 0,-1 22 0,3-34-155,0 1 0,1-1 0,0 1 0,-1-1-1,1 1 1,0-1 0,-1 1 0,1-1 0,0 0 0,0 1 0,0-1-1,0 0 1,1 0 0,-1 0 0,0 0 0,0 0 0,1 0 0,-1 0-1,0 0 1,1 0 0,-1 0 0,1-1 0,-1 1 0,1-1 0,0 1-1,-1-1 1,1 0 0,-1 0 0,1 1 0,2-1 0,12 2-171,-1-1 1,21-1 0,-25 0-55,16-1-976,1-1 1,-1-1 0,1-2 0,-1-1-1,-1-1 1,45-17 0,12-8-6032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4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5619,'0'0'8505,"0"23"-4018,0 161 2007,0-182-6447,0 0 0,0 0-1,0 0 1,0 0 0,0 0 0,0-1 0,1 1 0,-1 0-1,0 0 1,1 0 0,0 0 0,-1-1 0,1 1 0,0 0-1,0-1 1,0 1 0,0-1 0,0 1 0,2 1 0,-1-2-115,1 0 1,-1 0 0,1 0 0,-1 0 0,1-1-1,-1 1 1,1-1 0,-1 0 0,1 0-1,-1 0 1,1 0 0,0 0 0,-1 0 0,1-1-1,3-1 1,1 0-64,0-1-1,0 1 1,0-2 0,0 1-1,-1-1 1,1 0 0,-1-1-1,0 1 1,0-1 0,-1 0-1,0-1 1,1 1 0,4-9-1,-1 4-90,1 0 0,0 0 0,15-11 1,-24 21 224,-1 0 1,1 0-1,-1 0 1,0 0-1,1 0 1,-1 0-1,1 0 1,-1 0-1,0 0 1,1 0 0,-1 0-1,1 0 1,-1 0-1,0 0 1,1 0-1,-1 1 1,1-1-1,-1 0 1,0 0-1,1 0 1,-1 1 0,0-1-1,0 0 1,1 1-1,-1-1 1,0 0-1,1 1 1,-1-1-1,0 0 1,0 1-1,0-1 1,1 0 0,-1 1-1,0-1 1,0 0-1,0 1 1,0-1-1,0 1 1,0-1-1,0 1 1,0-1 5,3 9 284,-1-1 0,0 1 0,1 18-1,5 22 760,-7-46-987,1 6 17,1 1 1,1-1-1,-1 0 0,2 0 0,7 14 0,-11-22-120,0 0-1,0 0 1,0 1 0,0-1-1,0 0 1,0 0-1,1 0 1,-1 0 0,0 0-1,0-1 1,1 1 0,-1 0-1,1-1 1,-1 1 0,1-1-1,-1 1 1,1-1 0,1 1-1,-1-1-58,0-1-1,0 1 0,0 0 0,0-1 1,0 0-1,0 1 0,0-1 1,0 0-1,0 0 0,0 0 1,0 0-1,-1 0 0,1-1 1,0 1-1,-1 0 0,1-1 0,1-2 1,42-43-1617,44-62-1,-88 108 2865,11 18 891,-7-8-1768,0-1 0,1 0 0,0 0-1,0 0 1,1-1 0,-1 0 0,2 0 0,-1 0-1,1-1 1,0 0 0,14 7 0,-18-12 305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4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3249,'0'0'12526,"0"34"-9346,0 236 2674,0 51-596,1-321-5284,-1 0-1,0 0 1,0 0-1,0 0 0,0 0 1,0 1-1,0-1 1,0 0-1,0 0 1,0 0-1,1 0 1,-1 0-1,0 0 1,0 0-1,0 0 1,0 0-1,0 0 1,1 0-1,-1 0 1,0 0-1,0 1 1,0-1-1,0 0 1,0 0-1,0 0 0,1 0 1,-1 0-1,0 0 1,0-1-1,0 1 1,0 0-1,0 0 1,1 0-1,-1 0 1,0 0-1,0 0 1,0 0-1,0 0 1,0 0-1,0 0 1,1 0-1,-1 0 1,0 0-1,0-1 0,0 1 1,0 0-1,0 0 1,0 0-1,0 0 1,0 0-1,0 0 1,0-1-1,1 1 1,-1 0-1,0 0 1,0 0-1,0 0 1,0 0-1,0-1 1,0 1-1,0 0 1,0 0-1,0 0 1,0 0-1,0 0 0,0 0 1,0-1-1,-1 1 1,12-128-12967,-10 52 1623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38 1921,'0'0'16960,"-19"-7"-16016,-60-20-21,78 27-855,0-1 0,0 1 1,0-1-1,-1 1 0,1 0 0,0-1 0,0 1 0,0 0 0,-1 0 1,1 0-1,0 0 0,0 0 0,-1 0 0,1 0 0,0 0 0,0 0 1,-1 1-1,1-1 0,0 0 0,0 1 0,0-1 0,0 1 0,0 0 1,0-1-1,0 1 0,0 0 0,0 0 0,0-1 0,0 1 0,0 0 1,0 0-1,-1 1 0,1 1 20,0 0 0,0 1-1,0-1 1,0 0 0,0 1 0,1-1 0,-1 0 0,1 5 0,-1 1 74,-6 54 461,3-1 0,4 84 1,0-143-621,1 0 1,-1 0 0,1 0-1,-1 0 1,1 0 0,0 0-1,0 0 1,0 0 0,0 0-1,1 0 1,-1-1-1,1 1 1,0-1 0,0 1-1,0-1 1,0 1 0,0-1-1,0 0 1,1 0 0,-1 0-1,1 0 1,5 2 0,-4-2-26,0 0 1,0 0 0,0-1 0,1 0 0,-1 0 0,1 0 0,-1 0 0,1-1 0,-1 0 0,1 0 0,-1 0 0,1 0 0,-1-1 0,1 1-1,6-3 1,-8 1 5,0 1 0,0-1-1,1 0 1,-2 0-1,1 0 1,0 0 0,0-1-1,-1 1 1,1-1 0,-1 0-1,0 1 1,0-1-1,0 0 1,0 0 0,0-1-1,-1 1 1,3-7 0,3-8-91,-2 0 0,5-21 1,-7 24 3,10-60-292,-8 44 88,13-46 0,-18 77 322,0 0-1,0 0 0,0-1 0,0 1 1,0 0-1,0 0 0,0 0 0,0 0 1,0-1-1,0 1 0,0 0 0,0 0 1,0 0-1,0 0 0,0 0 0,0 0 1,1-1-1,-1 1 0,0 0 0,0 0 1,0 0-1,0 0 0,0 0 1,0 0-1,1 0 0,-1 0 0,0-1 1,0 1-1,0 0 0,0 0 0,1 0 1,-1 0-1,0 0 0,0 0 0,0 0 1,0 0-1,1 0 0,-1 0 0,0 0 1,0 0-1,0 0 0,0 0 0,1 0 1,-1 0-1,0 1 0,0-1 1,0 0-1,0 0 0,0 0 0,1 0 1,-1 0-1,0 0 0,0 0 0,0 0 1,0 0-1,0 1 0,0-1 0,0 0 1,1 0-1,-1 0 0,0 0 0,0 0 1,0 1-1,0-1 0,0 0 0,0 0 1,7 12 691,20 56 490,37 140 0,-4 77-205,-31-134-222,-27-143-751,-1-3-12,0 0 0,0 0 1,0-1-1,1 1 0,3 7 1,-1-19-4212,-3-9 2356,-2 9 632,0 0 0,-1 0 0,0 0 0,0 0 0,0 0 1,-6-10-1,-9-20-5565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10421,'0'0'4919,"33"6"-3526,107 15-417,-63-15-143,-70-7-779,0 1 0,0 1 0,0 0 0,0 0 0,0 0 0,-1 0 0,1 1 0,0 0 1,-1 1-1,7 3 0,-11-5-16,1 1-1,-1 0 1,0 0 0,0 0 0,0 0-1,-1 0 1,1 1 0,0-1 0,-1 1-1,1-1 1,-1 1 0,0-1 0,0 1 0,0 0-1,0-1 1,-1 1 0,1 0 0,-1 0-1,1 0 1,-1-1 0,0 6 0,0 6 440,-1 1 0,-3 25 0,2-29-250,-1 0 1,0-1-1,-1 1 0,0 0 1,0-1-1,-1 0 0,-9 15 1,-5 1 225,-26 30 0,-2 1 199,45-55-496,2-1-175,0-1 0,0 1-1,0 0 1,0-1 0,0 1-1,0-1 1,0 1 0,0-1-1,1 1 1,-1-1-1,0 1 1,0-1 0,0 1-1,1-1 1,-1 1 0,0-1-1,0 1 1,1-1 0,-1 1-1,0-1 1,1 1-1,-1-1 1,1 0 0,-1 1-1,1-1 1,-1 0 0,0 1-1,1-1 1,-1 0 0,1 0-1,-1 1 1,1-1 0,0 0-1,18 2 6,0 0 0,0-2 0,25-1 0,0-1-191,109 2-2368,-152 0 2561,-1 0 0,1 0 0,0 0-1,-1 1 1,1-1 0,-1 0 0,1 0 0,-1 0 0,1 0-1,-1 1 1,1-1 0,-1 0 0,1 0 0,-1 1-1,1-1 1,-1 0 0,1 1 0,-1-1 0,1 0 0,-1 1-1,0-1 1,1 1 0,-1-1 0,0 1 0,1-1 0,-1 1-1,0-1 1,0 1 0,1-1 0,-1 1 0,0-1-1,0 1 1,0 0 0,0-1 0,0 1 0,0-1 0,0 1-1,0 0 1,-5 26 212,2-18 14,-1 0-1,-1-1 0,0 1 0,0-1 0,0 0 0,-1 0 0,0-1 1,-12 12-1,-66 51 1159,69-58-1136,-11 9 105,15-12-263,1 0 0,-1 0 0,0-2 0,-1 1 0,-18 8 0,29-16-246,1 0 0,-1 0 0,1-1 0,0 1 0,-1 0 0,1 0 0,-1 0 0,1 0 0,0 0 0,-1-1 0,1 1 0,-1 0-1,1 0 1,0-1 0,-1 1 0,1 0 0,0-1 0,-1 1 0,1 0 0,0-1 0,0 1 0,-1-1 0,1 1 0,0 0 0,0-1 0,0 1-1,0-1 1,0 1 0,-1 0 0,1-1 0,0 1 0,0-1 0,0 1 0,0-1 0,0 1 0,0-1 0,0 1 0,0 0 0,1-1 0,-1 1-1,0-1 1,0 1 0,0-1 0,1 0 0,3-23-4109,16-15-4630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5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10037,'0'0'8195,"0"152"-4993,0-96-1025,0 9-80,0-17-849,0-8-575,0-8-401,0-8-272,0-16-208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5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0 2065,'0'0'16714,"-29"15"-14102,-90 48-931,112-60-1588,2-1 35,1 0-1,-1 1 1,0-1 0,1 1 0,0 0 0,-1 0 0,1 0-1,0 1 1,1 0 0,-1-1 0,1 1 0,-6 7 0,4-4 59,4-5-408,21-2-892,-13 0 1058,0 0-1,-1 0 1,1-1 0,0 0-1,-1 0 1,1 0-1,-1-1 1,1 0-1,-1 0 1,0-1 0,1 0-1,8-5 1,2-3-81,-9 5-92,-1 1 0,1 0 1,1 0-1,-1 1 0,0 0 0,1 0 1,0 1-1,0 0 0,0 1 0,13-3 1,-21 6 240,0-1 0,0 0 0,0 0 0,0 0 0,1 0 0,-1 1 0,0-1 0,0 1 0,0-1 0,0 1 0,0-1 0,0 1 0,0-1 0,-1 1 0,1 0 0,0 0 0,0-1 0,0 1 0,-1 0 1,1 0-1,0 0 0,0 1 0,10 26 786,-6-15-292,-1-5-193,-3-7-281,0 0 0,0 0 0,-1 0 1,1 1-1,0-1 0,-1 0 0,0 0 1,1 1-1,-1-1 0,0 0 0,1 1 1,-1-1-1,0 0 0,0 1 0,0-1 1,0 0-1,-1 2 0,15 5-3098,-11-6 2019,0-1 1,0 0 0,0 1-1,0-1 1,0-1 0,0 1-1,0 0 1,0-1-1,0 1 1,0-1 0,5 0-1,9 0-6181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5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1217,'0'0'20201,"119"40"-19017,-66-32-223,6 0-465,7-8-240,-7 0-256,1 0-160,-19 0-1313,-17 0-1168,-12-16-3009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5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6003,'0'0'13414,"-12"192"-10421,12-135-1072,0-17-336,6 0-513,5-16-719,-5-8-273,6-8-80,-6-8-609,0 0-1312,0 0-1344,0-8-1873,6-16-2962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6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10629,'0'0'8804,"167"24"-7155,-102-24-289,-11 0-751,-1 0-609,-29 0-513,-6 0-1504,-6 0-560,-12-16-10373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4:56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6355,'0'0'7139,"-18"144"-1856,18-72-2418,0-16-704,12 9-80,12-9-673,12-16-655,-7-8-161,-5-16-400,0 0-128,0-16-64,-7 0-80,13 0-448,0-16-465,0-8-895,-7-16-1586,-17 0-3185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15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2145,'6'-4'25376,"-6"4"-25295,9 261 1623,0 1-895,-9-226-751,7 209 234,-5-222-208,0-16-117,-1-13-384,-1-81-6075,0 1-5053,0 29-517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15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6787,'0'0'15594,"9"0"-14492,20 0-222,0-2 1,54-11-1,31-8-310,17-6-1265,-115 26-1347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15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4882,'0'0'13433,"5"26"-11024,-1 1-1743,-2-12-341,0-1 1,1 1 0,1-1-1,0 0 1,1 0 0,0-1-1,1 1 1,13 19-1,-10-16-29,1 0 0,1 0-1,1-2 1,0 1-1,1-2 1,0 0 0,2 0-1,-1-1 1,19 12-1,-15-12-257,-16-11-35,0 0-1,0 0 1,1 0 0,-1-1-1,1 1 1,-1-1 0,1 1-1,-1-1 1,1 0 0,0 0-1,5 1 1,-6-2 96,-15 0-6630,-3 0 1211,3 0-1646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10565,'0'0'1094,"3"17"261,5 21 538,2-1 1,1 0 0,19 41-1,-21-59-1119,-5-7-401,1 0 1,0-1-1,1 0 1,1 0-1,0-1 1,0 0-1,1 0 1,0 0-1,9 8 1,-15-17-376,-1 0 0,0 0 0,0 0 0,1 0 0,-1 0 0,1 0 0,-1 0 0,1-1 0,-1 1 0,1 0 0,-1-1 0,1 1 0,0-1 0,-1 0 0,1 0 0,0 0 0,-1 1 0,1-1-1,0-1 1,-1 1 0,1 0 0,0 0 0,-1-1 0,1 1 0,-1-1 0,1 1 0,-1-1 0,1 0 0,-1 1 0,1-1 0,-1 0 0,1 0 0,-1 0 0,0 0 0,0 0 0,0 0 0,1-1 0,-1 1 0,0 0 0,1-3 0,3-5-89,0 0 1,-1 0-1,0 0 0,-1 0 1,4-13-1,-7 20 78,9-28-436,-2 0 0,-1 0 0,-2-1 1,2-33-1,-6 64 458,0 0 0,0 0-1,0 1 1,0-1 0,1 0 0,-1 0 0,0 0 0,0 0-1,0 0 1,0 0 0,1 0 0,-1 0 0,0 0 0,0 0-1,0 0 1,0 0 0,1 0 0,-1 0 0,0 0 0,0 0-1,0 0 1,1 0 0,-1 0 0,0 0 0,0 0 0,0 0-1,0 0 1,1 0 0,-1 0 0,0 0 0,0 0 0,0 0-1,0-1 1,0 1 0,1 0 0,-1 0 0,0 0 0,0 0-1,0 0 1,0-1 0,0 1 0,0 0 0,0 0 0,1 0-1,-1 0 1,0-1 0,0 1 0,0 0 0,0 0 0,0 0-1,0 0 1,0-1 0,0 1 0,0 0 0,0 0 0,0 0-1,0 0 1,0-1 0,0 1 0,0 0 0,0 0 0,-1-1-1,11 15 780,96 188 2756,-60-111-2715,-42-81-748,-3-7-90,1 0 1,-1 0-1,0 0 0,1 0 0,0 0 0,0 0 0,-1 0 1,2 0-1,-1-1 0,3 4 0,-2-30-12755,-3 1 63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19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4018,'0'0'12792,"0"29"-11399,0 196 1998,0-160-1161,0-64-2206,1-1 0,-1 0 0,0 0 0,1 0 0,-1 1 0,1-1 0,-1 0 0,0 0 0,1 0 0,-1 0 0,1 0 0,-1 0 0,1 0 0,-1 0 0,0 0 0,1 0 0,-1 0 0,1 0 0,-1 0 0,1 0 0,-1 0 0,0-1 0,1 1 1,-1 0-1,0 0 0,1 0 0,-1-1 0,1 1 0,-1 0 0,1-1 0,16-68 480,-7 32-440,-9 30-79,1 0 0,0 0 1,0 0-1,1 0 0,-1 0 1,1 0-1,1 1 0,-1 0 1,6-7-1,-5 9-7,0 1-1,0 0 0,0 1 1,0-1-1,0 1 1,1-1-1,-1 1 0,1 0 1,-1 1-1,1-1 1,0 1-1,6-1 0,58-2-241,-64 4 235,-2 1 22,-1 0 0,1 0 0,0 0-1,-1 1 1,1-1 0,-1 1 0,0 0 0,1-1-1,-1 1 1,0 0 0,0 0 0,0 0 0,0 1-1,-1-1 1,1 0 0,0 1 0,-1-1-1,0 1 1,2 4 0,4 6 146,-1 1 0,7 21-1,24 84 1124,-36-113-63,1 6-5630,0-11 2870,-2-1 1301,1 0 0,-1 0 0,0 0-1,1 0 1,-1 0 0,0 0 0,1 0 0,-1 0 0,0 0-1,1 0 1,-1 0 0,0 0 0,1 0 0,-1 0 0,0 0 0,1-1-1,-1 1 1,20-24-10710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0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20 176 8436,'0'0'4103,"5"27"-29,18 82-1361,-23-106-2612,1-1-1,-1 1 1,1-1-1,0 1 1,0-1-1,0 0 1,0 0-1,0 1 1,0-1-1,1 0 1,-1 0-1,1 0 1,0 0-1,-1 0 1,1-1-1,0 1 1,2 1-1,-2-2-13,0 0 0,0-1 0,0 1 0,0-1 0,0 0 0,0 1 0,0-1-1,0 0 1,0 0 0,1-1 0,-1 1 0,3-1 0,9-1 256,-10 2-305,0-1 0,-1 0 1,1 0-1,0 0 0,-1-1 0,1 1 1,-1-1-1,1 0 0,-1 0 1,0 0-1,0-1 0,0 1 1,0-1-1,0 1 0,-1-1 0,1 0 1,-1 0-1,0 0 0,0 0 1,3-6-1,3-5 45,-1 0 1,0 0 0,-1 0-1,4-18 1,-6 19-25,-1 1 0,-1-1 0,0 0 0,0 1 1,-1-1-1,-1 0 0,-2-21 0,1 30-2,1-1 1,-1 1-1,0 0 0,0 0 0,-1 1 0,1-1 1,-1 0-1,0 0 0,0 1 0,0-1 1,0 1-1,-1-1 0,1 1 0,-1 0 0,0 0 1,0 0-1,0 1 0,0-1 0,-1 1 0,1-1 1,-1 1-1,1 0 0,-1 0 0,0 1 1,0-1-1,0 1 0,-5-2 0,1 1 67,-1 1 0,1 0-1,0 0 1,-1 0 0,1 1 0,0 0-1,-11 2 1,14-1-117,0 0-1,0 1 0,0-1 1,1 1-1,-1 0 0,0 1 1,1-1-1,0 1 0,-1 0 1,1 0-1,0 0 0,-5 6 1,4-3-1093,-5 3 3290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0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8820,'0'0'11237,"155"-48"-10645,-90 32-351,-6 0-241,7 16-128,-13-8-993,-5 8-1536,-13-8-1841,-11 8-1969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0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1 896,'0'0'15138,"-1"27"-12457,-3 88-437,4-94-1719,0 0 1,1 1-1,1-1 1,1 0-1,6 21 1,-1-18-973,1 0 0,1-1 1,14 24-1,5-1-7915,-28-44 7680,1 0-1,0 0 1,-1 0 0,1 0-1,0 0 1,0 0 0,0-1-1,0 1 1,1-1 0,-1 1-1,0-1 1,1 0-1,-1 0 1,1 0 0,-1 0-1,1 0 1,3 0 0,18 0 133,-16-1 1451,1 1-1,-1-1 1,1 0 0,0-1-1,-1 0 1,0 0 0,1-1-1,-1 0 1,0 0 0,0-1-1,12-6 1,-2-2 324,-1-1 0,-1-1 0,0-1 1,19-20-1,-19 15-716,-1-1 1,0 0-1,-1-1 1,-2-1-1,20-44 1,-29 58-412,0 0 0,-1 0 0,0 0 0,-1 0 0,0 0 0,0-1 0,-1-14 0,-19 21 1809,15 2-1826,0 0 0,0 0 0,0 0 1,0 0-1,0 1 0,0-1 1,0 1-1,0 0 0,0 0 0,0 1 1,0-1-1,1 1 0,-1 0 1,0 0-1,1 0 0,0 0 0,-1 1 1,1-1-1,0 1 0,0 0 1,0 0-1,1 0 0,-1 0 1,1 0-1,0 1 0,-1-1 0,2 1 1,-1 0-1,0-1 0,1 1 1,-3 8-1,2 3 97,1 0 0,0 0 1,1 0-1,3 26 0,-3-38-167,1 0 1,-1 0-1,1 0 0,0 0 0,0 0 0,1-1 0,-1 1 1,1 0-1,-1-1 0,1 1 0,0-1 0,0 0 1,0 1-1,0-1 0,0 0 0,0 0 0,1 0 0,-1-1 1,1 1-1,-1 0 0,1-1 0,0 0 0,-1 0 1,1 0-1,0 0 0,0 0 0,0 0 0,3 0 0,12 2-87,0-1 0,0 0 0,29-2 0,-29 0-215,-11 0 45,0-1 0,0 0 1,0 0-1,0-1 0,0 0 1,0 0-1,-1 0 0,1-1 1,-1 0-1,1 0 0,6-5 0,7-6-2888,35-33-1,-30 25-935,16-12-5906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1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5923,'0'0'11061,"2"27"-8028,8 85-781,-10-106-2080,0 0 0,1 0 0,0-1 0,0 1 0,0 0 0,1 0 0,-1-1 0,2 1 0,-1-1 0,0 0 1,1 0-1,0 1 0,7 7 0,-5-5-100,-4-7-114,0 0 0,1 1 0,-1-1-1,0 0 1,0 0 0,0 1 0,1-1 0,-1 0 0,1 0 0,-1 0-1,1-1 1,-1 1 0,1 0 0,-1-1 0,1 1 0,0 0-1,-1-1 1,1 0 0,0 1 0,0-1 0,-1 0 0,1 0 0,0 0-1,0 0 1,-1-1 0,1 1 0,0 0 0,-1-1 0,1 1 0,0-1-1,-1 1 1,1-1 0,-1 0 0,1 0 0,-1 1 0,1-1 0,-1 0-1,1-1 1,-1 1 0,0 0 0,2-2 0,5-5-368,0 0 1,0-1-1,0 0 1,8-15-1,-7 10 130,23-31-666,-30 43 965,0 0 1,0 0 0,0 0 0,0 1 0,0-1 0,0 0 0,0 1 0,0 0 0,1-1 0,-1 1-1,1 0 1,-1 0 0,1 1 0,-1-1 0,1 0 0,5 0 0,-6 4 260,0 0 1,0 1 0,0-1-1,0 1 1,0-1 0,-1 1-1,0-1 1,1 1-1,0 5 1,3 7 571,14 21 483,1 0 1,36 48 0,-39-67-12424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1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49 448,'0'0'20682,"71"0"-20298,-23-8-288,-7 0-48,-5-8-48,-6 8-1105,-13 0-1296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21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8948,'0'0'13526,"184"-40"-13526,-154 16-2401,-7 8-4146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2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4946,'0'1'18716,"0"39"-17372,0 45 582,-12 102 1,-9 2-904,18-123-3543,3-121-4371,0 15-630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2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7123,'0'0'12542,"16"4"-11779,-3-1-535,0-1 12,0 1-1,0 0 1,0 1 0,-1 0-1,0 2 1,0-1 0,0 1-1,12 9 1,-23-14-145,1 0 0,-1 0 0,0 1 0,0-1 0,0 1 0,0-1 0,0 1 0,0 0 1,0-1-1,0 1 0,0 0 0,-1-1 0,1 1 0,-1 0 0,0 0 0,1 0 0,-1-1 0,0 1 0,0 0 0,0 0 0,0 0 0,0 0 0,-1-1 0,1 1 0,0 0 0,-1 0 0,0-1 0,1 1 0,-1 0 0,0-1 0,-1 3 1,-3 4 244,0 0 1,0-1 0,0 1 0,-13 11 0,-6 7 118,-2-2 0,-1-1 0,-47 31 0,72-52-521,3-1-108,0 0 133,0 0 0,0 1 0,0-1 0,1 0-1,-1 0 1,0 0 0,1 0 0,-1-1 0,1 1 0,-1 0 0,1-1 0,-1 1 0,1-1 0,-1 1-1,1-1 1,3 1 0,-2 0-15,27 6-12,0-1 1,1-1-1,-1-2 1,42 0-1,-71-4 57,1 1-1,-1 0 0,1 0 1,-1 0-1,0 0 1,1 0-1,-1 1 0,1-1 1,-1 0-1,1 1 0,-1-1 1,0 1-1,1-1 1,-1 1-1,0-1 0,1 1 1,-1 0-1,0 0 1,0 0-1,0 0 0,0 0 1,0 0-1,0 0 0,2 2 1,-2 0 0,0 1-1,0-1 1,-1 1 0,1-1-1,-1 1 1,0-1 0,0 1-1,0 5 1,-1 5 26,0 5 111,-1 0-1,-1 0 1,0 0 0,-2-1 0,0 0 0,-13 31 0,-5 0 478,-29 49 1,50-94-539,1-1-18,0-1 0,0 0 0,0 0 1,-1 1-1,1-1 0,-1 0 1,1 0-1,-1 0 0,0-1 0,1 1 1,-1 0-1,0-1 0,0 1 1,-4 2-1,5-4 9,1-2-876,0 0 205,0 0 1,0 1-1,0-1 0,0 0 1,0 0-1,0 1 0,-1-1 1,1 0-1,-1 1 0,1-1 1,-1 0-1,0 1 0,0-1 1,1 1-1,-1-1 0,0 1 1,0-1-1,-1 1 0,1 0 1,0-1-1,0 1 0,-1 0 1,-1-1-1,-15-14-13452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6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2417,'0'0'14866,"-1"7"-12679,-3 47-113,2 91-1,4-68-1140,19 248 1425,-12-248-1987,13 93 35,-19-160-712,-1-18-792,0-18-847,-2-59-5682,0 37 875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1 386 8564,'0'0'8465,"23"-20"-7302,74-70-325,-89 82-783,-1 0 1,-1-1-1,1 0 1,-1 0-1,-1-1 1,0 1-1,0-1 0,-1 0 1,4-15-1,0 4 34,1-4 368,16-47-838,-18 24 5433,-18 47-4601,2 0-476,1 0 0,0 1 0,-1 0 0,1 1 0,-1 0 0,1 0 1,0 1-1,0 0 0,-10 4 0,15-4 41,0 0 0,0 0 0,0 0 0,0 0 0,0 0-1,0 1 1,0 0 0,1-1 0,-1 1 0,1 0 0,0 0 0,0 0 0,0 1 0,0-1 0,1 0 0,-1 1 0,1-1-1,0 1 1,0 0 0,0-1 0,0 1 0,1 0 0,-1 5 0,0 1 82,0 0 0,1 1 0,0-1 0,1 0 0,0 1 0,1-1 0,0 0 0,0 0 0,1 0 0,0-1 0,1 1 0,6 11 0,-5-13-46,1 0 0,0 0 0,0-1 0,0 0 0,1 0-1,0 0 1,1-1 0,-1 0 0,1-1 0,0 0 0,1 0 0,-1 0 0,14 4 0,-9-4-115,0 0-1,1-1 1,0 0 0,0-1 0,0-1-1,25 2 1,-38-5-94,0 1 1,0-1-1,0 1 1,0-1-1,0 0 1,0 0-1,0 1 0,0-1 1,0 0-1,0 0 1,0 0-1,0 0 1,-1 0-1,1 0 1,0-1-1,-1 1 0,1 0 1,-1 0-1,1 0 1,-1-1-1,1 1 1,-1 0-1,0 0 0,0-1 1,1 0-1,0-4-385,24-62-7947,-8 31 1851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6.2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9076,'0'0'12134,"179"24"-11446,-114-24-336,-6-24-176,1 8-160,-7-8-16,-17 16-1040,-6-8-641,-18 16-1232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6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8052,'0'0'12389,"77"161"-10660,-47-121-432,0-8-529,0 0-480,-1-16-256,-5 0-32,-6 0-400,0-16-1585,0 8-1713,5-8-12501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6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0 3057,'0'0'16928,"-24"24"-15426,-77 83-251,91-95-1036,0 0 0,1 1 0,0 0-1,1 0 1,1 1 0,-9 22-1,9-18 2,3-10-128,1 0 1,0 0 0,1 0 0,0 0 0,0 0 0,1 0 0,0 1 0,0 16 0,1-24-100,0-1 0,0 1-1,0 0 1,1 0 0,-1 0 0,0-1 0,1 1 0,-1 0 0,1 0-1,-1-1 1,1 1 0,-1 0 0,1-1 0,-1 1 0,1-1 0,-1 1-1,1 0 1,0-1 0,0 0 0,-1 1 0,1-1 0,0 1-1,0-1 1,-1 0 0,1 1 0,0-1 0,0 0 0,0 0 0,-1 0-1,1 0 1,0 1 0,1-2 0,34 2-258,-26-1 135,-5 0 69,-1-1 0,0 1 0,1-1 0,-1 0 0,0 0 0,1-1 0,-1 1 0,0-1 0,0 0 0,0 0 0,0 0 0,-1 0 0,1-1 0,-1 0 0,6-4 0,3-6-235,0-1 0,17-24 0,7-9-319,-36 47 625,0-1 0,1 0-1,-1 0 1,1 1-1,0-1 1,-1 1 0,1-1-1,0 0 1,-1 1 0,1-1-1,0 1 1,0-1-1,-1 1 1,1 0 0,0-1-1,0 1 1,0 0-1,-1 0 1,1-1 0,0 1-1,0 0 1,0 0 0,0 0-1,0 0 1,0 0-1,-1 0 1,1 0 0,0 0-1,0 1 1,0-1-1,0 0 1,0 0 0,-1 1-1,1-1 1,0 1 0,0-1-1,-1 1 1,1-1-1,0 1 1,1 0 0,1 3 178,0 0 1,0 0-1,0 1 1,-1-1 0,5 9-1,0 1 285,-4-8-280,31 39 821,-33-43-1027,1 0 0,1 0 0,-1 0 0,0 0 1,0 0-1,1-1 0,-1 1 0,1-1 0,-1 0 0,1 0 0,-1 0 0,1 0 0,0 0 1,0 0-1,-1-1 0,6 1 0,-6-1-288,0 0 1,-1 0-1,1 0 0,0 0 0,0 0 1,-1-1-1,1 1 0,0 0 1,0-1-1,-1 0 0,1 1 1,-1-1-1,1 0 0,-1 0 0,1 0 1,-1 0-1,3-1 0,-3-1-372,1 1 0,0-1-1,-1 0 1,1 0-1,-1 1 1,0-1-1,0 0 1,0 0-1,1-3 1,6-41-10317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7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3153,'0'0'11558,"2"27"-7146,9 153 497,-11-173-4683,1 0 0,0-1 0,0 0-1,1 1 1,0-1 0,0 0 0,1 0-1,-1 1 1,8 10 0,-9-16-241,0 0 0,0 0 0,0 0-1,0 1 1,0-1 0,0 0 0,0 0 0,1 0 0,-1-1 0,0 1 0,1 0 0,-1 0-1,1-1 1,-1 1 0,1-1 0,-1 1 0,1-1 0,2 1 0,-2-1-96,0-1 1,1 1-1,-1-1 1,0 1-1,0-1 0,0 0 1,0 0-1,0 0 1,0 0-1,0 0 1,0 0-1,0 0 0,0-1 1,0 1-1,-1-1 1,4-3-1,8-9-295,-1-2-1,20-31 0,-25 34 317,0 1-1,1 0 0,0 1 1,1 0-1,1 0 0,0 1 1,17-13-1,-13 15 139,-13 8-24,-1-1 0,0 1-1,0 0 1,0 0 0,0 0 0,0 0-1,1 0 1,-1 0 0,0-1 0,0 1-1,0 0 1,1 0 0,-1 0 0,0 0-1,0 0 1,0 0 0,1 0 0,-1 0-1,0 0 1,0 0 0,0 0 0,1 0-1,-1 0 1,0 0 0,0 0 0,0 0-1,1 0 1,-1 0 0,0 0 0,0 0-1,0 0 1,0 1 0,1-1 0,-1 0-1,0 0 1,0 0 0,0 0 0,0 0-1,1 0 1,-1 1 0,0-1-1,0 0 1,0 0 0,0 0 0,0 0-1,0 1 1,0-1 0,1 0 0,-1 0-1,0 0 1,0 1 0,0-1 0,0 0-1,0 2 114,9 24 755,-5-14-589,0 1-1,0-1 1,1 0 0,1 0 0,0-1-1,1 0 1,0 0 0,0 0 0,11 10 0,-18-20-532,1-1 1,0 1-1,-1-1 0,1 0 1,0 1-1,0-1 1,0 0-1,-1 1 1,1-1-1,0 0 1,0 0-1,0 0 1,0 0-1,0 0 0,-1 0 1,1 0-1,0 0 1,0 0-1,0 0 1,0 0-1,-1 0 1,1-1-1,0 1 1,0 0-1,0-1 1,-1 1-1,1-1 0,0 1 1,0-1-1,-1 1 1,1-1-1,0 1 1,-1-1-1,1 0 1,0 0-1,18-23-6307,-19 23 6130,13-23-6851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9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1601,'0'0'12427,"21"0"-9413,85 2 235,-40 1-2132,1-4 0,87-11 1,-127 8-1067,30-7-233,-48 10-449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9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1024,'0'0'12326,"-30"145"-9781,30-65 305,0 0-898,0 0-335,0-7-352,0-9-241,0-16-800,18-8-224,-6-16-144,-1 0-1921,1-24-1472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9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0 301 1393,'0'0'14428,"29"-28"-12625,93-91-794,-84 82-742,-30 31-201,-1-1-1,1 0 1,-1-1 0,0 1 0,-1-1 0,0-1 0,0 1 0,-1-1-1,5-10 1,-10 19 7,0-1-1,1 0 1,-1 1-1,0-1 1,1 0-1,-1 1 1,0-1 0,0 0-1,0 0 1,1 1-1,-1-1 1,0 0-1,0 0 1,0 1-1,0-1 1,-1 0-1,1 1 1,0-1-1,0 0 1,0 0-1,0 1 1,-1-1-1,1 0 1,0 1-1,-1-1 1,1 0 0,-1 1-1,1-1 1,-1 0-1,-1 0 0,1 0 1,-1 0-1,1 0 1,-1 1-1,0-1 0,1 0 1,-1 1-1,0-1 0,1 1 1,-1 0-1,0 0 0,-2 0 1,-3 0 21,0 0-1,0 0 1,0 1 0,0 0 0,-12 4-1,15-3-62,0 0-1,0 0 1,0 0-1,1 1 1,-1-1-1,0 1 1,1 0-1,0 0 1,0 1-1,0-1 1,0 1-1,0-1 1,0 1-1,-2 6 1,-2 5 73,0 0 1,-7 26 0,10-30-20,-3 10 277,1 0 0,1 0 0,1 0 0,1 1 1,1-1-1,0 1 0,4 37 0,-2-58-353,0 0-1,0 1 1,1-1-1,-1 1 1,1-1 0,-1 0-1,1 0 1,0 1-1,-1-1 1,1 0 0,0 0-1,0 0 1,0 1-1,0-1 1,0 0 0,0 0-1,0-1 1,0 1-1,0 0 1,1 0 0,1 1-1,2 0-13,-1-1 1,1 1-1,0-1 0,0 0 0,-1 0 0,10 0 1,0 0-49,0-1 1,0-1-1,0-1 1,18-3-1,-14-1-200,-1 0 1,0-1-1,-1 0 0,0-2 0,0 0 0,28-21 0,80-76-5533,-118 100 5315,42-41-5666,-15 12-1365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39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8788,'0'0'6579,"0"24"-3559,0 199 3327,0-205-5825,-1-11-349,1 0-1,0 0 0,1 0 0,-1 0 0,4 12 1,-4-18-171,1 1 0,-1-1 0,1 0 0,-1 1 0,1-1 0,0 1 0,0-1 0,0 0 0,0 0 0,0 1 0,0-1 0,0 0 0,0 0 0,1 0 0,-1 0 1,0-1-1,1 1 0,-1 0 0,0 0 0,1-1 0,-1 1 0,1-1 0,-1 1 0,1-1 0,-1 0 0,1 1 0,-1-1 0,1 0 0,0 0 0,1 0 0,2 0-38,0-1-1,1 1 0,-1-1 1,0 0-1,0-1 0,0 1 1,0-1-1,-1 0 0,1 0 1,0 0-1,-1-1 1,1 0-1,-1 0 0,0 0 1,0 0-1,0-1 0,0 1 1,-1-1-1,4-4 0,-7 8 37,36-40-277,-26 28 87,1 0-1,1 1 1,19-16 0,-31 27 186,0-1 1,1 1 0,-1 0-1,0 0 1,0-1-1,0 1 1,1 0-1,-1 0 1,0-1-1,0 1 1,0 0 0,1 0-1,-1 0 1,0-1-1,1 1 1,-1 0-1,0 0 1,0 0-1,1 0 1,-1 0 0,0-1-1,1 1 1,-1 0-1,0 0 1,1 0-1,-1 0 1,0 0-1,1 0 1,-1 0 0,0 0-1,1 0 1,-1 1-1,0-1 1,1 0-1,-1 0 1,0 0-1,0 0 1,1 0 0,-1 0-1,0 1 1,1-1-1,-1 0 1,0 0-1,0 0 1,0 1-1,1-1 1,-1 0 0,0 0-1,0 1 1,0-1-1,1 0 1,-1 1-1,0-1-3,20 47 546,66 133 2441,-79-167-4634,-7-31-4532,0-9-876,0-10-4859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40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33 5090,'0'0'15266,"-4"0"-13839,-8 0-222,15 0 384,32 0-533,2 0-677,0-1 1,1-2-1,-1-2 1,38-9-1,-20 5-70,-45 9-5488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40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72 4914,'0'0'16264,"95"8"-14776,-48-8-591,13 0-433,-13 0-400,-5-16-64,-7-8-1937,-11 8-1777,-12-8-3745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1505,'0'0'16405,"8"22"-14826,55 142 1369,-46-123-2030,-7-12-22,2-1 1,31 53-1,-43-80-900,1 0 0,0 1 0,0-1-1,0 1 1,-1-1 0,2 0 0,-1 0 0,0 0 0,0 1 0,0-1-1,0 0 1,1 0 0,-1-1 0,0 1 0,1 0 0,-1 0 0,1-1-1,-1 1 1,1-1 0,-1 1 0,1-1 0,3 1 0,-4-2-30,0 1 0,1-1 0,-1 1 0,0-1 0,1 0 0,-1 0 0,0 0 0,0 0 0,0 0 0,0 0 0,0 0 0,0 0 0,0 0 0,0 0 0,0-1 1,-1 1-1,1 0 0,0 0 0,0-3 0,4-9-235,-1-1 1,0 1 0,3-25 0,-6 36 279,5-45-434,-4 27 57,1 0 1,1 0-1,0 1 0,11-27 1,-15 45 391,0 1 0,0-1 0,0 1 0,1-1 0,-1 1 0,0-1 0,0 1 0,1-1 1,-1 1-1,0-1 0,1 1 0,-1 0 0,1-1 0,-1 1 0,0-1 0,1 1 0,-1 0 0,1-1 1,-1 1-1,1 0 0,-1 0 0,1 0 0,0-1 0,-1 1 0,1 0 0,-1 0 0,1 0 0,0 0 0,15 9 644,14 28 346,-24-29-804,10 15 247,-2 0 1,15 32-1,17 29 306,-41-78 511,2-31-21719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46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8148,'0'-4'19056,"8"214"-16655,2 25-2179,-3-260-6566,0 1 928,8-7-2839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47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6979,'0'0'11683,"22"1"-10408,153 12 1174,-165-11-2207,-1-1-1,0 1 1,0 0 0,0 1-1,9 4 1,-16-6-175,1 0 1,-1 0-1,0 0 1,0 0-1,0 0 1,0 1-1,0-1 1,-1 1-1,1-1 1,0 1-1,-1 0 1,1-1 0,-1 1-1,1 0 1,-1 0-1,0 0 1,0 0-1,0 0 1,0 1-1,0-1 1,-1 0-1,1 0 1,0 1-1,-1 4 1,0-7-26,1 8 197,0 0-1,-1-1 1,-1 1 0,1-1 0,-1 1 0,0-1-1,-1 1 1,0-1 0,0 0 0,0 1 0,-1-1 0,0 0-1,-6 9 1,-103 164 1181,97-151-1243,1 0-1,1 1 1,2 1-1,-11 46 1,20-37-175,23-39-306,235-1 587,-255 0-327,-1 0 1,1 0-1,0-1 1,0 1-1,-1 0 1,1-1-1,0 1 1,0-1-1,-1 1 0,1-1 1,0 1-1,-1-1 1,1 0-1,-1 1 1,1-1-1,-1 0 1,1 1-1,-1-1 1,1 0-1,-1 1 0,0-1 1,0 0-1,1 0 1,-1 0-1,0 1 1,0-1-1,0 0 1,1 0-1,-1 0 1,0 0-1,-1-1 0,2-38-3163,-1 20 911,5-27-4488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54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7668,'0'0'15516,"0"-4"-14286,0 0-995,-1 3 28,1-1-1,0 1 1,0-1 0,0 1 0,0-1 0,1 1-1,-1-1 1,0 1 0,1 0 0,-1-1-1,1 1 1,0-3 0,0 4-263,0-1 0,0 1 1,0-1-1,0 1 0,0-1 0,0 1 0,0-1 0,0 1 0,0 0 1,0 0-1,0-1 0,0 1 0,0 0 0,0 0 0,0 0 0,1 0 1,-1 0-1,0 1 0,0-1 0,0 0 0,0 0 0,0 1 1,0-1-1,1 1 0,23 4 4,0-2 0,0-1 0,0-1 1,39-3-1,-4 0 87,6 2 274,-67 11-98,-4 6-281,0-1 0,-2 1 1,0-1-1,-1-1 0,-15 24 0,-4 6 28,6-6 21,6-13-18,1 0-1,1 1 1,1 0 0,2 1 0,0 0-1,-8 45 1,12-6-4,1 66 1,4-131-21,1 1 1,0 0-1,0 0 1,0 0-1,1-1 1,-1 1-1,1 0 1,0-1-1,-1 1 1,1 0-1,0-1 1,1 1-1,-1-1 1,0 1-1,1-1 1,-1 0-1,1 1 1,0-1-1,0 0 1,0 0 0,0 0-1,0 0 1,0-1-1,0 1 1,1-1-1,-1 1 1,1-1-1,-1 0 1,1 0-1,-1 0 1,1 0-1,0 0 1,-1 0-1,4-1 1,6 2-42,0 0 1,0-1 0,0-1-1,0 0 1,0-1-1,0 0 1,-1-1 0,1 0-1,0-1 1,-1 0-1,1-1 1,14-7 0,-13 4-152,-10 6 122,0 0 1,1-1-1,-1 1 1,0-1-1,-1 0 1,1 0-1,0 0 1,0 0-1,-1 0 1,1 0-1,-1-1 1,0 1-1,4-6 1,-6 7 895,1 4-732,-1 0 0,1 0 0,-1 0 0,0 0 1,1 0-1,-1 0 0,-1 0 0,1 0 0,-1 5 0,0 6-6,-5 219 701,6-134-502,17 136 0,6-57-248,-22-132 45,-1-44 657,-3-1-283,-15 5-548,-1-1-1,1-1 1,-1-1-1,0-1 1,-33 1 0,41-3-305,9 0 140,0 1 0,0-1 0,1 0 0,-1 0 0,0-1 0,0 1 0,0 0 0,1 0 0,-1-1 0,-3-1-1,4 2 3,0-1-1,1 0 0,-1 0 0,0 0 0,1 0 1,-1 0-1,1 0 0,-1 0 0,1 0 0,-1 0 1,1 0-1,0 0 0,-1-1 0,1 1 0,0 0 0,0 0 1,0 0-1,0 0 0,0 0 0,0-3 0,0 4 261,0-4-866,0 1-1,0-1 1,1 0-1,-1 1 1,1-1 0,0 0-1,0 1 1,2-7-1,2 1-1851,1 1 0,0-1 0,12-11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5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25 96,'0'0'17725,"0"-1"-17523,0 1-1,-1 0 0,1 0 1,0-1-1,0 1 0,0 0 0,0-1 1,0 1-1,0 0 0,0 0 1,0-1-1,0 1 0,0 0 1,0-1-1,0 1 0,0 0 0,1 0 1,-1-1-1,0 1 0,0 0 1,1-2 1207,0 2-1208,156-8 701,19 0-753,-173 8 1278,-1 20-1000,0 0 1,1-1-1,7 27 0,3 17 241,1 37 372,2 145-1,-16 501 596,-12-611-1582,12-98-136,-2-17 78,2 0 0,1 1 0,0-1 0,1 0 0,2 0 0,0 0 1,9 26-1,2 6 20,-14-43-26,2 1-1,-1-1 1,1 0 0,1 0-1,0 0 1,7 13 0,-10-22 24,-1 0 0,0 0 0,1 1 0,-1-1 1,0 0-1,1 0 0,-1 1 0,0-1 0,1 0 1,-1 1-1,0-1 0,0 0 0,1 1 0,-1-1 1,0 0-1,0 1 0,0-1 0,1 1 0,-1-1 1,0 0-1,0 1 0,0-1 0,0 1 0,0-1 1,0 1-1,0-1 0,0 0 0,0 1 0,0-1 0,0 1 1,0-1-1,0 1 0,-1-1 0,1 0 0,0 1 1,0-1-1,0 0 0,-1 1 0,1-1 0,0 1 1,0-1-1,-1 0 0,1 1 0,0-1 0,0 0 1,-1 0-1,1 1 0,0-1 0,-1 0 0,1 0 1,-1 0-1,1 1 0,0-1 0,-1 0 0,-29 1-105,12-2 131,-44 13-39,-112 35 0,155-41 0,-43 13 0,1 4 0,-88 46 0,138-63-27,9-4-298,-6-2-6299,7 0 5692,0 0-1,-1 1 1,1-1 0,-1 0 0,1 0-1,-1-1 1,1 1 0,-1 0-1,1 0 1,-1-1 0,1 1 0,-1-1-1,-1 0 1,-8-12-10638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6:55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 4322,'0'0'18230,"-10"30"-16568,-1 8-1216,-4 9 421,-38 86-1,38-100-372,0 1-16,-2 1-1,-1-2 1,-29 39-1,47-71-481,-1-1 1,1 1-1,0-1 0,0 0 0,-1 1 1,1-1-1,0 0 0,0 1 0,0-1 0,-1 1 1,1-1-1,0 1 0,0-1 0,0 1 1,0-1-1,0 1 0,0-1 0,0 0 1,0 1-1,0-1 0,0 1 0,0-1 0,0 1 1,1-1-1,-1 1 0,0-1 0,0 0 1,0 1-1,0-1 0,1 1 0,-1-1 1,0 0-1,1 1 0,-1-1 0,0 0 0,1 1 1,-1-1-1,1 1 0,16 7-50,-12-6 66,24 9 64,1-1 0,1-1 0,39 5 0,-35-8 20,0 2 0,34 13 0,-66-20-86,-1 1 0,1-1 1,0 1-1,0-1 0,-1 1 0,1 0 0,-1 0 0,3 3 1,-2-2-2,0 0 42,-3-10-235,0 2-214,-1 0 0,0-1-1,0 1 1,0 0 0,-1 0 0,0 0 0,0 0 0,0 0-1,-1 0 1,0 0 0,1 1 0,-2-1 0,1 1-1,0 0 1,-5-4 0,-43-40-9049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6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2913,'0'0'7534,"2"32"-6173,7 58 687,20 93-1,55 224 4282,-80-389-6050,-4-14-186,1 1 1,-1 0-1,1 0 0,1-1 0,-1 1 1,1 0-1,-1-1 0,1 0 0,0 1 0,1-1 1,-1 0-1,1 0 0,0 0 0,5 5 1,-6-8 18,-4-8-356,2 0 1,-1 0-1,1-1 1,0 1-1,1-8 1,-1-23-1396,-5 10-1907,-11-39-1,9 42 1057,-11-46-5199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6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5346,'0'0'15602,"19"-4"-14289,12-2-839,75-18 898,-60 12-1197,103-31 198,-123 34-1644,40-21 1,-61 25 1119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6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2721,'0'0'16258,"12"25"-13913,42 82-501,-49-98-1573,0 0 0,1-1 0,0 1 0,1-1 0,0-1-1,9 9 1,3 3 295,17 17 72,70 56 0,-85-81-354,0 2-4191,-21-38-2464,0-6 664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7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4002,'0'0'11053,"8"25"-8182,55 158 1565,-54-156-3678,2 0 0,1-1-1,1-1 1,25 38 0,-15-41-644,-22-21-121,-1-1 1,1 0 0,0 1-1,-1-1 1,1 0 0,0 1 0,-1-1-1,1 0 1,0 0 0,-1 0-1,1 0 1,0 1 0,-1-1 0,1 0-1,0 0 1,-1 0 0,1 0-1,0-1 1,0 1 0,-1 0 0,1 0-1,0 0 1,-1-1 0,1 1-1,0 0 1,-1 0 0,1-1 0,-1 1-1,1-1 1,-1 1 0,1 0-1,-1-1 1,1 1 0,-1-1 0,1 0-1,-1 1 1,1-1 0,-1 1 0,0-1-1,1 1 1,-1-1 0,0 0-1,1 1 1,-1-1 0,0 0 0,0 0-1,36-124-73,-24 80-157,27-73-1,-33 107 156,-5 12 97,0-1 1,0 0 0,-1 0 0,1 1 0,0-1 0,-1 0 0,1 1 0,0-1 0,-1 1-1,1-1 1,0 1 0,-1-1 0,1 1 0,-1-1 0,1 1 0,-1-1 0,1 1-1,-1 0 1,0-1 0,1 2 0,16 38 367,-13-29-120,0-1 0,1 0 0,7 13 0,-7-14-366,-2-4 258,0 0-1,0 0 0,1-1 1,-1 0-1,8 8 0,-9-10-410,-1-1 1,1 0-1,0 0 0,-1 0 0,1 0 0,0-1 1,-1 1-1,1 0 0,0-1 0,0 1 0,0-1 0,0 0 1,3 1-1,4-1-3096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7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0 228 6275,'0'0'15263,"28"14"-14388,-10-4-767,1 0 1,0-1-1,1-2 0,22 7 1,-40-14-95,1 0 1,0 0-1,0 0 1,0 0-1,-1 0 1,1-1-1,0 1 1,-1-1 0,1 0-1,0 0 1,-1 0-1,1 0 1,-1 0-1,1 0 1,-1-1 0,0 1-1,1-1 1,-1 0-1,0 0 1,0 0-1,0 0 1,0 0 0,1-2-1,3-5 18,1 0 0,-2-1 1,0 0-1,5-11 0,-8 17-28,3-7 12,-1-1-1,0 0 1,0 0-1,-1-1 1,-1 1-1,0 0 1,-1-1-1,0 0 1,-2-20-1,1 31 16,0 0-1,-1 0 1,1 0-1,-1-1 0,1 1 1,-1 0-1,0 0 1,0 0-1,0 0 1,0 1-1,0-1 1,-1 0-1,1 0 0,-1 1 1,1-1-1,-1 1 1,1-1-1,-3-1 1,-1 0 133,1 1 0,-1 0 0,1 0 0,-1 0 0,0 0 0,1 0 0,-11-1 0,3 1 207,-1 1 1,1 1-1,-1-1 0,1 2 1,-1 0-1,-14 3 0,21-3-314,0 1-1,0 0 1,0 1-1,0-1 1,1 1-1,-1 0 1,1 1-1,0-1 1,-1 1-1,2 0 1,-1 0 0,0 1-1,1-1 1,0 1-1,-5 7 1,7-6 58,26-4-20173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5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0 192,'-10'13'27318,"8"-11"-25313,4-1-1973,0 0 1,0 0 0,0 0-1,0 0 1,0-1 0,0 1-1,0-1 1,0 0 0,0 1-1,0-1 1,0 0 0,0 0-1,4-1 1,-2 1 41,89 4 430,130 10-189,-118-5-288,4-1 2,54 10-78,-17-3 23,-9-7 34,-92-8-19,51 8 1,39 5 54,237-7 0,-211-8-7,630 7 43,-639 2-148,-49-1 38,82 5 28,84 2 6,-246-13-3,473 5 84,-301 2-14,149 3 42,-11 1-119,-223-11 12,545-15 188,9-7 82,-355 17-189,1401-4-29,-1036 12-126,-466-5 67,258 6 10,-429 0 36,-36-4-26,-6 0-745,-59-11-1828,32 4 594,-62-10-6783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7027,'0'0'5920,"23"-19"-4311,73-67-347,-77 69-897,-1 0 0,-1-1 0,0-1 0,-2 0 0,17-28 0,-28 40-275,0 0 0,-1 0-1,1 0 1,-2 0-1,1-1 1,-1 1 0,0-1-1,-1 0 1,0 0 0,0 1-1,-1-1 1,0 0 0,0 0-1,-2-11 1,1 14-44,0-1 1,0 0-1,-1 1 1,0-1-1,0 1 0,0 0 1,-1 0-1,0 0 1,0 0-1,0 0 0,0 0 1,-1 1-1,0-1 1,0 1-1,0 0 1,0 0-1,-1 1 0,1-1 1,-10-4-1,13 8-22,0-1 1,0 0-1,0 1 0,-1-1 0,1 1 0,0-1 0,-1 1 0,1 0 0,0-1 1,-1 1-1,1 0 0,0 0 0,-1 0 0,1 0 0,-1 0 0,1 1 0,0-1 0,-1 0 1,1 0-1,0 1 0,-1-1 0,1 1 0,0 0 0,0-1 0,-1 1 0,1 0 1,0-1-1,0 1 0,0 0 0,0 0 0,0 0 0,0 0 0,0 0 0,0 0 1,1 0-1,-1 1 0,-1 1 0,-1 4 242,-1 1 0,1 0 0,0 0 0,-3 16 0,5-20-202,-4 26 632,1 1 0,2 0 0,1 45 0,1-46-231,1-24-390,-1 1-1,1-1 1,1 0-1,-1 1 1,1-1-1,0 0 1,1 0-1,-1 0 1,1 0-1,0 0 1,1-1-1,-1 1 0,1-1 1,0 0-1,0 0 1,1 0-1,0-1 1,-1 0-1,2 0 1,-1 0-1,0 0 1,1-1-1,-1 0 1,1 0-1,8 3 1,-1-1-287,0 0 1,0-1-1,1 0 0,-1-1 1,1-1-1,0 0 0,-1-1 1,1 0-1,0-1 0,0-1 1,17-2-1,-24 1-253,-1 0-1,1 0 0,-1 0 0,1-1 1,-1 0-1,0 0 0,0 0 1,0-1-1,8-6 0,-10 6-409,0 0-1,0 0 1,0 0-1,0-1 0,-1 1 1,0-1-1,4-6 1,5-22-8316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7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7171,'0'0'13382,"220"-32"-12341,-137 24-497,-17-8-448,-7 8-96,-23 8-544,-18 0-1361,5 0-1761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7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8212,'0'0'7443,"0"153"-3409,0-97-1105,18-8-848,6 0-1104,-7-16-769,-5 0-208,12 0-544,-6-15-2130,6-1-2864,-6-16-3554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8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0 243 8436,'0'0'7950,"26"-13"-6744,-3 2-1009,3-2-30,-1-1 1,0-1 0,-1-1 0,34-29-1,-40 31-49,26-24-44,-42 36-49,0 0 0,0 0 0,0-1-1,0 1 1,-1-1 0,1 1-1,0-1 1,-1 0 0,0 0 0,0 0-1,0 0 1,0 1 0,0-1-1,0-6 1,-1 8 77,-1 0 0,1 0 0,-1 0-1,1 0 1,-1 0 0,0 0 0,1 0 0,-1 0 0,0 0-1,0 0 1,1 0 0,-1 0 0,0 1 0,0-1 0,0 0-1,0 1 1,0-1 0,0 1 0,0-1 0,0 1 0,-1-1-1,1 1 1,0 0 0,0 0 0,0-1 0,0 1 0,-1 0-1,1 0 1,0 0 0,0 0 0,-2 1 0,-42 2 1759,42-2-1789,-1 1 0,1-1 0,0 1-1,0-1 1,0 1 0,0 0 0,0 0 0,0 0 0,0 1 0,1-1 0,-1 1 0,1-1 0,0 1 0,-1 0-1,1 0 1,1 0 0,-4 6 0,-1 3 206,1 0 0,0 0 0,-4 18 0,5-17-102,1 0 0,0 0 0,1 0 1,1 0-1,0 0 0,1 0 0,0 0 0,3 17 0,-2-28-179,-1 0-1,1-1 1,0 1 0,0-1-1,1 1 1,-1-1 0,0 1 0,0-1-1,1 1 1,-1-1 0,1 0-1,-1 0 1,1 0 0,0 0 0,-1 0-1,1 0 1,0 0 0,0-1-1,-1 1 1,1-1 0,0 1-1,3 0 1,51 3-379,-35-3 82,-5 0-188,1-1 1,-1 0-1,0-2 0,1 0 0,-1 0 0,0-2 0,23-7 0,-17 2-1331,-1-1-1,0 0 1,0-2-1,33-24 1,7-18-6481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8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4210,'0'0'19011,"9"25"-17143,31 82-796,-36-99-1021,-1-1-1,1 0 0,0 0 1,1 0-1,-1 0 1,1-1-1,1 1 0,-1-1 1,1 0-1,0-1 0,0 0 1,1 0-1,0 0 1,0-1-1,0 0 0,12 6 1,-17-10-77,-1 1 1,1-1-1,-1 1 1,0-1-1,1 0 1,-1 1-1,1-1 1,-1 0 0,1 0-1,-1 0 1,1 0-1,-1 0 1,1 0-1,-1-1 1,1 1-1,-1 0 1,1-1-1,-1 1 1,0-1-1,1 1 1,-1-1 0,0 0-1,1 0 1,-1 0-1,0 1 1,0-1-1,2-2 1,1-2-160,0 0 1,1 0-1,-2-1 0,7-10 1,-4 6 59,69-105-2450,-75 114 2585,0 0-1,1 1 0,-1-1 0,0 0 1,1 1-1,-1-1 0,1 1 0,-1-1 1,1 0-1,-1 1 0,1-1 0,-1 1 1,1-1-1,0 1 0,-1 0 0,1-1 0,-1 1 1,1 0-1,0-1 0,0 1 0,-1 0 1,1 0-1,0-1 0,-1 1 0,1 0 1,0 0-1,0 0 0,-1 0 0,1 0 1,0 0-1,0 0 0,-1 0 0,1 1 1,0-1-1,0 0 0,-1 0 0,1 0 1,0 1-1,-1-1 0,1 0 0,0 1 1,-1-1-1,1 1 0,-1-1 0,1 1 1,-1-1-1,1 1 0,-1-1 0,1 1 0,-1 0 1,1 0-1,3 6 412,0-1 1,-1 0-1,0 1 1,3 10-1,-2-5 115,-1-6-262,-1 0 0,1 0-1,0 0 1,0-1-1,1 1 1,0-1 0,0 0-1,0 0 1,0 0-1,8 5 1,-11-9-734,0 0 0,1-1-1,-1 1 1,0-1 0,1 1 0,-1-1 0,0 0 0,1 1 0,-1-1 0,0 0 0,1 0-1,-1 0 1,0 0 0,1 0 0,-1 0 0,1-1 0,-1 1 0,0 0 0,1-1-1,0 0 1,19-20-5523,-15 14 4162,28-32-7159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8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8004,'0'0'14598,"190"0"-14470,-149 0-128,-5 0-304,-6 0-1216,-13 0-1362,-5 0-799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8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2945,'0'0'18393,"96"0"-17801,-55 0-416,-5 0-176,5 0-1056,-5-8-2578,12-17-2945,-1-7-4242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19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7395,'0'0'8260,"-2"31"-6192,-13 195 3115,14-36-380,1-190-4805,0 1 0,0 0 0,0-1 0,0 1 1,1-1-1,-1 1 0,0 0 0,0-1 0,0 1 0,1-1 1,-1 1-1,0-1 0,1 1 0,-1-1 0,0 1 0,1-1 1,-1 0-1,1 1 0,-1-1 0,1 1 0,-1-1 0,1 0 1,-1 0-1,1 1 0,-1-1 0,1 0 0,-1 0 0,1 1 1,0-1-1,-1 0 0,1 0 0,-1 0 0,1 0 1,0 0-1,-1 0 0,1 0 0,-1 0 0,1 0 0,0 0 1,-1 0-1,1-1 0,-1 1 0,1 0 0,-1 0 0,1 0 1,-1-1-1,1 1 0,-1 0 0,2-1 0,1-1-23,1 1 0,-1-1-1,1 0 1,-1 0 0,1 0 0,-1 0-1,5-6 1,17-24-108,-2 0-1,25-48 0,-42 69 63,7-13-141,-1-1-1,9-30 1,-16 42 137,-5 12 81,0 1 0,0-1 0,0 1 0,0-1 0,0 1 0,0 0 0,0-1 0,0 1 0,0-1 0,0 1 0,0 0 0,1-1 0,-1 1 0,0-1 1,0 1-1,0 0 0,1-1 0,-1 1 0,0 0 0,1-1 0,-1 1 0,0 0 0,0 0 0,1-1 0,-1 1 0,1 0 0,-1 0 0,0 0 0,1-1 0,-1 1 0,0 0 0,1 0 0,-1 0 1,1 0-1,-1 0 0,1 0 0,-1 0 0,0 0 0,1 0 0,-1 0 0,1 0 0,-1 0 0,0 0 0,1 0 0,-1 0 0,1 0 0,-1 0 0,0 0 0,1 1 0,-1-1 0,1 0 1,-1 0-1,0 1 0,1-1 0,-1 0 0,0 0 0,0 1 0,1-1 0,-1 0 0,0 1 0,0-1 0,1 0 0,-1 1 0,0-1 0,0 0 0,0 1 0,1-1 0,-1 2 0,15 32 742,-13-28-761,19 36 1033,0-1 0,48 67 0,-66-104-1358,5 6 883,-17-23-9932,-21-3 674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1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81 768,'0'0'19271,"-10"-2"-13912,15 1-5258,-1-1 0,1 0 0,0 1 0,0 0 0,0 0 0,0 0 0,0 1-1,0 0 1,0 0 0,1 0 0,5 1 0,25-1 230,216-35 917,-188 24-1092,-34 3-114,11 0-348,-39 8-297,-18-8-8997,10 8 8091,-31 0-5927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1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1 153 3666,'0'0'15401,"4"0"-13960,18 0-655,6 1-314,0-1-1,1-2 0,-1 0 1,47-12-1,-28-3-524,-1-2 1,45-24-1,-16 3-3420,-69 37 2799,-3 1-167,0 0 0,-1 1 0,1-1 0,0 1 0,1 0 0,-1 0 0,0 0 0,0 0 0,5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1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3314,'0'0'18944,"14"0"-18269,128 14 765,40 4-938,-158-20-504,-17 1-13,-1 1-1,1-1 0,-1 1 0,1 0 0,-1 1 1,1 0-1,-1 0 0,7 1 0,-12-1 37,0 0-1,-1 0 0,1 0 1,0 0-1,0 0 0,-1 0 1,1 0-1,-1 0 1,1 0-1,-1 0 0,1 0 1,-1 0-1,0 0 0,0 1 1,1-1-1,-1 0 0,0 0 1,0 0-1,0 0 1,0 1-1,-1 0 0,-2 31 634,-8 11 56,-1-1-1,-23 49 1,-1 8 112,-34 81 434,18-53-466,47-106-878,3-15-2714,1-19-559,1-10-1540,0-2-2611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10053,'0'0'3313,"-1"19"-978,-3 125 573,15 48 926,-7-161-2998,2 0 0,1 0 0,2 0 0,12 30 0,-18-53-749,0-1 1,1 0-1,0 0 0,1 0 1,-1-1-1,1 1 0,0-1 1,11 10-1,-12-13-98,0 1 1,1-2 0,-1 1-1,0 0 1,1-1-1,0 0 1,-1 0-1,1 0 1,0-1 0,0 1-1,0-1 1,0-1-1,0 1 1,8 0-1,0-1-72,22-3-1800,-34 3 1710,1-1 0,-1 1 0,1-1 1,-1 0-1,0 1 0,1-1 0,-1 0 1,0 0-1,0 0 0,1 0 0,-1 0 1,0-1-1,0 1 0,0 0 0,0 0 1,-1-1-1,1 1 0,0-1 0,0 1 1,0-2-1,2-8-1712,0 0 1,-1 0-1,0 0 1,1-18-1,0-20-6220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3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4882,'0'0'8994,"0"24"-7383,3 35 567,17 108 1,6-7 357,-14-74-354,35 129-1,-44-205-2109,1 0 1,-1-1 0,2 0-1,8 16 1,-13-25-89,0 1 0,0-1 0,0 0 0,1 1 0,-1-1 0,0 0 0,0 1 0,0-1 0,0 0 0,0 1 0,1-1 0,-1 0 0,0 0 0,0 1 0,1-1 1,-1 0-1,0 0 0,0 1 0,1-1 0,-1 0 0,0 0 0,1 0 0,-1 0 0,0 1 0,1-1 0,-1 0 0,0 0 0,1 0 0,-1 0 0,0 0 0,1 0 0,-1 0 0,0 0 0,1 0 0,-1 0 1,0 0-1,1 0 0,-1 0 0,0 0 0,1 0 0,-1-1 0,0 1 0,1 0 0,-1 0 0,0 0 0,1 0 0,-1-1 0,0 1 0,1 0 0,-1 0 0,0 0 0,1-1 0,3-19-2505,-5-3 1013,0 1-1,-1-1 1,-2 1-1,0 0 1,-1 0 0,-2 0-1,-17-40 1,-5 3-5298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3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0 185 6787,'0'0'15559,"167"-56"-14342,-84 24-497,-6 8-352,-12 0-368,-5-1-224,-19 17-1120,-5 0-913,-12 0-1537,-12 8-2017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6819,'0'0'15495,"160"112"-14838,-118-112-577,-7 16-80,7-8-1105,-1 0-1408,1-8-2385,-12 0-3026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2353,'0'0'11501,"-18"26"-7640,-57 86-1335,66-99-2127,1 1 0,1-1 0,1 1 0,-1 0 0,2 1 0,0 0 0,1 0 0,1 0 0,0 0 0,1 0 0,0 1 0,1 16 0,26-31-776,-20-1 329,-1 0-1,1 0 0,-1-1 0,0 0 1,1 0-1,-1 0 0,0 0 0,1-1 1,-1 0-1,0 0 0,0 0 0,0 0 0,-1 0 1,1-1-1,-1 0 0,4-3 0,3-4-122,-1 0 0,-1-1 0,13-22 0,-14 22 47,0 0 1,1 0-1,0 1 1,11-11-1,-18 20 172,0 0 1,1 1-1,-1-1 1,0 0-1,0 1 0,0-1 1,0 1-1,0 0 1,1-1-1,-1 1 1,0 0-1,0 0 0,1 0 1,-1 0-1,0 0 1,0 0-1,1 0 1,-1 0-1,0 0 0,0 1 1,2-1-1,24 12 863,-21-9-657,-1-1-248,0-1 1,0 0-1,1 0 0,-1-1 0,11 0 0,23-5-5048,-24-9-363,2-9-1555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4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5619,'0'0'12832,"1"24"-10044,4 75-696,-5-96-1958,0 0 0,0 0 0,0 0 1,1 0-1,0 0 0,-1 0 0,1 0 0,0 0 1,0-1-1,1 1 0,-1 0 0,1-1 0,-1 1 1,1-1-1,3 4 0,-4-5-180,0 0 1,1 0-1,-1 0 1,1 0-1,-1 0 0,1-1 1,-1 1-1,1-1 1,0 1-1,-1-1 0,1 1 1,0-1-1,-1 0 1,1 0-1,0 0 0,0 0 1,-1 0-1,1 0 1,2-1-1,0 0-198,1 0 0,0-1 0,-1 0 0,1 0 0,-1 0 0,0 0 0,1-1 0,-1 0 0,0 0 0,-1 0 0,1 0 0,6-7 0,16-31-706,13-16-208,-38 56 1190,0 0 0,0 0 0,-1 0 0,2 0 0,-1 0 0,0 0 0,0 0 0,0 0 0,0 1 0,0-1 0,1 0 0,-1 1 0,0-1 0,1 1 0,-1-1 0,0 1 0,1-1 0,-1 1 0,1 0 0,-1 0 0,0 0 0,1 0 0,-1 0 0,1 0 0,-1 0 0,0 0 0,1 1 0,-1-1 0,1 0 0,-1 1 0,0-1 0,1 1-1,-1 0 1,2 1 0,1 0 250,-1 1 1,0 0-1,0 0 0,0 0 0,0 1 0,-1-1 0,1 0 0,3 8 0,32 53 2572,-19-61-5920,4-7-7004,-7-9 3155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4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10053,'0'0'11845,"196"-48"-11077,-148 40-608,-13-8-160,1 8-320,0 0-1216,-7-8-721,1 0-4354,0-8 96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5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1601,'0'0'18008,"1"30"-15239,6 103-280,-5-115-1976,0 0 0,2-1-1,8 28 1,-5-19-56,-5-20-468,0 0 0,0 0-1,0-1 1,1 1 0,-1-1-1,1 1 1,1-1 0,-1 0-1,1 0 1,0-1 0,0 1 0,0-1-1,1 1 1,-1-1 0,7 3-1,-7-4-411,1-1 0,-1 0 0,1 0 1,0 0-1,0 0 0,0-1 0,0 0 0,0 0 0,0 0 0,0-1 0,0 0 0,0 0 0,0 0 0,0 0 0,0-1 0,0 0 0,0 0 0,9-3 0,-6 0-543,0-1 0,0 1 0,0-1 0,-1 0 0,0-1 0,0 0 1,0 0-1,-1 0 0,10-12 0,10-10-3656,30-25-278,5 2 7044,-25 11 17561,-48 24-18571,11 16-1060,0 0 0,0 0 0,0 1 0,0-1 0,0 0 0,0 0 0,0 1 0,0-1 0,0 1 0,0-1 0,1 1 0,-1 0 0,0-1 0,0 1 0,0 0 0,0-1 0,1 1 0,-1 0 0,0 0 0,1 0 0,-2 1 0,-10 30 464,4 36-4,7 33 666,1-98-1180,0 0-1,0 1 1,0-1 0,1 0-1,-1 1 1,1-1-1,0 0 1,0 0 0,0 1-1,1-1 1,-1 0-1,1 0 1,-1-1 0,1 1-1,0 0 1,0 0-1,0-1 1,1 1 0,2 2-1,-1-3-28,0 1 1,0 0-1,1-1 0,-1 0 0,1 0 0,0 0 1,-1-1-1,1 1 0,0-1 0,0-1 0,9 2 0,-3-2-107,-1 0 0,0 0 0,1-1 0,-1-1-1,0 0 1,0 0 0,0-1 0,0 0 0,-1-1-1,1 0 1,-1 0 0,12-8 0,-2-2-742,-1-2 0,-1 1 1,15-20-1,17-25-4465,-12 10-1939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8948,'0'0'10373,"0"27"-8196,0 170 1897,-1-162-3211,0 34 166,2-65-1004,-1 0-1,0 0 1,1 0-1,0 0 1,0 0 0,0 0-1,0-1 1,1 1-1,-1 0 1,1-1-1,0 1 1,4 5-1,-5-8-67,0 0 0,0 0 0,0 0 0,0 0-1,1 0 1,-1 0 0,0 0 0,0 0 0,1 0 0,-1 0-1,1-1 1,-1 1 0,1-1 0,-1 1 0,1-1-1,-1 1 1,1-1 0,-1 0 0,1 0 0,-1 0-1,1 0 1,-1 0 0,1 0 0,-1 0 0,1 0-1,0-1 1,-1 1 0,1 0 0,-1-1 0,0 0 0,1 1-1,-1-1 1,3-1 0,1-2-169,0-1 0,0 1 0,0-1-1,0 0 1,-1 0 0,4-6 0,113-155-3939,-120 165 4130,0 0 1,0-1-1,0 1 1,0 0-1,0 0 1,0 0-1,0 0 1,0 0 0,1 0-1,-1 0 1,0 0-1,0 1 1,3-2-1,-3 2 47,0 0 0,-1 0-1,1 0 1,0 0 0,-1 0-1,1 0 1,-1 0 0,1 0-1,0 0 1,-1 0 0,1 1-1,-1-1 1,1 0 0,-1 0-1,1 1 1,-1-1 0,1 0-1,-1 1 1,1-1 0,-1 1 0,1-1-1,-1 0 1,1 2 0,2 2 258,0 1 1,-1-1-1,1 1 1,-1 0-1,0 0 1,1 6 0,3 5 106,0 0 75,2 0 0,0 0-1,1-1 1,1 0 0,0 0-1,19 20 1,-17-27-1258,-11-7 140,0-1 0,1 0 1,-1 1-1,0-1 0,0 0 1,0 0-1,1 0 0,-1 0 1,0 0-1,0 0 0,0-1 1,1 1-1,-1 0 0,1-1 1,10-6-9175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8980,'0'0'10853,"118"0"-10629,-82 0-176,-6 0-48,5 0-848,1-8-1713,-12-16-1841,-12 8-7124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8820,'0'0'10581,"190"-48"-10101,-142 32-480,-6 0-592,-13 0-2674,-5 8-3281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9284,'0'0'9002,"10"-11"-8589,-1 1-454,0-1 1,-1 0-1,0-1 0,0 1 0,-1-2 1,9-22-1,-16 34 37,0 1 1,0-1 0,1 0 0,-1 0-1,0 0 1,1 0 0,-1 0-1,1 0 1,-1 0 0,1 1-1,0-1 1,-1 0 0,1 0-1,0 1 1,-1-1 0,1 0-1,0 1 1,0-1 0,0 1 0,0-1-1,-1 1 1,1-1 0,0 1-1,0 0 1,2-1 0,-1 1 49,0 0 0,0 1 0,-1-1 0,1 0 0,0 1 0,0-1 0,-1 1 0,1 0 1,0-1-1,-1 1 0,1 0 0,-1 0 0,3 2 0,5 5 428,1 0 0,-2 1 0,12 14 0,-16-18-253,58 75 1942,-4 3 1,74 139 0,-118-196-1940,-4-7-29,1 0 1,0-1-1,1 0 0,20 22 0,-22-33-352,-6-10-660,-7-18-610,-5 0-955,-1 0 0,-17-27-1,9 17-2617,-3-8-3006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7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2225,'0'0'12827,"1"5"-10175,16 111 3621,13 61-2621,-21-130-3225,-4-19-250,15 45 0,-20-72-184,1-1 0,-1 0 1,0 1-1,0-1 0,1 0 0,-1 0 0,0 0 0,1 1 0,-1-1 0,0 0 0,1 0 0,-1 0 0,0 0 0,1 0 0,-1 0 0,0 1 0,1-1 0,-1 0 1,0 0-1,1 0 0,-1 0 0,0 0 0,1 0 0,-1 0 0,1-1 0,-1 1 0,0 0 0,1 0 0,-1 0 0,0 0 0,1 0 0,-1 0 0,0-1 0,0 1 1,1 0-1,-1 0 0,0-1 0,1 1 0,-1 0 0,0 0 0,0-1 0,0 1 0,1 0 0,-1-1 0,7-11-137,0-1 0,-1 0 0,0 0-1,-1 0 1,4-17 0,4-8-74,-9 26 128,6-18-506,1 1 1,2 1-1,1 0 1,23-35-1,-37 63 612,1 0 0,-1 0 0,1 0 0,-1 1-1,1-1 1,-1 0 0,1 0 0,-1 0 0,1 1 0,-1-1 0,1 0 0,-1 1 0,0-1 0,1 0 0,-1 1-1,1-1 1,-1 0 0,0 1 0,0-1 0,1 1 0,-1-1 0,0 1 0,1-1 0,-1 1 0,0-1 0,0 1-1,0-1 1,0 1 0,1 0 0,11 24 378,-11-21-313,92 193 3598,-83-181-2758,-4-9-3373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8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10901,'0'0'9444,"190"-57"-7667,-136 41-640,-13 8-577,-5 8-432,-18 0-128,0 0-16,-12 0-512,0 0-289,0 0-591,5 0-1137,-5-24-2866,6-8-6434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47:28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7652,'0'0'13134,"4"27"-10627,28 179 1242,-27-172-3077,1 2 38,0-1 1,18 52 0,-17-62-560,-6-20-120,1-1 1,-1 0 0,0 1 0,1-1 0,0 0 0,0 0-1,4 6 1,6 13 82,-11-20-100,0 1 0,0-1 0,1 0 0,-1-1 0,1 1 0,0 0 0,0 0 0,0-1 0,2 3 0,1-3-14,-4-2-139,-1-7-536,0 0 428,1-9-829,-1 0 0,-1 0 0,0 0 0,-2 1 0,1-1 0,-2 0 0,-7-20 0,-21-28-8331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3890,'0'0'15359,"-4"10"-13996,-2 7-970,1 0-1,0 0 1,2 1 0,0 0 0,-1 25-1,3 108 1273,1-57-921,-5 305 798,5-385-1526,0 1 1,1 0-1,0-1 1,1 1-1,1-1 1,0 1-1,1-1 1,1 0-1,0-1 1,11 22-1,-13-31-15,-3-3-1,1-1 0,0 1 0,-1 0 0,1 0 0,-1 0 0,0 0 1,1 0-1,-1 1 0,0-1 0,1 0 0,-1 0 0,0 0 0,0 0 1,0 0-1,0 0 0,0 0 0,0 2 0,0-2-64,0-18-2761,0-101-12548,0 85 7476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 1665,'0'0'11416,"-7"1"-9133,-21 4-196,21-3 2520,10-2-4425,155-11-249,-112 7-59,24 3-271,-68 0 393,-1 1 0,0 0 0,1 0 0,-1 1 0,1-1 0,-1 0 0,0 0 0,0 1 0,1-1 0,-1 0 1,0 1-1,1-1 0,-1 1 0,0 0 0,0 0 0,0-1 0,0 1 0,0 0 0,0 0 0,0 0 0,0 0 0,0 0 0,0 0 0,0 0 0,-1 0 0,1 0 0,0 1 0,0 1 0,1 3 18,-1 0-1,0 0 0,0 0 0,-1 0 0,0 10 1,0-13-6,0 46 586,-2-1 0,-2 0 0,-2 0 0,-25 91 0,-38 57 681,67-190-1202,2-4-53,-1-1-1,1 0 1,0 0 0,-1 0-1,1 1 1,-1-1 0,1 0-1,-1 0 1,1 0-1,-1 0 1,0 0 0,1 0-1,-1 0 1,0 0 0,0 0-1,0-1 1,0 1 0,0 0-1,0 0 1,-2 0-1,2-1 254,4-4-452,13-12-71,0 0 1,1 1-1,0 1 0,2 0 1,-1 2-1,30-16 0,-46 27 213,0 0 0,0 0-1,-1 0 1,2 0-1,-1 0 1,0 1 0,0-1-1,0 1 1,0-1 0,3 1-1,-4 0 29,0 0-1,0 0 0,0 0 1,-1 0-1,1 0 0,0 1 0,0-1 1,-1 0-1,1 1 0,0-1 1,0 0-1,-1 1 0,1-1 1,0 1-1,-1-1 0,1 1 1,-1-1-1,1 1 0,0 1 1,1 2 16,0 0 0,0 0 1,-1 1-1,1-1 0,-1 0 1,0 1-1,0 8 1,1 0 62,2 21 187,-2 56-1,-2-72-262,0-17-220,2-21-12251,-2 7 10878,10-26-3596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1361,'0'0'14145,"8"0"-13593,25 1-496,-3 0-132,1-1-1,56-8 1,-69 6-258,-17 2 438,-1 3 270,6 230 4054,-23 264-517,16-443-3661,1-49-3635,0-27-8900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5827,'0'0'13270,"154"40"-12054,-100-40-447,-1 0-401,-5 0-320,-13 0-48,-11 0-528,-6 0-1329,-6 0-1985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2513,'0'0'11832,"2"32"-9823,20 229 1150,2 117-32,-7-41-2036,-16-330-1089,0 1-5,0 1 0,1 0-1,4 14 1,-5-20-37,-1-69-9180,0 28 3916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1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0 738 624,'0'0'10704,"4"0"-9744,21 0 226,1-1-1,-2-1 0,40-9 0,19-6 477,126-10-1,-148 21-1497,186-12 66,-41 4 402,215 6 392,-280 11-932,219-23 0,-203-3-5,199-1 0,-244 23-57,0-5 0,150-27 0,-166 17 449,127-4 0,99 16-175,-262 4-368,16-4 92,105-18 1,20-2 2,-10 19-20,134-13 48,168-46 18,-397 46-49,-58 10 33,50-5 0,16 5 71,187-9 533,-169 8-652,-34 1-10,285-22 237,659 12 972,-793 19-1146,135-17 62,-66 8 107,253 8 107,-524 2-191,70 12 0,-69-8 78,72 4 0,145-25 846,-154 5-1026,82-13 86,-15 3-175,-50 8 40,465-43 267,-303 51-73,20 0 71,-152 2-234,-88 3-49,-59-1-3,0-4-376,-1 0 109,0 0 0,0 0 0,-1 0 0,1 1 0,-1-1 0,1 0 0,-1 0 0,-1 1 0,-2-8 0,2 9-100,0 0 0,0 0 0,-1 0 0,0 0 0,1 0-1,-1 0 1,0 0 0,0 1 0,0 0 0,0-1 0,0 1-1,0 0 1,-5-1 0,-54-14-8069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109 611 288,'0'0'6771,"-7"-3"-6034,-7-1-163,1 1 1,-25-2-1,4 3 6170,32-6-989,56 9-5193,0-3 0,0-2 0,0-2 0,53-15-1,-45 6-37,0 2 0,78-5 0,131 8-239,-205 9-248,1-2-1,127-25 1,-96 12 68,1 3 1,183 2 0,-74 3 140,7 0-52,4-8 225,-132 16-317,21 2-79,1-5 0,117-19 0,-143 10-14,102-1 1,87 12-5,-136 2-8,-87-1 18,332-7 58,57 4-24,-236 5-15,-185-2-30,389-16-56,-137-6 66,-139 15 4,190-36 1,-20-14 58,-198 39-11,166-8 1,-35 6-32,-208 17-17,310-26 148,-117 17-81,-1 0-140,-132 12 60,246-7 230,1 4-21,-176 5-82,-55-2-43,315 9 321,-244-1-336,77 7 58,8 9 114,-75-9-287,-73-11 27,2 0 7,-48 0 25,78-5 0,-47-1-6,58 4 5,178-5 43,-267-4-49,38-1 26,78 0-31,-55 0 10,-71 7 0,0-3 0,-1-2 0,52-13 0,-77 12-4,-19 4-11,0 1 0,1 0-1,-1 0 1,16 0 0,-23 2 0,0 0 0,1 0 0,-1 0 0,0 0 0,0-1 0,1 1 1,-1 0-1,0-1 0,0 1 0,0-1 0,1 1 0,-1-1 0,0 0 0,0 1 1,0-1-1,1-1 0,-1 1-1,0 0 1,0 1 0,0-1-1,0 0 1,0 1-1,0-1 1,0 0 0,0 1-1,0 0 1,1-1-1,-1 1 1,0 0 0,0-1-1,0 1 1,1 0-1,0 0 1,3-3 0,-3 0-2,14 1-12,-16 1-89,1 0 1,-1 0-1,0 1 0,0-1 1,0 0-1,1 0 1,-1 0-1,0 0 1,0 0-1,0 0 0,-1 0 1,1 0-1,0 1 1,0-1-1,0 0 1,-1 0-1,1 0 0,0 0 1,-1 0-1,1 1 1,-1-1-1,1 0 1,-1 0-1,1 1 0,-1-1 1,0 0-1,0 0 1,-38-7-4059,-22 0-4414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9:0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9476,'0'0'7188,"-4"17"-5078,-85 274 5347,78-259-7197,-6 19 44,1 1-1,-10 63 1,27-130-5189,0 7 2755,-1 0 1,1 0-1,1 0 1,2-9-1,7-11-8683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2465,'0'0'16424,"6"20"-15176,70 239 3200,-70-239-4230,0-1-63,-1 1 0,0 0-1,-1 1 1,1 25 0,1-23-2451,-1-17-2294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39 8244,'0'0'13158,"-27"-7"-12174,-83-20-383,108 26-573,-1 0 1,1 1 0,-1-1 0,0 1 0,1-1 0,-1 1 0,0 0 0,1 0 0,-1 0 0,0 0 0,1 0 0,-1 0-1,0 1 1,1 0 0,-5 1 0,7-2-27,-1 1 1,1 0-1,0 0 0,-1-1 0,1 1 1,0 0-1,-1 0 0,1 0 0,0-1 1,0 1-1,0 0 0,0 0 0,0 0 1,0 0-1,0 0 0,0 0 0,0-1 1,0 1-1,0 0 0,0 0 0,1 0 1,-1 0-1,1 0 0,0 5-73,0-2 63,1-1 0,0 1 0,0 0 1,1-1-1,-1 0 0,1 1 0,-1-1 0,1 0 0,0 0 0,0 0 0,0-1 1,1 1-1,-1-1 0,1 0 0,5 3 0,12 9-15,1 4 28,-1 0 1,-1 1 0,-1 1 0,0 1 0,-2 0-1,23 37 1,-30-41 16,-2 0-1,0 0 1,-1 1-1,0 0 1,-2 0-1,0 0 1,-1 1 0,-1 0-1,0 0 1,-1 26-1,-2-38 18,0 0 0,0 0 1,0-1-1,-1 1 0,0 0 0,-4 12 0,4-17-9,-1 1-1,1-1 1,-1 1-1,0-1 1,1 0-1,-1 0 1,0 0-1,-1 0 1,1 0-1,0 0 1,0 0-1,-1-1 1,1 1-1,-1-1 1,0 0-1,1 1 1,-1-1-1,0 0 1,-4 0 0,-1 1 106,0 0 1,-1 0-1,0-1 1,-14 0-1,22-1-102,0 0-1,-1-1 0,1 1 0,0-1 0,0 0 0,0 1 0,0-1 0,0 0 0,0 1 0,0-1 0,0 0 0,0 0 0,0 0 0,1 0 1,-1 0-1,0 0 0,0 0 0,1 0 0,-1 0 0,1 0 0,-1 0 0,1 0 0,-1-1 0,1 1 0,0-2 0,-8-30 215,5-14-271,3-83 1,1 53-72,0 67-105,0 0 0,0 1 0,1-1 0,0 1 1,0-1-1,1 1 0,0 0 0,1 0 0,0 0 0,1 0 0,9-14 1,2 2-2743,1 1 1,1 0-1,20-18 1,-8 13-4058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2913,'0'0'12574,"2"6"-11160,22 83 1933,16 132 0,-6 99-1994,-20-165-1023,8-17-227,-4-27-659,-17-58-4060,-1-33 313,-1-12-1518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1 232 272,'0'0'20810,"0"-11"-20050,0 1-678,0-1 0,1 1 1,0 0-1,0 0 0,1 0 0,1 0 1,0 0-1,0 1 0,1-1 0,8-14 0,1-9-75,-11 29-49,-1 0-1,0 0 1,1 0-1,0 0 1,0 1-1,3-6 1,7-23-2466,-11 55-8860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4818,'0'0'8532,"-19"26"-7139,-61 89-110,66-95-873,0 1 1,2 0-1,1 1 1,0 0-1,-8 27 1,14-29-76,1 0 0,1 1 0,0-1 0,2 42 0,1-59-320,0 0 0,0 0 0,0 0 0,1-1 0,-1 1 0,1 0 0,0 0 0,0-1 0,0 1 0,0 0 0,0-1 0,1 0 0,-1 1 0,1-1 0,-1 0 0,1 1 0,0-1 0,0 0 0,0 0 0,0 0-1,0-1 1,1 1 0,-1-1 0,1 1 0,-1-1 0,1 0 0,-1 1 0,1-1 0,0-1 0,4 2 0,7 1 36,1 0 1,0-2-1,-1 0 0,25-1 0,-21 0-3,3-2-152,1-1-1,-1 0 1,0-2-1,0 0 0,-1-1 1,1-2-1,-2 0 1,1-1-1,23-14 0,-37 20-403,0-1-1,0 0 0,0 0 0,0 0 0,0 0 0,-1-1 1,0 0-1,0 0 0,0-1 0,4-6 0,10-20-4672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8404,'0'0'9780,"-11"185"-7619,11-113-896,-6-8-177,0-16-575,6 0-417,-6-24-96,6-8-368,0-8-1617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7780,'0'0'10087,"32"-3"-8516,100-7-413,-58 7 56,-73 3-1193,0 0 1,0 0-1,0 1 1,0-1-1,0 0 1,0 1-1,1-1 1,-1 1-1,-1-1 1,1 1-1,0-1 0,0 1 1,0-1-1,0 1 1,0 0-1,0 0 1,-1 0-1,1-1 1,0 1-1,-1 0 1,1 0-1,0 0 0,-1 0 1,1 0-1,-1 0 1,0 0-1,1 0 1,-1 0-1,1 2 1,3 39 401,-3-32-308,1 212 1526,-3-120-1244,1-99-408,13-3-53,-10-1 55,0 1 0,1-1 0,-1 0 0,0-1 0,1 1 0,-1 0 0,0-1 0,0 0-1,0 0 1,0 0 0,0 0 0,-1 0 0,1 0 0,-1-1 0,1 0 0,2-3 0,35-51-442,39-102-5285,-45 103 189,2 0-3342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3890,'0'0'18366,"0"10"-17852,3 40 294,2-2-1,15 63 1,0 0 78,13 178 605,11 77-1064,-27-261-430,-17-91-435,1-8-864,-1-10-165,0-41-9925,0 34 4608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2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0 450 592,'0'0'14097,"3"-15"-12795,0-4-951,-1 7-149,0-1 0,1 1-1,1-1 1,0 1-1,7-15 1,32-61 352,77-116-1,-96 171-590,-23 32 90,-1 567 4709,0-563-4983,0-27-12398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5907,'0'0'5682,"26"-28"-5567,83-89-758,-102 109 401,1 0 0,0 0 0,1 0-1,0 1 1,12-7 0,6-3-530,-25 15 1127,-2 8 659,-3 314 9453,1-168-10141,1-15-10111,1-158 4607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38:3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1313,'2'0'30095,"0"0"-28502,6 0-5325,-4 0 5520,15 0-1758,1 1 0,0 0 0,35 8 0,-48-7-25,0 0 0,1 1 1,-1-1-1,0 1 0,-1 1 1,1 0-1,0 0 0,-1 0 1,0 0-1,0 1 1,0 0-1,-1 1 0,6 5 1,1 6 85,-1 0 0,0 0 1,-1 1-1,-1 1 1,10 29-1,24 103 420,-32-109-426,-5-15-12,0 0 0,3 52 0,-9-64-51,0 0-1,-1 0 1,0 0 0,-2-1 0,1 1-1,-10 27 1,9-33 280,-8 21-1620,7-27-814,2-20-1251,2-29-4442,0-18-5384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2097,'0'-7'19654,"0"77"-17633,2 0-1,14 79 1,37 337 313,-44-397-2226,0 23-10,-3-37-85,-3-38-487,-1-31-1778,-1-28-1743,-1-33-5193,0 23 1550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3874,'0'0'19566,"8"-6"-18611,11 0-726,1 2 0,0 1 0,1 0 0,-1 2 0,26 0 0,-44 2-194,-1-1 1,1 1-1,-1 0 0,1 0 0,-1 0 1,1 0-1,-1 0 0,0 0 0,1 0 1,-1 0-1,0 0 0,0 1 0,0-1 1,0 0-1,0 1 0,0-1 0,0 1 1,0-1-1,-1 1 0,1-1 0,-1 1 0,1 0 1,-1-1-1,1 1 0,-1 0 0,0 2 1,8 52 573,-8-53-569,3 28 182,-2 0 0,-1 0 0,-1-1 0,-1 1 0,-2 0 0,-1-1 1,-16 52-1,13-55-160,6-20-36,0 0 1,0 0-1,-1 0 1,1 0 0,-8 10-1,9-16 110,6-1-239,-1 0 80,0-1 0,0 0 0,0 0 0,0 0 0,0 0 0,0-1-1,0 1 1,0-1 0,0 0 0,6-5 0,37-33-300,-23 18-317,39-36-3719,-53 47 1742,0 0 0,-1 0 1,15-25-1,-10 4-5299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10549,'0'0'8993,"7"0"-8558,-1 0-287,0 0 0,0 1 1,0-1-1,-1 2 0,1-1 0,0 0 0,-1 1 0,0 0 0,1 0 1,-1 1-1,0-1 0,0 1 0,0 0 0,0 1 0,0-1 0,-1 1 1,0 0-1,0 0 0,0 0 0,0 1 0,-1 0 0,1-1 0,-1 1 1,0 0-1,-1 0 0,1 1 0,-1-1 0,0 0 0,0 1 0,-1 0 1,1-1-1,-1 1 0,-1 0 0,1 0 0,-1 7 0,0-9-64,1 11 39,-1 0-1,0 1 1,-2-1 0,1 0-1,-2 0 1,0 0-1,-1 0 1,-7 17-1,11-31-134,-1-1-1,1 1 1,-1 0-1,1-1 1,0 1-1,-1 0 1,1-1-1,0 1 1,-1 0-1,1-1 1,0 1-1,0 0 1,0 0-1,0-1 1,0 1-1,0 0 1,0 0-1,0-1 1,0 1-1,0 0 1,0 0-1,0-1 1,0 1-1,1 0 1,-1-1-1,0 1 1,1 0-1,-1-1 1,0 1-1,1 0 1,-1-1-1,1 2 1,23 0-720,-13-2 767,91 0-737,-102 0 706,1 0 1,0 0-1,-1 1 0,1-1 1,-1 0-1,1 0 0,-1 1 1,1-1-1,-1 1 0,0-1 1,1 0-1,-1 1 0,1-1 1,-1 1-1,0-1 0,1 1 1,-1-1-1,0 1 0,0-1 1,1 1-1,-1-1 0,0 1 1,0 0-1,0-1 0,0 1 1,1-1-1,-1 1 0,0-1 0,0 2 1,1 23 232,-1-21-190,0 4 30,0 5 25,0 0-1,0-1 1,-1 1 0,-1 0-1,0 0 1,-1-1 0,0 1-1,-6 13 1,-13 24 185,-2-1 0,-2 0-1,-41 54 1,62-97-258,-8 20-13,12-23-234,1-69-10553,0 20 5089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1105,'0'0'20785,"0"11"-19187,22 263 3574,-20-255-5027,27 288 880,-30-124-910,4 34-30,7-152-92,-5-44 5,-2 0 0,2 34-1,0 3-2038,-5-134-4943,-5 28-1073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4690,'0'0'10621,"8"0"-10074,24-1 319,61 2 820,-85-1-1526,0 1-1,1 0 0,-1 1 1,-1 0-1,1 0 0,0 1 1,0 0-1,-1 0 0,9 5 1,-14-5-123,-1-1 1,1 0 0,0 1-1,-1-1 1,0 1-1,0 0 1,0-1-1,0 1 1,0 0 0,0 0-1,-1-1 1,1 1-1,-1 0 1,0 0-1,0 0 1,0 0 0,0 4-1,-1 3 130,1 0 0,-2 1 0,-3 16 0,-1-13-10,0-1-1,-1 0 0,0 0 0,-1-1 0,-18 21 0,16-20-34,0 1 0,0-1 1,2 2-1,-13 25 0,20-34-79,1-4-81,19-2-181,133 0 30,-151 0 189,0 0 0,0 1-1,-1-1 1,1 0 0,0 1 0,-1-1 0,1 1-1,0-1 1,-1 1 0,1-1 0,0 1 0,-1-1-1,1 1 1,-1-1 0,1 1 0,-1 0 0,0-1-1,1 1 1,-1 0 0,1 0 0,-1-1 0,0 1-1,0 0 1,0 0 0,1-1 0,-1 2 0,4 23 157,-4-25-152,3 28 416,-2-1 0,0 1 0,-2-1 0,-1 1 0,-1-1 0,-2 0 0,0 0 0,-12 31 0,15-51-391,0 0 0,-1 0 0,0-1-1,-1 1 1,0-1 0,0 0 0,0 0 0,-1 0 0,1 0 0,-1-1 0,-1 0 0,1 0 0,-8 6 0,6-11-1244,16-34-9906,17-11 4408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47 3089,'0'0'14767,"-27"-8"-13051,-85-24-484,108 31-1146,-1-1 0,1 1-1,0 0 1,-1 1-1,1-1 1,-1 1 0,1 0-1,-1 0 1,1 0 0,-1 0-1,1 1 1,-1 0 0,1 0-1,0 0 1,-1 1 0,1-1-1,0 1 1,0 0 0,0 0-1,0 0 1,1 1 0,-1 0-1,0-1 1,-4 6 0,4-3 10,0 1 1,0 0-1,0 1 1,1-1-1,0 0 1,0 1 0,1 0-1,-1 0 1,1 0-1,1 0 1,-2 8-1,3-12-68,-1 1-1,1-1 1,0 1-1,-1-1 0,2 1 1,-1-1-1,0 0 1,1 1-1,-1-1 0,1 1 1,0-1-1,0 0 0,3 5 1,-3-6-19,1 1 0,-1-1 0,1 0 0,0-1 0,0 1 0,0 0 0,0 0 1,0-1-1,1 1 0,-1-1 0,0 0 0,1 0 0,-1 0 0,1 0 0,-1 0 0,1 0 0,3 0 0,8 2-38,1-2-1,-1 1 0,1-2 1,-1 0-1,1 0 1,0-1-1,-1-1 0,0-1 1,19-5-1,-26 5-66,-1 0 0,0-1 0,0 0 0,0 0 0,-1 0 0,1-1 0,-1 0 0,0 0 0,0 0 0,5-8 0,3-6-683,18-37 1,-17 31 80,-5 13 1737,-9 26 1879,-2 8-2699,2 590 3902,5-579-6254,-5-47-1720,-11-28-6966,5 12 1757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3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1713,'0'0'18608,"0"3"-17530,0 34 245,12 260 3544,-2-118-3635,-4-47-656,2 38-226,-6-140-289,-2-20-41,0 1-1,1-1 0,0 1 0,1-1 0,0 0 0,7 20 0,-6-22-15,-1 0 1,0 1-1,-1-1 0,0 1 1,0 0-1,-1-1 1,-1 13-1,3 24 19,4 36 25,-3-58-11,0 0-1,-2 43 1,-1-65-141,0-3-513,-2-45-4358,-8 8-310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5907,'0'0'10255,"1"17"-8814,-1 5-951,0-12-263,0-1 0,1 1 0,0 0 0,0-1 1,1 1-1,0-1 0,1 1 0,4 10 0,3 10 729,2-1-1,1 0 1,1-1 0,33 50-1,-34-61-747,0-1 0,2 0 0,-1-1 0,24 18 0,-32-28-215,1-1 0,-1 0 0,1 0 1,0 0-1,0-1 0,14 4 1,-17-6-58,-1 0-1,1 0 1,1-1 0,-1 1 0,0-1 0,0 0 0,0 0 0,0-1 0,0 1 0,0-1 0,0 0 0,0 0 0,7-3 0,-7 2-182,-1-1 0,0 1 0,0-1 0,1 0 0,-2 0 0,1 0 0,0 0 0,2-4 0,2-1-589,10-18-3127,-10-5-2929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9412,'0'0'9463,"-9"28"-7134,-2 8-1621,-46 131 2234,13-67-1147,22-52-1158,-17 58-1,35-94-767,19-40-16119,7-16 8919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8452,'0'0'14422,"118"0"-13349,-70 0-721,-1 0-240,1-24-112,-6 8-848,-1 0-1233,-17 0-816,-6 8-2466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2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4994,'0'0'16760,"-16"27"-15437,-49 84-261,61-103-931,0 0 1,0 0-1,0 0 0,-2 10 0,6 9 155,2-9-289,-2-17 1,0 0-1,0 1 0,0-1 1,0 1-1,1-1 1,-1 0-1,0 1 0,1-1 1,-1 0-1,1 1 1,0-1-1,-1 0 0,1 0 1,0 0-1,0 1 1,0-1-1,0 0 0,0 0 1,0 0-1,0 0 1,0-1-1,1 2 0,32 12-13,-13-7 23,-6-1-13,0-1 1,0-1-1,1 0 1,23 3 0,-2-1-123,-36-6 121,1 0 1,-1 1-1,1-1 0,-1 0 0,1 1 1,-1-1-1,0 1 0,1-1 0,-1 1 1,1 0-1,-1 0 0,0-1 0,0 1 1,1 0-1,-1 0 0,0 0 0,0 0 1,0 1-1,0-1 0,1 2 0,-1 0 66,0 0-1,-1 0 1,1 1-1,-1-1 1,0 0-1,0 0 1,0 0-1,0 0 1,-1 0-1,1 0 1,-2 4-1,-1 5 156,0 0-1,-1 0 1,-1 0-1,0-1 1,-1 0 0,0 0-1,-1 0 1,-12 16-1,-75 76 906,94-102-1118,-1 0-97,0 0 0,-1 1 0,1-1 0,0 0 0,0 0 0,-1 0 0,1 0 0,-1 0 0,1-1 0,-1 1 1,1 0-1,-1-1 0,1 1 0,-1-1 0,0 1 0,1-1 0,-1 0 0,0 1 0,1-1 0,-1 0 0,-2-1 0,4 1-137,-1 0-1,0-1 0,1 1 1,-1-1-1,1 1 0,-1-1 1,1 1-1,-1-1 0,1 1 1,0-1-1,-1 0 0,1 1 1,0-1-1,-1 0 0,1 1 1,0-1-1,0 0 0,0 1 1,0-1-1,-1 0 0,1 0 1,0 1-1,0-1 0,0 0 1,0 1-1,1-2 0,-1-29-4860,0 21 2043,0-36-7848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2417,'0'0'12168,"0"9"-8713,-1 10-1591,2-1 0,0 1 0,2-1-1,4 22 1,8 33-381,7 105-1,-5-23-850,0-20 69,-14-98-643,-1 0 0,-4 45 0,0-13-48,2 364 33,3-383-241,-1-38-712,-1-34-682,-1 10-651,-1-1 0,0 0 0,-5-22 0,-10-19-8685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8292,'0'0'10437,"0"6"-8469,1-12-1883,1 0-1,0 1 0,0-1 0,1 1 1,0-1-1,0 1 0,0 0 0,0 0 0,1 0 1,0 0-1,5-4 0,6-10-35,54-81-482,-68 99 423,-1 0-4,1 0 1,-1 0-1,1 0 0,0-1 1,-1 1-1,1 0 1,0 0-1,0 0 0,-1 0 1,1 0-1,0 1 0,0-1 1,0 0-1,0 0 0,0 1 1,1-1-1,-1 0 1,2 0-1,-3 21 1439,0 519 4631,0-537-6128,0-28-8964,0-4 2347,0-2-3665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53 204 9108,'0'0'2625,"0"26"1230,3 88-773,-3-109-2881,1 1 0,-1-1 0,1 0-1,0 0 1,0 0 0,0 0 0,1 0 0,0 0 0,0 0 0,0 0 0,1-1 0,-1 1 0,1-1-1,0 1 1,0-1 0,8 7 0,-7-8-92,0-1-1,1 1 1,-1-1 0,1 0-1,-1-1 1,1 1-1,0-1 1,-1 0-1,1 0 1,0 0 0,0-1-1,0 1 1,7-2-1,-7 1-91,0-2 0,0 1-1,-1 0 1,1-1 0,-1 0-1,1 0 1,-1 0 0,0 0-1,0-1 1,0 0 0,0 0-1,0 0 1,0 0-1,-1 0 1,0-1 0,1 0-1,-1 0 1,-1 0 0,1 0-1,3-7 1,3-5-148,0-1-1,-1 0 1,-1 0 0,5-20 0,-8 23 32,-1-1 0,0 0 1,-1 0-1,-1 1 0,-1-1 0,0 0 1,0 0-1,-6-26 0,5 34 117,0 1 0,-1-1 0,0 0 0,0 0 0,-1 1 0,0 0 1,0-1-1,-1 1 0,1 0 0,-1 1 0,-1-1 0,1 1 0,-1-1 0,0 1 0,0 1 0,0-1 0,-1 1 0,1 0 0,-1 0 0,-7-3 0,11 6 125,-1 0-1,1 0 1,0 1 0,0-1-1,-1 1 1,1-1 0,-1 1-1,1 0 1,0 0-1,-1 0 1,1 0 0,0 0-1,-1 1 1,1-1 0,0 1-1,-1 0 1,1-1 0,0 1-1,0 0 1,-1 0-1,-2 2 1,-2 3 67,-1 0 0,1 0 0,0 0 0,-7 9-1,-4 3 35,-19 12 62,26-22-415,1 0 1,-1 1-1,2 0 1,-13 14-1,38-21-9063,20-2 3372,6 0-913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28 137 3201,'0'0'22910,"-1"-15"-27716,-1 3 4173,0 0 0,-5-19 0,3 20-93,2-1-1,-1 1 1,0-21 4901,3 41-2943,-1 100 2064,-2-17-1807,18 154 1,0-125-1126,0 168 1,-11-198-225,21 124 0,-23-151-127,-3-46-2,1 0 1,3 21 0,3 2-16,2 0 1,2 0 0,20 53-1,-30-93 4,1 0-1,-1 1 1,0-1-1,1 1 1,-1-1-1,0 0 0,0 1 1,1-1-1,-1 1 1,0-1-1,-1 1 1,1-1-1,0 2 0,1 10-25,3-11 7,-3-13-723,-1-18-2094,-8-46-1,-5 4-3839,5 8-1552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2977,'0'-1'16389,"0"-8"-15103,2 0-976,0-1-1,0 1 1,1-1-1,1 1 1,-1 0-1,1 0 0,1 0 1,0 1-1,0 0 1,10-13-1,7-12-154,-6 4-142,3-5-93,1 2 0,2 0 0,41-47 0,-53 69 1004,-12 29-717,8 427 3246,-6-445-3467,5-13-7533,8-59-2738,-1 18 940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5346,'0'0'11806,"29"-12"-11281,154-63-295,-178 73-196,1 0 0,-1 1 0,1-1 0,0 1 0,0 1 0,0-1 0,0 1 0,9 0 0,-3 0 434,-11 1-398,0 0 0,0-1 0,0 1 0,0 0 0,0 0 0,0 0 0,-1 0 0,1 1 0,0-1 0,0 0 0,-1 0 0,1 0 0,-1 0 0,1 1 1,-1-1-1,1 3 0,8 27 961,-7-1 17,0-1 1,-3 39 0,0-13 20,-17 330 3095,0-4-2773,18-314-1490,-18-101-5405,-6-39-5215,12 19 786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9861,'0'0'12261,"178"72"-11412,-136-64-481,-7-8-336,-5 0-32,-6 0-144,-6 0-1633,-6 0-688,11 0-2001,-5 0-2129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1024,'-5'-8'27280,"569"8"-24154,-466 7-3104,6 2-20,92-1 4,277-8 349,-169-16-315,-131 8-27,-7 0 6,523 8 26,-664-2-44,1 0 0,24-7 1,-25 5-5,0 0 0,25 1 0,-48 2-67,-1 1 1,0 0-1,0 0 1,1 0-1,-1 0 1,0-1-1,0 1 1,1-1-1,-1 1 1,0-1-1,0 1 1,0-1 0,0 0-1,0 0 1,0 1-1,0-1 1,0 0-1,0 0 1,2-2-1,-3 3-47,0-1 0,0 1 0,0 0 0,0-1 0,1 1 0,-1 0 0,0-1 0,0 1 0,0-1 0,0 1 0,0 0 0,0-1 0,0 1 0,0-1 0,0 1 0,0 0 0,0-1 0,0 1 0,0-1-1,-1 1 1,1 0 0,0-1 0,0 1 0,0 0 0,0-1 0,-1 1 0,-16-10-4828,-24 2 105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2 233 1201,'-2'0'27974,"6"0"-29910,63 1 3026,1-4 1,120-19-1,-21 1-349,-12 2-420,-68 7-104,1 4 0,119 4 0,-191 4-212,156-16 102,83 8 8,-104 0-89,114-7 46,-32 12-13,-127 5-43,-86-3-11,36-6 1,17-1 15,46 0-21,132 8 3,-168-8-6,177-8-88,-193 16 80,-39 0-2403,-30-19-4778,-8-10-196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45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2321,'0'0'4818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1521,'0'0'6616,"0"-5"-5031,0-13 2390,0 32 4395,0 23-1595,0-13-9394,0 34 3383,-2 60-225,6 0 1,23 146-1,-21-225-546,0 46 1,-5-45 27,9 45 0,-7-35-30,-4-41 5,1 0 0,1-1 0,-1 1 0,3 8 0,-2 1-9,2-9-18,-1-10-8,-1 1-94,-1 0-261,1 0 370,-1 0 0,0 0 0,0 1 0,0-1 0,0 0 0,0 0 1,1 0-1,-1 0 0,0 0 0,0 0 0,0 0 0,0 0 0,1 0 0,-1 0 0,0 0 1,0 0-1,0 0 0,0 0 0,1 0 0,-1 0 0,0 0 0,0 0 0,0 0 1,0-1-1,0 1 0,1 0 0,-1 0 0,0 0 0,0 0 0,0 0 0,0 0 1,0 0-1,0 0 0,0-1 0,1 1 0,-1 0 0,0 0 0,0 0 0,0 0 0,0 0 1,0-1-1,0 1 0,0 0 0,0 0 0,0 0 0,0 0 0,0-1 0,0 1 1,0 0-1,0 0 0,0 0 0,0 0 0,0 0 0,0-1 0,0 1 0,0 0 1,0-55-6300,0 10-78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1377,'0'0'17808,"0"1"-17734,0 0 1,0-1 0,0 1-1,0-1 1,0 1 0,0-1-1,0 1 1,0-1-1,0 1 1,0 0 0,0-1-1,1 1 1,-1-1 0,0 1-1,0-1 1,0 1-1,1-1 1,-1 1 0,0-1-1,1 1 1,-1-1 0,0 1-1,1-1 1,-1 0-1,1 1 1,-1-1 0,1 0-1,-1 1 1,1-1 0,-1 0-1,1 1 1,-1-1-1,1 0 1,0 0 0,4 0 6,0 0 0,-1-1 0,1 1 0,-1-1 0,1-1 0,0 1 0,-1-1 0,0 1 0,1-1 0,-1 0 0,0-1 0,0 1 0,5-5 0,3-4 83,0 0-1,17-20 1,-20 20-226,0 0 0,1 1-1,20-16 1,-28 25 145,-1 28 1131,12 66-76,10 108 1051,-8-94-1855,-14-104-332,-1-4-118,0 1 0,0 0 0,0 0 0,0 0-1,1-1 1,-1 1 0,0 0 0,0 0 0,0 0 0,0 0 0,0-1 0,1 1 0,-1 0 0,0 0 0,0 0-1,0 0 1,0 0 0,1 0 0,-1 0 0,0 0 0,0 0 0,0-1 0,1 1 0,-1 0 0,0 0 0,0 0-1,0 0 1,1 0 0,-1 0 0,0 0 0,0 0 0,1 1 0,-1-1 0,0 0 0,0 0 0,0 0 0,0 0-1,1 0 1,-1 0 0,0 0 0,0 0 0,0 0 0,1 1 0,-1-1 0,0 0 0,0 0 0,0 0 0,0 0-1,0 0 1,0 1 0,1-1 0,-1 0 0,0 0 0,0 0 0,0 1 0,12-29-6051,-8 17 3737,8-20-4266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222 141 2961,'0'0'11371,"-5"-23"-9066,-19-68-208,24 89-1992,-1 1 0,1-1 0,-1 1 0,0-1 0,0 1-1,0 0 1,0-1 0,0 1 0,0 0 0,0 0 0,0-1 0,0 1 0,-1 0 0,1 0 0,0 0 0,-1 1 0,1-1-1,-1 0 1,1 0 0,-1 1 0,1-1 0,-1 1 0,0-1 0,1 1 0,-1 0 0,0 0 0,1 0 0,-1 0 0,1 0-1,-1 0 1,0 0 0,1 0 0,-1 0 0,0 1 0,-1 0 0,-8 0 683,9-1-704,-1 0 1,1 0-1,-1 1 0,1-1 1,0 0-1,-1 1 1,1 0-1,0-1 1,0 1-1,-1 0 0,1 0 1,0 0-1,0 1 1,0-1-1,0 0 1,0 1-1,-2 1 0,1 2-72,-1 0-1,1 0 0,-1 0 0,1 0 1,-2 6-1,-9 15 152,5-13-11,0 1 0,1 0 1,-10 25-1,16-32-104,0 1 0,0-1 1,0 1-1,1 0 0,0 0 0,1 0 0,0-1 1,0 1-1,2 13 0,-2-20-52,1-1-1,-1 1 1,0 0-1,1 0 1,-1 0 0,0 0-1,1 0 1,-1-1 0,1 1-1,-1 0 1,1 0-1,-1-1 1,1 1 0,0 0-1,-1-1 1,1 1 0,0-1-1,0 1 1,-1-1 0,1 1-1,0-1 1,0 1-1,0-1 1,0 0 0,-1 1-1,1-1 1,0 0 0,2 0-1,33 1-184,-17-2-31,-10 1 63,1-1 1,-1-1-1,0 1 1,1-1-1,-1-1 1,0 0-1,0 0 1,0-1 0,-1 0-1,13-7 1,2-5-921,0 0 0,28-28 0,-45 42 1757,-6 6 153,0 5-635,1 64 1668,-13 97 0,-10-18-606,-4 207 1,26-356-1288,-6-6-4503,-12-36-5411,6 8-1360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1281,'0'0'5455,"5"-11"-2605,-4 71 3190,-2-7-2661,0-4-650,2-1-1,12 76 1,4-15-1470,-13-85-1003,0 1 0,1 42 0,0 12 134,16 187 614,-13-127-818,-1-2-189,-5-129-11,2 9 23,-4-16-33,1-2-270,-1 0 176,1 1 0,0-1-1,-1 0 1,1 0 0,0 0 0,-1 0 0,1 1 0,-1-1-1,0 0 1,1 0 0,-1 0 0,0 0 0,0 0 0,1 0 0,-1 0-1,0 0 1,0 0 0,0 0 0,0 0 0,0 0 0,0 0-1,-1 0 1,1 0 0,-1-2 0,1-3-313,0-89-9864,0 61 3283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5202,'0'0'15466,"0"0"-15423,-1 0-1,1 0 1,0 0-1,0 0 1,0 0-1,0 0 1,0 0-1,-1 0 1,1 0 0,0 0-1,0 0 1,0-1-1,0 1 1,0 0-1,0 0 1,-1 0-1,1 0 1,0 0-1,0 0 1,0-1-1,0 1 1,0 0 0,0 0-1,0 0 1,0 0-1,0 0 1,0-1-1,0 1 1,0 0-1,0 0 1,0 0-1,0 0 1,0 0-1,0-1 1,0 1 0,0 0-1,0 0 1,0 0-1,0 0 1,0-1-1,0 1 1,0 0-1,0 0 1,0 0-1,0 0 1,1 0-1,-1 0 1,0-1 0,0 1-1,0 0 1,0 0-1,0 0 1,0 0-1,1 0 1,4-1 89,0 0 1,1 0-1,-1 1 1,1 0 0,10 1-1,1-1 121,114 0 1100,-128 0-1332,1 0 0,-1 1-1,1-1 1,-1 0 0,1 1 0,-1 0 0,1 0-1,-1 0 1,0 0 0,1 1 0,-1-1 0,0 1 0,0 0-1,0 0 1,0 0 0,0 0 0,-1 0 0,5 5-1,-4-2 79,1 0-1,-1 0 1,0 0-1,-1 1 0,1-1 1,-1 1-1,0 0 1,0 0-1,-1 0 1,2 10-1,-1-4 0,0-1 0,-1 1-1,-1 0 1,0-1 0,0 1 0,-1 0 0,-1-1 0,0 1-1,0-1 1,-1 1 0,0-1 0,-1 0 0,-1 0-1,0 0 1,0-1 0,-1 0 0,-8 11 0,11-17-80,0 1 8,-1 0 0,0 0 0,0 0 0,0 0 0,-1-1 0,0 1 0,-8 5 1,7-9 13,5-1-46,4 0-711,100 0-191,-101 0 907,-1 1 1,1-1-1,0 0 0,0 1 0,-1-1 0,1 1 0,0 0 0,-1 0 0,1-1 0,-1 1 0,1 0 0,-1 0 0,1 0 0,-1 0 0,0 1 0,1-1 0,-1 0 0,0 1 0,0-1 0,0 1 0,0-1 0,0 1 0,0-1 0,0 1 0,-1 0 0,1-1 0,-1 1 0,1 0 0,-1-1 0,1 1 0,-1 0 0,0 0 0,0 0 0,0 2 0,1 6 73,-1 0 1,0 0-1,-1 0 1,-4 19 0,1-15-6,-2 0 0,1 0 0,-2-1 1,0 0-1,-1 0 0,-14 18 1,8-11-11,-53 62 132,63-93-5412,5-12 1266,9-14-2851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7652,'0'0'7376,"29"-4"-5268,92-12-844,-49 12 97,-58 4-926,-13 0-381,1 0 1,-1 0-1,0 0 0,1 1 1,-1-1-1,0 0 1,1 1-1,-1-1 0,0 1 1,0 0-1,1-1 0,-1 1 1,0 0-1,0 0 1,0-1-1,0 1 0,0 0 1,0 0-1,0 0 0,0 0 1,0 1-1,-1-1 1,1 0-1,0 0 0,-1 0 1,1 1-1,-1-1 0,1 0 1,-1 0-1,0 1 1,1-1-1,-1 3 0,1 6 297,0-1 0,-1 1 0,-1 17 0,1-8 10,1-5-219,-1 0 1,0 1 0,-1-1-1,-1 0 1,0-1 0,-1 1-1,0 0 1,-1-1-1,0 1 1,-7 12 0,-15 17 9,14-23-115,1 0 0,-10 25 1,19-31 187,11-16-145,19-18-127,-23 15 34,28-21-1599,31-31 0,20-35-8429,-52 50 1027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2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2577,'-4'2'19897,"2"5"-19523,2 440 5533,0 226-4325,1-664-1728,1-12-685,1-9-815,-3-62-10960,0 43 6158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3:0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3794,'0'0'17864,"0"0"-17833,0 0 1,0 0-1,0 0 0,0 0 1,-1-1-1,1 1 1,0 0-1,0 0 0,0 0 1,-1 0-1,1 0 1,0 0-1,0 0 0,0 0 1,0-1-1,0 1 0,0 0 1,-1 0-1,1 0 1,0 0-1,0 0 0,0-1 1,0 1-1,0 0 1,0 0-1,0 0 0,0 0 1,0-1-1,0 1 0,0 0 1,0 0-1,-1 0 1,1-1-1,0 1 0,1 0 1,-1 0-1,0 0 1,0-1-1,0 1 0,0 0 1,0 0-1,0 0 0,0 0 1,0-1-1,0 1 1,0 0-1,0 0 0,0 0 1,1 0-1,-1-1 0,0 1 1,0 0-1,0 0 1,0 0-1,214 0 1700,-212 0-1717,-1 0 0,0 1 0,1-1-1,-1 0 1,0 1 0,1 0-1,-1-1 1,0 1 0,0 0 0,0-1-1,0 1 1,0 0 0,0 0-1,0 0 1,0 0 0,0 0 0,0 0-1,0 0 1,0 1 0,-1-1-1,1 0 1,0 0 0,-1 0 0,1 1-1,-1-1 1,0 0 0,1 1-1,-1-1 1,0 0 0,0 1 0,0-1-1,0 1 1,0 1 0,-1 52 716,0-49-654,-1 4-8,0 0-1,-1 0 1,0 0-1,0-1 0,-1 1 1,-1-1-1,0 0 1,0 0-1,0-1 1,-12 14-1,9-11-66,-1 1-1,2 0 1,0 1-1,-7 15 0,14-27-52,0-1-1,0 1 0,0-1 0,1 1 0,-1-1 1,0 0-1,0 1 0,0-1 0,1 1 0,-1-1 0,0 0 1,0 1-1,1-1 0,-1 0 0,0 1 0,1-1 0,-1 0 1,0 0-1,1 1 0,-1-1 0,0 0 0,1 0 1,-1 1-1,1-1 0,-1 0 0,0 0 0,1 0 0,-1 0 1,1 0-1,-1 0 0,1 0 0,-1 0 0,0 0 1,1 0-1,-1 0 0,1 0 0,-1 0 0,1 0 0,0 0 1,26 0-260,-21-1 125,111 1-355,-116 18 723,-1-8-101,-2 0 0,1 0 0,-2-1 0,1 1 0,-1 0 0,-1-1 0,0 0 0,0 0 0,0 0 1,-1 0-1,-1-1 0,-7 10 0,-14 16 477,-47 44 1,54-58-510,12-13-2979,10-29-15716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3:0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168 177 2161,'0'0'17248,"-25"-2"-16053,-6 0-907,-72-2 526,103 4-794,-1 1-1,1-1 1,-1 0 0,0 1-1,1-1 1,-1 1 0,1 0-1,-1-1 1,1 1 0,0-1-1,-1 1 1,1 0-1,-1-1 1,1 1 0,0 0-1,0-1 1,-1 1 0,1 0-1,0 0 1,0-1 0,0 1-1,0 0 1,0 0 0,0-1-1,0 1 1,0 0 0,0 0-1,0-1 1,0 1 0,1 0-1,-1-1 1,0 1 0,0 0-1,1-1 1,-1 1 0,1 0-1,-1 0 1,7 6-2,-1-1 0,0 0 1,1-1-1,0 1 0,10 4 0,15 13 81,-13-7-39,0 2 0,0 0 1,22 29-1,-32-34 31,-1 0-1,0 0 1,0 1-1,-2 0 1,1 1 0,7 28-1,-8-15 434,-1 0-1,-1 0 1,0 56-1,-4-83-492,0 0 0,0 0 0,0 0-1,-1 0 1,1 0 0,0 0-1,-1 0 1,1 0 0,0 1-1,-1-1 1,1 0 0,-1 0 0,0-1-1,1 1 1,-1 0 0,0 0-1,1 0 1,-1 0 0,0-1 0,0 1-1,-1 1 1,-1-1 24,0 1 0,1-1 1,-1 0-1,0 1 0,0-1 0,0-1 0,-6 2 1,-8 0 193,0-1 1,-24-2 0,20 0 162,20 1-383,0-1 0,1 1 0,-1-1 0,0 1 0,0-1 1,0 0-1,1 1 0,-1-1 0,0 0 0,1 0 0,-1 1 0,1-1 1,-1 0-1,1 0 0,-1 0 0,1 0 0,-1 0 0,1 0 0,0 1 0,0-1 1,-1 0-1,1 0 0,0 0 0,0 0 0,0 0 0,0 0 0,0 0 1,0 0-1,0-1 0,1-46 35,-1 29-74,1 2-25,1 0 0,0 0-1,1 0 1,1 1-1,1-1 1,10-25 0,53-98-177,-26 59-129,-31 58-197,0 2-226,-1-1-1,9-29 1,-17 40-943,1 0-1,-1 0 1,-1-1-1,0-14 1,-1-12-5582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3:0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2065,'1'1'20987,"18"-3"-20516,104-20 992,25-3-907,114-13-413,-200 28-136,14 1-194,130 2 0,-171 7-117,-34 0 1040,-1 10-407,0 880 2635,6-707-2716,6-118-216,-10-57-30,-1-6 0,-1 0 1,1 0 0,0 1 0,-1-1-1,1 0 1,-1 0 0,0 0 0,0 0-1,0 1 1,0-1 0,0 3-1,0-3 46,7-1-1530,0-14-5366,-5 3 4411,1-1-2827,2-4-2619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6:12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0 448,'4'9'16186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2161,'0'0'5843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6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48,'0'0'0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2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7988,'0'0'21404,"0"-4"-20700,1-3-641,1 0 0,0 0-1,0 0 1,0 0 0,1 1-1,0-1 1,1 1 0,-1-1-1,1 1 1,0 0 0,1 0-1,8-8 1,16-26-16,49-94-74,-78 133 17,0 0 0,1 0 0,0 0 0,-1 0 0,1 0-1,0 0 1,-1 0 0,1 0 0,0 0 0,0 0 0,0 1-1,-1-1 1,1 0 0,0 1 0,0-1 0,0 0 0,0 1-1,0-1 1,2 1 0,-3 0 1,1 0 1,0 0-1,-1 0 1,1 1-1,-1-1 1,1 0-1,0 0 1,-1 1-1,1-1 1,-1 1-1,1-1 1,-1 0-1,1 1 1,-1-1-1,0 1 1,1-1-1,-1 1 1,1 0-1,-1-1 1,0 1-1,0-1 1,1 1-1,-1 0 1,0 0-1,4 9-40,-2 1-1,1-1 1,0 15-1,-1-11 128,26 165 1285,9 47-474,-32-202-860,1-9-45,-1-12-50,-4-3-300,-1-9-1515,0-29-5107,0 13-1892,0 1-4591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2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9284,'0'0'12980,"24"-4"-11743,82-12-458,-99 15-666,0 0 0,0 0 0,1 0 0,-1 1-1,0 0 1,0 0 0,0 1 0,0 0 0,0 0-1,0 1 1,13 4 0,-17-4-28,-1 1 1,1-1-1,0 1 0,-1-1 1,0 1-1,0 0 0,0 0 1,0 0-1,0 0 0,0 0 1,-1 1-1,0-1 0,1 0 1,-1 1-1,-1-1 0,1 1 1,0-1-1,-1 1 0,0-1 1,0 1-1,0 3 0,3 20 347,-2 0 1,0 0-1,-2 0 0,-1 0 0,-1 0 0,-2-1 1,-11 40-1,11-48-405,-1-1 0,2 1 0,1 0 0,0 0 0,1 1 0,1 18 0,1-37-32,1 1 1,-1 0-1,1-1 0,-1 1 0,1 0 0,-1-1 0,1 1 0,0-1 1,-1 1-1,1-1 0,0 1 0,0-1 0,-1 0 0,1 1 1,0-1-1,0 0 0,-1 1 0,1-1 0,0 0 0,0 0 0,0 0 1,0 0-1,0 0 0,-1 0 0,1 0 0,0 0 0,0 0 0,1-1 1,30-1-21,-26 1 35,-1 0-1,1 0 1,-1-1 0,1 0 0,-1 0-1,0 0 1,1-1 0,-1 0 0,0 0-1,6-5 1,3-4-63,24-27 0,9-7-1866,9-5-10949,-27 28 3416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3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3009,'0'0'17000,"4"0"-15855,24 2-290,0 0 0,0 3 1,0 0-1,43 14 0,-68-17-815,-1-1 0,1 1-1,0 0 1,-1 0 0,1 0 0,-1 0-1,1 0 1,-1 1 0,0-1-1,0 1 1,0-1 0,-1 1 0,1 0-1,-1 0 1,1 0 0,-1 0-1,0 0 1,0 0 0,0 0-1,0 0 1,-1 0 0,1 0 0,-1 1-1,0 3 1,1 10 298,-1 1 1,-1-1-1,-2 19 0,1-27-179,0 6 10,-2-1 0,0 1 0,0-1 0,-2 0-1,-9 19 1,-5 13 35,18-37-164,2-7-125,183-2-2669,-180 0 2746,-1 0 0,0 0 0,0 0-1,1 1 1,-1-1 0,0 1 0,0-1 0,0 1-1,1 0 1,-1 0 0,0 0 0,0 0-1,0 0 1,0 0 0,-1 1 0,1-1 0,0 1-1,1 1 1,0 1 21,-1-1 0,1 1 0,-1-1 0,0 1 0,0 0 1,-1 0-1,1 0 0,-1 0 0,1 6 0,1 9 211,-1 0 1,0 0-1,-3 31 1,1-27 132,0-17-328,-1 0 0,1 1 0,-1-1 0,0 0-1,0 0 1,0 0 0,-1 0 0,0 0 0,0-1 0,-1 1 0,0 0-1,0-1 1,0 0 0,-1 0 0,1 0 0,-1 0 0,0 0-1,-1-1 1,1 1 0,-10 6 0,-4 0-1429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7123,'0'0'10293,"0"184"-7588,11-127-656,13-1 32,0-16-736,0-16-753,-1-8-576,7-16-16,-6 0-80,6-16-704,-1-32-1601,1 0-1121,-6-8-2641,-6 7-4402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3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6355,'0'0'11669,"-53"177"-7011,35-113-1312,0-8-1313,6-16-1425,-5 0-528,5-8-80,6-8-1424,-6 0-2098,12-8-4034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4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4834,'0'0'17224,"65"-8"-16119,-17 0-641,-7 0-304,7 0-160,-7 0-592,-5 8-1457,-6-8-1649,-12 8-2305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4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9716,'0'0'13780,"-1"24"-12107,0 80-670,1-96-948,2-1 1,-1 1-1,1 0 1,0-1-1,0 1 1,1-1-1,0 0 1,0 0-1,1 0 1,0 0-1,0-1 1,0 1-1,10 9 1,5 9-41,-1-1-23,23 24 0,-28-34-20,-1 0-1,0 0 1,-1 1 0,-1 1-1,14 26 1,-23-39 33,1 1 1,0-1 0,-1 1 0,0 0 0,0-1-1,0 1 1,0 0 0,-1 0 0,0 0 0,1-1 0,-1 1-1,0 0 1,-1 0 0,1 0 0,-1 0 0,0-1-1,0 1 1,0 0 0,0-1 0,-1 1 0,1-1 0,-1 1-1,0-1 1,0 0 0,0 1 0,-1-1 0,1 0-1,-1-1 1,1 1 0,-1 0 0,0-1 0,0 1-1,0-1 1,0 0 0,-1 0 0,1 0 0,-1-1 0,-6 3-1,4-1-325,-1 0 0,0-1-1,0 0 1,0 0 0,-7 0-1,-22 0-6473,7-2-2114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5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5122,'0'0'17467,"-7"30"-15615,-1-1-1378,1-1-12,0 0 0,2 1 0,1-1 1,0 48-1,4-50-90,-1-12-221,1 0 0,0 0-1,1 0 1,1 0-1,3 16 1,-4-27-148,0 0 0,0 0 0,0-1 0,0 1 0,1 0 0,-1-1 1,1 1-1,-1-1 0,1 0 0,0 1 0,0-1 0,0 0 0,0 0 0,0 0 0,1-1 0,-1 1 0,0 0 0,1-1 0,-1 0 0,1 1 0,0-1 1,0 0-1,-1 0 0,1 0 0,0-1 0,0 1 0,0-1 0,0 0 0,0 1 0,3-2 0,3 1-67,-1-1-1,0-1 1,0 0 0,0 0-1,0 0 1,0-1 0,0 0-1,0-1 1,-1 0 0,0 0-1,0 0 1,0-1 0,0 0-1,-1-1 1,0 1 0,0-1-1,0 0 1,-1-1 0,0 1-1,0-1 1,-1 0 0,1 0-1,-2-1 1,1 1 0,4-15-1,-8 21 80,1 1-1,-1-1 1,1 0-1,-1 0 0,0 0 1,1 0-1,-1 0 1,0 0-1,0 0 1,0 0-1,0 0 0,0 0 1,0 0-1,0 0 1,0 0-1,0 0 0,0 0 1,0 0-1,-1 0 1,1 0-1,0 0 1,-1 1-1,1-1 0,-1 0 1,1 0-1,-1 0 1,1 0-1,-1 0 1,1 1-1,-1-1 0,0 0 1,0 1-1,1-1 1,-2 0-1,-2 0 121,1 0 0,-1 0 1,1 1-1,-1 0 0,1-1 0,-1 1 0,0 1 0,-3-1 0,-10 1 49,14-1-154,-1 1 0,0-1 0,0 1 0,1 0-1,-1 0 1,1 0 0,-1 1 0,1-1 0,-1 1 0,1 0 0,0 0-1,-1 0 1,1 0 0,1 0 0,-1 1 0,0-1 0,-3 5 0,-19 14 3,8-8-160,0 0 0,1 0 0,1 2 0,-18 20 0,32-34-15,1 0 0,-1 0-1,0 0 1,0 0 0,1 0-1,-1 0 1,1 0 0,-1 1-1,1-1 1,-1 0 0,1 0-1,0 1 1,0-1 0,-1 0-1,1 1 1,0 1 0,0-1-256,30 0-16554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1:56:14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64,'0'0'3530,"-3"1"-4413,-10 2 9196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5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7459,'0'0'13572,"30"0"-13046,103 0-36,22 0-103,-153 0-378,0 0-1,0 1 0,0-1 0,0 1 1,0-1-1,0 1 0,0 0 0,0-1 1,-1 1-1,1 0 0,0 0 1,-1 0-1,1 0 0,0 1 0,-1-1 1,1 0-1,-1 1 0,0-1 1,0 1-1,1-1 0,0 4 0,20 43 627,-14-29-147,23 69 1977,35 164-1,-64-246-2442,2 10 26,3 35-22,-5-39-41,-2-11-170,0-1-1,0 1 0,1 0 1,-1 0-1,0-1 1,0 1-1,0 0 0,0-1 1,0 1-1,0 0 1,0 0-1,0-1 1,0 1-1,0 0 0,0 0 1,-1-1-1,1 1 1,0 0-1,0-1 0,-1 1 1,1 0-1,0-1 1,-1 1-1,1-1 1,-1 1-1,1 0 0,-1-1 1,1 1-1,-1-1 1,1 0-1,-1 1 0,0-1 1,1 1-1,-1-1 1,0 0-1,0 1 0,-25-5-9162,26 4 9337,-29-14-12512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5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10869,'0'0'15383,"185"48"-15383,-132-48-336,1 0-2081,5 8-1457,6-8-3890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6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22 8772,'0'0'11472,"-27"-5"-9535,-3-2-1182,-52-2 0,79 8-701,0 2 0,0-1 1,0 0-1,0 1 0,0-1 1,0 1-1,0 0 0,0 0 0,0 0 1,0 0-1,0 0 0,1 1 1,-1-1-1,1 1 0,-1 0 1,1 0-1,-1 0 0,1 0 0,0 0 1,0 1-1,0-1 0,0 0 1,0 1-1,1 0 0,-1-1 0,0 5 1,-5 3 197,3-2-105,0 1-1,1-1 1,-1 0-1,2 1 1,0 0-1,0-1 1,0 1-1,1 0 1,0 0-1,1 0 1,0 0-1,1 9 1,-1-5-115,0-9-27,1 0 0,-1-1 0,1 1 0,0 0 0,0-1 0,0 1 0,0-1 0,1 0 0,-1 1 0,1-1 0,0 0 0,0 0 0,4 5 0,38 34 74,-26-26-28,-16-14-47,22 19 60,-1 2 0,25 32 0,-43-47-44,0-1 1,0 1 0,0 0 0,-1 0 0,0 0 0,0 1 0,-1-1-1,0 1 1,-1 0 0,0 0 0,-1 0 0,2 16 0,-3-13 43,1 27 187,-1-38-234,0-1 1,0 1 0,0 0-1,0 0 1,0 0-1,0 0 1,0-1-1,0 1 1,-1 0-1,1 0 1,0 0-1,0-1 1,-1 1 0,1 0-1,0 0 1,-1-1-1,1 1 1,-1 0-1,1-1 1,-1 1-1,1 0 1,-1-1-1,0 1 1,1-1 0,-1 1-1,0-1 1,1 1-1,-1-1 1,0 1-1,-1-1 1,-1 0 0,1 0 0,-1-1 0,0 0 0,1 0 0,-1 0 0,1 0 0,0 0 0,-1 0 0,1 0 0,0-1 1,-1 1-1,1-1 0,0 0 0,0 0 0,0 1 0,1-1 0,-1-1 0,0 1 0,1 0 0,-1 0 0,1-1 0,0 1 0,0 0 0,0-1 0,0 1 0,0-1 0,-1-5 1,-1-4-42,0-1 0,1 1 0,0-1 1,1-21-1,0 0-103,0 13 130,2 0 0,0 0 0,4-26 0,-3 39-126,0 1 0,0 0-1,1 0 1,0 0 0,0 0 0,1 0-1,-1 0 1,2 1 0,-1 0-1,1 0 1,-1 0 0,12-10 0,65-49-5507,-20 26-2591,-3 7-4295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6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0 9620,'0'0'9138,"-25"6"-7249,6-3-1557,10-2-209,0 0 1,0 0-1,1 1 0,-1 0 0,0 1 1,1 0-1,0 0 0,0 1 0,0 0 1,0 0-1,0 1 0,1 0 1,0 0-1,0 1 0,1 0 0,-11 12 1,9-9 119,1 0 1,0 0-1,1 1 1,0 0-1,1 0 1,0 1-1,0-1 1,1 1-1,1 0 1,0 1 0,0-1-1,1 0 1,-1 14-1,3-24-243,0 0-1,0 1 1,1-1 0,-1 0-1,0 0 1,0 0-1,1 0 1,-1 1 0,1-1-1,-1 0 1,1 0-1,-1 0 1,1 0 0,0 0-1,-1 0 1,1 0-1,0-1 1,0 1 0,0 0-1,0 0 1,0 0-1,0-1 1,1 2 0,1-1-17,0 1 1,1-1 0,-1 0 0,0 0 0,1 0 0,-1 0-1,1-1 1,3 1 0,4 0-38,1-1 0,-1-1 1,0 0-1,19-4 0,-18 1-104,1-1 0,-1 0 0,-1-1 1,1-1-1,-1 0 0,0 0 0,-1-1 0,0 0 0,0-1 1,14-16-1,8-6-1155,-31 31 1309,-1 0 0,0 0 1,0 0-1,0 0 0,1-1 1,-1 1-1,0 0 0,0 0 1,1 0-1,-1 0 0,0 0 1,0 0-1,1 0 0,-1 0 1,0 0-1,0 0 0,1 0 1,-1 0-1,0 0 0,0 0 1,1 0-1,-1 0 0,0 0 1,0 0-1,1 0 1,-1 0-1,0 0 0,0 0 1,1 0-1,-1 1 0,0-1 1,0 0-1,0 0 0,1 0 1,-1 0-1,0 1 0,0-1 1,0 0-1,0 0 0,1 0 1,-1 1-1,0-1 0,0 0 1,0 0-1,0 1 0,2 5 88,0-1-1,0 1 0,-1 0 0,0 0 1,0 0-1,-1 0 0,0 0 1,0 9-1,0 15 507,17 190 3425,-15-202-3884,0 0 0,9 34 0,-8-42-169,-1-5 909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6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 5939,'0'0'10292,"-6"192"-7234,0-104-113,-6-16-544,12-7-1312,0-25-881,0-16-208,0-16-96,0-32-14439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7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88 16023,'0'0'9743,"23"2"-9396,1-1-241,46-2-1,-68 1-109,0-1 0,0 1 0,-1 0-1,1-1 1,0 1 0,-1-1 0,1 0 0,0 1-1,-1-1 1,1 0 0,-1 0 0,1 0 0,-1 0 0,1 0-1,-1 0 1,0-1 0,1 1 0,-1 0 0,0-1-1,0 1 1,0-1 0,0 1 0,0-1 0,-1 0 0,2-2-1,-1-1-30,0 0 0,0-1-1,-1 1 1,0 0 0,0 0-1,-1-9 1,0 0 298,-20 12 1220,14 2-1027,-1 1 0,1 0-1,0 0 1,-1 0 0,-12 5 0,-14 8-2608,-3 1-7270,25-14 1672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7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8660,'0'0'15431,"0"192"-13542,0-136-593,0 1-495,0-17-401,0-16-272,0-16-128,6-8-16,0 0-1088,0 0-2194,12-24-1696,5-24-4723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8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9732,'214'104'5059,"-214"-40"31,12 8-1040,-12 9-1105,6-17-944,0-8-1056,0-24-705,-1-16-240,1 0-432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8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4818,'0'0'14911,"-1"8"-12747,-2 47 396,2 0 1,12 100 0,-1-37-1170,-3-31-956,-7-86-521,1-1-1,-1 0 1,0 0-1,0 0 0,0 1 1,1-1-1,-1 0 1,0 0-1,0 0 1,0 1-1,1-1 1,-1 0-1,0 0 1,0 0-1,1 0 1,-1 0-1,0 0 1,0 0-1,1 0 1,-1 0-1,0 1 1,1-1-1,-1 0 1,0 0-1,0 0 1,1-1-1,-1 1 1,0 0-1,1 0 1,-1 0-1,0 0 1,0 0-1,1 0 1,-1 0-1,0 0 1,0 0-1,1-1 1,-1 1-1,0 0 1,0 0-1,0 0 1,1-1-1,-1 1 1,0 0-1,0 0 1,0 0-1,0-1 1,1 1-1,-1 0 1,0 0-1,0-1 1,0 1-1,0 0 1,0-1-1,0 1 1,0 0-1,0 0 1,0-1-1,0 1 0,0-1 1,6-32-4962,0-7-2886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0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7123,'0'0'15976,"27"6"-14424,86 25-450,-110-30-1043,0 0 0,0 0 0,-1 0 0,1 0 0,0 1 0,-1-1 0,1 1 0,-1-1 0,0 1 0,0 0 0,1 0 0,-1 0 0,3 4 0,-5-4-5,1 0 0,0-1 0,0 1 0,-1 0 1,1 0-1,-1 0 0,0 0 0,1 0 1,-1 0-1,0 0 0,0 3 0,0 4 167,2 11 101,-1 0 0,-1 0-1,0 0 1,-2 0 0,0 0 0,-1 0 0,-10 33-1,6-31-125,1 0 0,0 1-1,2 0 1,1 0 0,-1 28-1,4-51-190,0 0 0,0 1-1,1-1 1,-1 0 0,0 0 0,0 0-1,0 0 1,0 1 0,0-1-1,0 0 1,0 0 0,0 0-1,1 0 1,-1 0 0,0 1 0,0-1-1,0 0 1,0 0 0,1 0-1,-1 0 1,0 0 0,0 0 0,0 0-1,0 0 1,1 0 0,-1 0-1,0 0 1,0 0 0,0 0 0,1 0-1,-1 0 1,0 0 0,0 0-1,0 0 1,0 0 0,1 0 0,-1 0-1,0 0 1,0 0 0,1 0-1,0 0 19,3-1-13,1 1-1,-1-1 0,0 1 1,0-1-1,0 0 0,0-1 0,0 1 1,0-1-1,-1 0 0,1 0 0,0 0 1,-1 0-1,6-5 0,3-4 44,0-1 0,13-16-1,-6 6-27,-2 5-249,-6 6-700,0 0 0,-1 0 1,0-1-1,-1-1 0,0 1 0,-1-1 1,-1-1-1,7-15 0,-12 12-7730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7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57 4226,'0'0'12566,"-5"4"-10704,1 0-1255,-8 4 42,-2-1 2662,24-8 939,14 3-3927,-5-1-227,29-2 70,1-3 1,56-10-1,-28 4-87,137-1 1,-15 3-39,-197 8-544,20-4 1630,-14-2-3376,-10-5-6539,-11-1 1561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3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4194,'0'0'14375,"0"28"-12137,0 338 4997,0 343-3548,0-699-3645,1-7-32,-1 0 0,0 0-1,0 0 1,0 0 0,-1 0 0,1 0 0,0-1 0,-1 1 0,0 0 0,0 0-1,-2 4 1,3-6-29,-1-1 0,0 1 1,1-1-1,-1 0 0,1 1 0,-1-1 0,0 0 0,1 1 0,-1-1 0,0 0 0,1 0 1,-1 0-1,0 0 0,0 1 0,1-1 0,-1 0 0,0 0 0,1-1 0,-1 1 1,0 0-1,1 0 0,-1 0 0,0 0 0,-1-1 0,1 1-167,0 0 1,0 0-1,0-1 0,0 1 0,0 0 1,0-1-1,0 1 0,0-1 1,1 1-1,-1-1 0,0 1 0,0-1 1,0 1-1,0-1 0,1 0 1,-1 0-1,0 1 0,1-1 0,-1 0 1,0 0-1,1 0 0,-1 0 1,1 0-1,-1 1 0,1-1 0,-1-2 1,-6-32-3811,5 23 1764,-9-35-5857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3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1 201 9941,'0'0'13926,"208"-88"-12934,-143 64-719,0-8-273,-11 7-641,-7 9-1200,-5 8-784,-18 0-1649,-6 8-2593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3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5346,'0'0'17398,"15"24"-15995,55 75-520,-67-94-841,1-1 1,-1 1-1,1-1 0,0 0 0,1 0 1,-1-1-1,1 1 0,-1-1 1,1 0-1,0 0 0,0-1 0,1 1 1,9 2-1,12 6 17,-8-2-87,-8-4-774,0 0 0,0 1 1,0 1-1,10 8 1,-13-10-1055,-8-4 1622,1-1 1,-1 0-1,1 0 1,0 0-1,-1 0 1,1 1 0,0-1-1,-1 0 1,1 0-1,0 0 1,-1 0-1,1 0 1,-1-1 0,1 1-1,0 0 1,-1 0-1,1 0 1,0 0-1,-1-1 1,1 1 0,-1 0-1,1-1 1,-1 1-1,1 0 1,-1-1-1,1 1 1,-1-1 0,1 1-1,-1-1 1,1 1-1,-1-1 1,0 1-1,1-1 1,-1 1 0,0-1-1,1 1 1,-1-1-1,0 0 1,0 1-1,0-1 1,0 1 0,1-2-1,11-39-7404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4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7347,'0'0'16216,"77"0"-15512,-23 0-400,5-9-256,18 1-48,0-8-288,1 8-1969,-13 8-1953,-17 0-2513,-19 0-4418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4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6451,'0'0'15943,"-30"144"-13686,24-96-1008,6-8-769,0-7-480,0-9 0,0-8-992,0 0-1474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4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7251,'0'0'14319,"5"27"-12580,17 85-295,-6-51-501,-15-58-922,0-1 1,0 0 0,0 1-1,0-1 1,1 0 0,-1 0-1,1 0 1,0 0 0,-1 0-1,1 0 1,0 0 0,4 2-1,-2-3-191,0 0 0,0 0 0,1 0 0,-1-1 0,1 1-1,-1-1 1,1 0 0,-1-1 0,0 1 0,1-1 0,-1 0 0,9-2 0,-6-2-39,0 0 1,-1 0 0,0 0-1,0-1 1,0 1 0,0-1 0,8-12-1,17-18-184,-19 24 443,-9 8 17,1 0-1,-1 0 0,1 1 1,0-1-1,0 1 1,0 0-1,0 0 1,0 1-1,1-1 0,-1 1 1,1 0-1,0 0 1,0 0-1,-1 1 1,1 0-1,0 0 0,7-1 1,-7 3 221,1-1 0,-1 1 0,0 0-1,1 1 1,-1-1 0,0 1 0,0 0 0,0 0 0,5 4 0,47 32-1270,-33-22-1395,-22-14 2138,27 16-4150,-9-8-1783,4-8-5484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5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245 362 6499,'0'0'17090,"-30"26"-15353,-99 89-456,119-106-1090,1 1 0,0 0 0,0 0 1,-13 22-1,18-25-86,1 0 0,0 1 0,0-1-1,1 1 1,-2 9 0,0 3-7,3-19-104,1 0 0,-1 0 0,1 0-1,0 0 1,-1 0 0,1 0 0,0 0 0,0 0-1,0 1 1,0-1 0,0 0 0,0 0 0,0 0-1,0 0 1,0 0 0,0 1 0,1-1-1,-1 0 1,0 0 0,1 0 0,-1 0 0,1 0-1,-1 0 1,1 0 0,0 0 0,-1 0 0,1 0-1,0-1 1,0 2 0,2-1-26,0 0 0,-1-1 0,1 1 0,0-1 0,-1 1-1,1-1 1,0 0 0,0 0 0,4-1 0,8 0 16,-8 1-28,0-1 0,-1 0 0,1 0-1,0-1 1,-1 1 0,1-2 0,-1 1-1,0-1 1,0 0 0,0 0-1,0 0 1,-1-1 0,1 0 0,-1 0-1,0-1 1,0 1 0,7-10 0,5-7-178,-1-1 1,0-1 0,11-25 0,-24 43 174,19-34-280,-2-1-1,-2-1 1,-2 0 0,-1-1 0,-2-1 0,8-54 0,-15 54 2080,1-75 0,-14 130-360,-5 18-1166,2 0 1,1 1-1,1 0 1,-7 59-1,5 132 354,9-216-582,1 0 0,1 1 0,-1-1 0,1 0 0,0 0 0,0 0 0,1 0 0,0-1 1,0 1-1,0 0 0,1-1 0,5 9 0,-5-9-18,1-1 0,0 0 0,0-1 0,0 1 0,1-1 0,0 0 0,-1 0 0,1 0 0,0 0 0,0-1 0,0 0 0,1 0 0,9 2 0,6 0-259,0 0 0,0-1 0,1-2 0,-1 0 0,1-1 0,-1-1 0,24-4-1,-37 2 175,1 1-1,-1-1 1,0-1-1,0 1 0,-1-1 1,1-1-1,-1 0 1,0 0-1,0 0 0,0 0 1,-1-1-1,0-1 1,0 1-1,0-1 0,-1 0 1,0 0-1,8-15 1,-4 6 116,-1-1 1,-1 0-1,0-1 1,-1 0 0,-1 0-1,-1 0 1,3-23-1,-8 22 391,-6 27 831,-12 33-149,18-39-1259,-5 15 297,1 1 0,1-1 0,0 1 0,2 0 0,0 0 0,0 1 0,3 22 1,-1-36-103,0 0-1,1 0 1,0 0 0,0-1 0,1 1 0,-1 0 0,1 0 0,0-1 0,0 1 0,1-1 0,-1 1 0,1-1 0,0 0 0,0 0 0,0 0 0,6 4 0,-6-5-67,0-1-1,-1 1 1,1-1 0,1 0-1,-1 0 1,0 0-1,0-1 1,1 1 0,-1-1-1,1 0 1,0 1 0,-1-2-1,1 1 1,0 0 0,-1-1-1,1 0 1,0 0 0,0 0-1,-1 0 1,1 0 0,0-1-1,6-1 1,-5 0-74,-1 0 1,0 0-1,0-1 0,0 1 0,0-1 1,0 0-1,0 0 0,-1 0 1,0-1-1,6-6 0,26-43-670,-22 32 389,97-134-3494,-91 137 3372,-19 18 524,1 0 0,-1 0 0,1-1 0,-1 1 0,0 0 0,1 0 0,-1 0 0,0 0 0,1-1 0,-1 1 0,1 0 0,-1 0 0,1 0 0,-1 0 0,0 0 0,1 0 0,-1 0 0,1 0 0,-1 0 0,1 1 0,-1-1 0,0 0 0,1 0 0,-1 0 0,0 0 0,1 0 0,-1 1 0,1-1 0,6 19 842,-2 8 82,2 0 0,0 0-1,2-1 1,1 0 0,1-1-1,28 48 1,-38-71-923,0-1 1,-1 0 0,1 0-1,0 1 1,0-1-1,0 0 1,0 0-1,1 0 1,-1 0 0,0 0-1,0 0 1,1-1-1,-1 1 1,0 0-1,1-1 1,-1 1 0,1-1-1,-1 1 1,1-1-1,-1 0 1,1 1 0,-1-1-1,1 0 1,-1 0-1,1 0 1,-1 0-1,1 0 1,-1-1 0,1 1-1,-1 0 1,1-1-1,-1 1 1,1-1 0,-1 1-1,0-1 1,3-1-1,1-2-20,-1 1 0,0-1-1,0 0 1,0 0 0,0 0-1,-1 0 1,1-1 0,2-5-1,16-26-647,-2 0 0,-1-2-1,14-42 1,-29 66-980,-1 1 0,3-28 0,1-6-8169,-1 16-948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7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4274,'0'0'16618,"0"11"-14841,0 26-99,2 0-1,12 67 1,-10-88-1603,-1 0-1,2-1 1,0 0-1,1 0 1,1 0-1,0-1 1,1 0 0,0 0-1,18 20 1,-25-32-108,1 0 1,0 0 0,-1 0 0,1-1-1,0 1 1,0-1 0,0 1-1,0-1 1,1 0 0,-1 0 0,0 0-1,0 0 1,1 0 0,-1 0-1,1-1 1,-1 1 0,1-1 0,-1 0-1,1 1 1,-1-1 0,1-1-1,-1 1 1,0 0 0,1 0 0,-1-1-1,1 1 1,-1-1 0,1 0-1,-1 0 1,0 0 0,3-2 0,4-2-276,0-1 0,-1 0 1,1-1-1,-1 0 1,10-12-1,7-7-246,-13 12 202,0 1-1,1 1 1,19-15-1,-31 26 334,0 1 0,1-1 0,-1 0-1,0 1 1,0-1 0,0 1-1,0 0 1,1-1 0,-1 1 0,0 0-1,1 0 1,-1-1 0,0 1-1,0 0 1,1 0 0,-1 0-1,0 1 1,0-1 0,1 0 0,-1 0-1,0 1 1,0-1 0,2 2-1,23 18 807,-14-10 82,-8-7-675,0 0-1,0 0 1,0-1-1,0 1 1,1-1-1,-1 0 1,1-1 0,0 1-1,8 1 1,-10-3-183,-1 1 1,1-1-1,0 0 1,-1-1 0,1 1-1,0 0 1,-1-1-1,1 1 1,0-1-1,-1 0 1,1 0 0,-1 0-1,1 0 1,-1 0-1,0-1 1,1 1-1,-1-1 1,0 0 0,0 1-1,0-1 1,2-2-1,6-8-65,0-1 0,-1 0 1,0 0-1,-1-1 0,-1 0 0,0 0 0,0 0 0,-2-1 0,0 0 0,0-1 0,-2 1 0,0-1 0,2-25 0,-5 39 75,0-1-1,1 1 0,-1-1 1,0 1-1,-1-1 0,1 1 1,0-1-1,-1 1 0,1 0 1,-1-1-1,0 1 0,0-1 1,-1-2-1,0 4 72,-1 0 0,1 0 0,0 0 1,-1 0-1,1 1 0,-1-1 0,1 1 0,-1 0 0,1 0 1,0 0-1,-1 0 0,1 0 0,-3 0 0,3 0-55,-4 1 40,-1 0-1,1 0 1,0 1 0,-1 0 0,1 0 0,0 0 0,0 0-1,0 1 1,1 0 0,-1 1 0,-6 4 0,-13 11-60,-23 23 1,26-23 9,-56 52-774,73-66-1381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7571,'0'0'10541,"0"25"-7926,0 76-513,-1-95-1897,1 0 0,0 0-1,0-1 1,0 1 0,1 0-1,-1 0 1,2 0 0,-1-1-1,0 1 1,1 0 0,0-1 0,4 8-1,-2-5 22,-3-7-221,0 0 0,0 1 0,0-1 0,0 0 0,0 0 0,0 0-1,1 1 1,-1-1 0,0 0 0,1-1 0,-1 1 0,1 0 0,-1 0 0,1-1 0,-1 1 0,1-1 0,-1 1 0,1-1 0,0 0 0,-1 1 0,1-1 0,0 0 0,-1 0 0,1 0 0,0 0 0,-1-1 0,3 1 0,1-1-72,0 0 1,0 0 0,0-1 0,0 1 0,0-1 0,-1 0 0,1-1 0,5-3 0,6-6-184,0-1 0,-2-1 0,23-27 0,-27 28 34,1 1 0,0 1 0,0-1 1,1 2-1,1 0 0,-1 0 0,24-12 0,-35 22 229,0 0 1,-1-1-1,1 1 0,0 0 0,-1 0 1,1 0-1,0 0 0,0 1 1,-1-1-1,1 0 0,0 0 0,-1 0 1,1 1-1,0-1 0,-1 0 1,1 0-1,0 1 0,-1-1 0,1 1 1,-1-1-1,1 0 0,-1 1 1,1-1-1,-1 1 0,1 0 1,-1-1-1,1 1 0,-1-1 0,0 1 1,1 0-1,-1-1 0,0 1 1,1 0-1,-1-1 0,0 2 0,10 29 719,-9-27-528,58 202 4545,-58-203-4740,-1-2-9,0-1 1,0 1-1,0 0 0,0-1 1,1 1-1,-1-1 0,0 1 1,0 0-1,0-1 0,1 1 1,-1-1-1,0 1 1,1 0-1,-1-1 0,0 1 1,1-1-1,-1 1 0,1-1 1,-1 0-1,1 1 0,-1-1 1,1 1-1,-1-1 0,1 0 1,0 1-1,0-1 0,0 0-61,23 0-17976,-6 0 8782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28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1457,'0'0'22746,"107"0"-22106,-72 8-400,19-8-159,-7 8-81,7-8-1521,-7 0-1681,-5 0-4033,-18 0-5171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21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1264 978 3314,'0'0'15140,"1"0"-14523,0 0 1,1 0-1,-1 0 1,0 0-1,1 0 1,-1 0-1,0-1 1,1 1-1,-1 0 1,0-1-1,1 1 1,0-1-1,4-33-28,1-35 0,-4 31-457,-1 27-23,-2 0-1,1 0 1,-1 0-1,-1 0 1,0 0-1,-1 0 0,0 0 1,0 1-1,-1-1 1,-1 1-1,1 0 1,-2-1-1,-9-15 0,6 11-38,-2 1 0,0 0 0,0 0 0,-1 1 0,-1 1 0,0 0 0,-1 0 0,-28-18 0,16 15 50,0 0 0,-2 2 0,1 1 0,-44-13 0,-61-18 107,-204-56 80,286 91-287,0 2-1,0 3 1,-65 3 0,58 0-6,54 0-23,0 0 1,0 0-1,0 0 0,-1 0 0,1 0 1,0 1-1,0-1 0,0 1 0,0-1 0,0 1 1,0 0-1,0 0 0,0 0 0,0 0 0,0 0 1,1 0-1,-1 1 0,0-1 0,1 1 0,-1-1 1,1 1-1,-1-1 0,1 1 0,0 0 1,0 0-1,0-1 0,0 1 0,0 0 0,0 0 1,0 0-1,1 0 0,-1 0 0,0 1 0,1-1 1,0 0-1,0 0 0,0 0 0,0 0 1,0 0-1,1 5 0,0 9-50,2 0 0,0-1 0,1 1 0,8 21-1,-7-21 124,-2-10 162,-5-16-110,-7-19-10,-35-37-94,-22-38-24,63 98 12,-12-21-5,14 26 4,1 0-1,-1-1 1,0 1-1,0 0 1,0 0-1,1 0 1,-1 0-1,0 0 1,0 0-1,0 1 1,0-1-1,-1 0 1,1 0-1,0 1 1,0-1-1,0 1 1,-2-1-1,3 1-3,22 0-603,-12-2 600,0 0 1,0 0 0,0-1 0,0 0 0,0-1 0,0 0 0,-1-1 0,10-5 0,9-4 1,-4 3 7,65-31 15,111-35-1,-187 70-116,-22 1-4774,-4-2-436,-7-8-1839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4:3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6723,'0'0'11408,"10"0"-9212,74-1-1377,122 5-168,-200-4-608,0 1 28,1-1 0,-1 1 0,1 0 0,-1 0 0,1 1 0,-1 0 1,0 0-1,11 5 0,-15-3 91,0 1 0,0-1 0,0 0 0,-1 0-1,0 1 1,0-1 0,0 0 0,0 1 0,-1-1 0,1 1 0,-1 8 0,0-2 160,2 17 92,-2 0-1,0-1 1,-2 1 0,-1 0 0,-2-1 0,-14 53 0,-66 166 216,85-245-622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39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1 185 992,'0'0'24676,"6"-3"-24498,60-31-233,67-46 0,-50 28-808,-76 47 714,-6 4 125,0 0 1,-1 0 0,1 0 0,0 0-1,0 1 1,0-1 0,0 0-1,0 1 1,0-1 0,0 1 0,0-1-1,0 1 1,0-1 0,0 1-1,1 0 1,-1 0 0,2-1-1,-3 35 1094,-6 316 2500,16-351-3893,13-12 48,0-1-1,32-24 1,-14 9-238,-40 28 165,1 0 0,-1 0 0,0 0 0,0 0 0,0 0 0,0 0 0,0 0 0,0 0 0,0-1 0,0 1 0,0 0 0,-1-1 0,1 1 0,-1 0 0,1-1 0,-1 1 0,1-1 0,-1 1 0,1-4 0,2-8-3196,3-10-2701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39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8004,'0'0'15559,"24"0"-15303,-12 0-176,-1 0-80,13 0-912,-6 0-1089,0 0-3682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39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9 10789,'0'0'16616,"-5"0"-21659,-13-8-3601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2321,'0'0'17766,"25"1"-16499,5 0-902,8 0 144,-1 2-1,45 8 1,-63-7-358,-3-1 37,0 0 0,21 9 0,-33-11-125,0 0 0,-1 1-1,1 0 1,-1 0 0,1 0-1,-1 0 1,0 0 0,0 1 0,0-1-1,0 1 1,-1 0 0,1 0-1,-1 0 1,0 0 0,3 4-1,1 6 250,-1-1 0,0 1 0,-1 0-1,-1 0 1,0 0 0,0 1 0,-1-1-1,0 26 1,-2-31-275,-1-1-1,0 0 1,0 1 0,0-1 0,0 0-1,-1 0 1,-1 0 0,1 0-1,-1-1 1,0 1 0,-1-1-1,1 1 1,-1-1 0,0 0 0,-1-1-1,0 1 1,0-1 0,-6 6-1,-27 17 164,35-25-150,-1 0 1,1-1-1,-1 0 1,0 0-1,0 0 1,0 0-1,0-1 1,-7 2-1,11-3-46,-1 0 1,1 0-1,0 0 1,0 1-1,-1-1 0,1 0 1,0 0-1,0 0 0,0 0 1,-1 1-1,1-1 1,0 0-1,0 0 0,0 0 1,-1 1-1,1-1 0,0 0 1,0 0-1,0 1 1,0-1-1,0 0 0,0 0 1,0 1-1,0-1 0,0 0 1,-1 1-1,1-1 1,0 0-1,0 0 0,0 1 1,1-1-1,-1 0 0,0 1 1,0-1-1,0 0 1,0 0-1,0 1 0,0-1 1,0 0-1,0 0 0,0 1 1,1-1-1,-1 0 1,0 0-1,0 0 0,0 1 1,1-1-1,-1 0 0,0 0 1,0 0-1,0 0 1,1 1-1,-1-1 0,0 0 1,11 13-97,-7-9 68,1-1-1,0 0 1,0-1-1,0 1 1,0-1-1,0 0 0,0 0 1,1-1-1,-1 1 1,1-1-1,-1 0 1,1-1-1,-1 1 0,9-2 1,1 1-580,-1 0-1,1-2 1,-1 0 0,0 0 0,15-6 0,-12 2-1211,1-2 0,-1 0 0,-1 0 1,20-15-1,11-9-6495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1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9812,'0'0'12438,"48"0"-12438,-19 0 0,1 0-240,0 0-784,-1 0-1057,-11 0-1297,0 0-1728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1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5138,'0'0'13841,"1"7"-13211,0-3-546,-1-2-62,0 0 0,0 0 0,1 0 0,-1 0 0,1 0 1,-1 0-1,1-1 0,-1 1 0,1 0 0,0 0 0,0-1 0,0 1 0,0-1 0,0 1 0,0-1 1,1 1-1,-1-1 0,0 1 0,1-1 0,-1 0 0,1 0 0,2 2 0,5 2 42,1 0-57,-1 1 0,0 0-1,15 12 1,-21-15 55,0 0-1,-1 1 0,1-1 1,0 1-1,-1 0 0,0 0 1,0 0-1,0 0 0,0 0 1,-1 0-1,1 0 0,0 8 1,10 81 2609,4 19-52,-16-109-2551,1 1-1,0-1 1,0 0-1,0 0 1,0 0-1,0 1 1,0-1 0,1 0-1,-1 0 1,4 4-1,-3-6-73,0 0-1,0 1 0,0-1 1,0 0-1,0 0 0,0-1 0,0 1 1,0 0-1,1-1 0,-1 1 1,0-1-1,0 1 0,1-1 1,-1 0-1,0 0 0,3-1 1,5 0-243,-1-1 0,-1 0 0,1-1 0,0 0 0,0 0 0,-1-1 0,0 0 0,12-7 0,10-5-1400,63-32-5594,-45 17 954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2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220 783 1425,'0'0'16559,"0"1"-16503,0-1 0,0 0 1,0 0-1,0 0 0,0 0 0,0 0 0,1 0 0,-1 0 0,0 0 0,0 0 0,0 0 0,0 0 1,0 0-1,1 0 0,-1 0 0,0 0 0,0 0 0,0 0 0,0 0 0,0 0 0,0 0 1,1 0-1,-1 0 0,0 0 0,0 0 0,0 0 0,0 0 0,0 0 0,1 0 0,-1 0 0,0 0 1,0 0-1,0 0 0,0 0 0,0 0 0,0 0 0,0-1 0,1 1 0,-1 0 0,0 0 0,0 0 1,0 0-1,0 0 0,0 0 0,0 0 0,0-1 0,0 1 0,0 0 0,0 0 0,0 0 1,0 0-1,0 0 0,0-1 0,0 1 0,0 0 0,0 0 0,0 0 0,0 0 0,0 0 0,0 0 1,0-1-1,0 1 0,0 0 0,0 0 0,0 0 0,0 0 0,0-1 0,2-21 957,0 0 0,-2 0 0,0-1-1,-5-31 1,0 21-654,-2 0 0,0 0-1,-13-31 1,-42-95-55,51 132-280,-23-50 5,11 26-106,-30-100 0,53 151 73,0 0 1,0-1-1,0 1 0,-1 0 1,1 0-1,0 0 0,0-1 1,0 1-1,0 0 0,0 0 1,0-1-1,0 1 0,0 0 1,0 0-1,0 0 0,0-1 0,0 1 1,0 0-1,0 0 0,1-1 1,-1 1-1,0 0 0,0 0 1,0 0-1,0-1 0,0 1 1,0 0-1,1 0 0,-1 0 1,0 0-1,0-1 0,0 1 1,0 0-1,1 0 0,-1 0 1,0 0-1,0 0 0,1-1 0,12 3-40,27 17 121,-8-4-3,-2-7-6,-13-4-45,-1 1-1,1 1 0,22 11 0,-35-16-25,-1 1-1,0 0 1,1 0 0,-1 0 0,0 1-1,0-1 1,-1 1 0,1 0 0,0-1-1,-1 1 1,0 0 0,1 0-1,-1 1 1,-1-1 0,1 0 0,0 1-1,-1-1 1,1 1 0,-1 0 0,0-1-1,0 6 1,1 7 79,-1 0-1,-1-1 0,0 1 1,-1 0-1,-1-1 1,0 1-1,-1-1 0,-1 1 1,0-1-1,-12 27 1,-22 25 161,-48 64 1,-18 30 4,104-161-240,-1 0-1,1 0 1,0 0-1,0 0 0,0 1 1,0-1-1,-1 0 1,1 0-1,0 0 0,0 1 1,0-1-1,0 0 1,0 0-1,0 0 0,0 1 1,0-1-1,0 0 1,0 0-1,-1 1 0,1-1 1,0 0-1,0 0 1,0 1-1,1-1 0,-1 0 1,0 0-1,0 1 1,0-1-1,0 0 0,0 0 1,0 1-1,0-1 1,0 0-1,0 0 0,0 0 1,1 1-1,-1-1 1,0 0-1,0 0 0,0 0 1,1 1-1,3 0-8,-1 0 0,1 0 0,0-1-1,-1 1 1,1-1 0,0 0 0,0 0 0,0 0 0,5-1-1,12-1 24,13 2 110,0-3-1,-1 0 0,1-2 1,48-15-1,96-20-723,-165 39-729,-12 1 1039,0 0 1,-1 0-1,1 0 0,-1 0 0,1-1 0,0 1 0,-1 0 0,1 0 0,-1 0 1,1 0-1,-1-1 0,1 1 0,0 0 0,-1 0 0,1-1 0,-1 1 0,1-1 0,-1 1 1,0 0-1,1-1 0,-1 1 0,1-1 0,-1 1 0,0-1 0,1 0 0,9-7-6621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4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7411,'0'0'14604,"12"0"-13659,68 4 1150,129 24 1,-204-27-2047,-1-1-1,1 1 1,0 1-1,-1-1 1,1 1-1,-1 0 1,0 0-1,1 0 1,4 4-1,-7-5-14,-1 1 0,1 0 0,-1 0 0,1 0 0,-1 0 1,0 0-1,1 0 0,-1 0 0,0 1 0,-1-1 0,1 0 0,0 1 0,-1-1 0,1 1 0,-1-1 0,1 0 0,-1 1 0,0-1 0,-1 3 0,2 4 84,0-1 0,-1 0 0,-1 1 0,1-1 0,-2 0 0,1 0 0,-1 1 0,0-1 0,0 0 0,-1-1 0,0 1 0,-1 0 0,0-1 0,0 0 0,0 0 0,-8 9 0,-9 8 94,11-13-131,0 1-1,-14 20 1,13-16-46,10-14-30,-1-1 1,1 1 0,0-1-1,0 1 1,0 0 0,0 0-1,0-1 1,1 1-1,-1 0 1,0 0 0,1 0-1,-1 0 1,1-1-1,0 1 1,0 0 0,0 0-1,0 3 1,0 33 146,0-38-153,0 1 0,0-1 0,0 1 0,0-1 0,0 1 0,1-1 0,-1 1 0,0-1 0,0 1 0,1-1 0,-1 1 0,0-1 0,1 0 0,-1 1 0,1-1 0,-1 1 0,0-1 0,1 0 0,-1 1 0,1-1 0,-1 0 0,1 0 1,-1 1-1,1-1 0,-1 0 0,1 0 0,-1 0 0,1 0 0,-1 1 0,1-1 0,-1 0 0,1 0 0,-1 0 0,1 0 0,0 0 0,-1 0 0,1-1 0,-1 1 0,1 0 0,-1 0 0,1 0 0,0-1 0,1 1-5,31 0 28,-1-1 0,36-7 0,-54 5-364,1 0 0,0-1 0,-1-1 0,1-1 0,-1 0 0,-1 0-1,14-10 1,-6 3-2656,0-2 1,24-21-1,-8-2-7183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4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10085,'0'0'16167,"30"0"-15735,0 0-256,-1 0-96,7 0-80,-6 0-816,-1 0-1489,-11 0-1633,-6 0-5218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4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3121,'0'0'20148,"0"25"-18045,2 85-617,-1-92-1191,1 0 1,0 0-1,1 0 1,2-1 0,-1 1-1,10 19 1,-12-30-258,1-2-44,-1 0 1,0 0-1,1 0 0,0 0 0,0 0 0,1-1 1,-1 1-1,1-1 0,0 0 0,0 0 0,1 0 1,-1-1-1,1 1 0,-1-1 0,1 0 0,0-1 1,0 1-1,0-1 0,11 3 0,-9-3-349,0-1 0,0 0 0,-1 0-1,1 0 1,0-1 0,0 0 0,0-1 0,0 1-1,0-1 1,8-3 0,-11 2-113,0 1 0,0-2 0,0 1 0,0 0 0,0-1 0,0 0 0,-1 0 0,1 0 0,-1 0 0,0-1 0,0 1 0,0-1 1,2-4-1,3-1-998,27-31-6127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4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7 445 480,'-7'2'27055,"25"-3"-26803,0 0-1,0-2 0,0 0 0,0-1 1,18-7-1,88-38-36,-91 35-129,135-62 296,-145 65-358,-1 0 0,22-15 0,-30 17-19,0 0 1,1 1 0,0 0-1,0 1 1,1 1 0,31-8 0,-21 8 9,0-2 1,43-18-1,-2 0-13,59-24 20,27-9 20,-159 59-4851,3 1 3486,-1-1 0,1 1 0,0 0 0,-1 0-1,1 1 1,0-1 0,0 0 0,-4 4 0,-11 8-7300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5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5587,'0'0'16983,"119"16"-15878,-42-16-561,7 0 160,-7 0-287,-6-16-417,-29 8-225,-13 0-1231,-17 0-1233,-12 0-1297,0 0-1857,-17 0-4946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5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6243,'0'0'16034,"-4"28"-14033,-12 93-163,12-73-574,3 71-1,2-58-4665,-1-61 3104,0 1 0,0 0 1,0 0-1,1-1 0,-1 1 1,0 0-1,1-1 0,-1 1 0,0 0 1,1-1-1,-1 1 0,1-1 1,-1 1-1,1 0 0,-1-1 0,1 1 1,-1-1-1,1 1 0,0-1 1,-1 0-1,1 1 0,0-1 0,-1 0 1,1 1-1,0-1 0,0 0 1,-1 0-1,1 0 0,0 1 0,0-1 1,1 0-1,27-1-6569,-5-5-187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8:45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3858,'0'0'14951,"0"18"-12625,0 385 5904,3-361-7366,-1-30-1605,-1-24-4669,-2-22-2487,-4-18-6171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6979,'0'0'17301,"-9"0"-14779,302 0-1172,-291 0-1347,0 0 0,0 0 0,-1 0-1,1 0 1,0 1 0,0-1 0,0 1 0,-1-1 0,1 1 0,0 0 0,0-1 0,-1 1 0,1 0 0,-1 0 0,1 0 0,-1 0 0,1 1 0,-1-1 0,0 0 0,1 1 0,-1-1 0,0 0 0,0 1 0,0-1 0,0 1 0,0 0 0,0-1 0,-1 1 0,1 0 0,0 3 0,1 4 44,0 0 1,-1 1-1,-1-1 1,0 19-1,0-12 34,-1-4 1,-1 0-1,0 1 1,0-1-1,-1 0 1,-1-1-1,0 1 1,0-1-1,-1 1 1,-1-1-1,-7 11 1,-2 2 26,-2 0 0,0-2 0,-29 29 0,39-47-80,16-15-227,-2 5 145,1 0 0,0 1-1,0 0 1,1 1 0,-1 0-1,1 0 1,0 1 0,0 0-1,0 0 1,13-1 0,6 0-10,0 1 1,36 1 0,-63 2 67,0-1 0,0 1 0,1 0 0,-1 0 0,0 0-1,0 0 1,0 1 0,1-1 0,-1 0 0,0 0 0,0 1 0,0-1 0,0 1-1,0-1 1,0 1 0,0-1 0,0 1 0,0 0 0,1 0 0,-1 1 25,0-1 1,-1 1-1,1-1 1,-1 1-1,0 0 1,0-1-1,0 1 1,1-1-1,-1 1 1,-1 0 0,1 2-1,-1 11 124,1-4-55,-1 0 1,0 1-1,-1-1 1,0 0-1,-1 0 1,0 0-1,-1 0 1,-1-1-1,1 1 1,-1-1-1,-1 0 1,0 0-1,-11 13 1,6-8-202,10-12 31,0 0 0,-1-1 0,0 1 0,1 0 0,-1-1 0,0 1 0,0-1 0,-1 1 0,1-1 0,0 0 0,-1 0 0,0 0 0,1 0 0,-1-1 0,0 1 0,0-1 1,0 0-1,0 1 0,0-1 0,-4 0 0,6-6-2159,1-23-2568,0-11-2519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8756,'0'0'11477,"30"-16"-10932,98-50-335,-120 62-205,1 0 0,0 1-1,0-1 1,0 2 0,0-1 0,0 1-1,1 1 1,-1-1 0,0 2 0,1-1-1,-1 1 1,1 1 0,15 2 0,-20-2-8,-2-1 33,-1 1 0,0 0 0,0 0 0,1-1 0,-1 1 0,0 0 0,0 1 0,0-1 0,0 0 0,0 1 0,0-1 0,0 1 0,-1-1 0,1 1 0,0 0 0,-1 0 0,0 0 0,1 0 0,-1 0 0,0 0 0,0 0-1,0 0 1,0 0 0,0 1 0,0 2 0,2 9 424,0-1 0,-1 1-1,0 19 1,0-12 63,5 369 4193,-8-238-8548,0-163-758,-3-1 2382,2 3 188,-9-23-7338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0 2977,'0'0'9621,"-31"0"-7583,-105 2-224,112-2-1190,1 2 0,-1 1 0,1 1 0,0 1 0,-30 9 0,16-2 10,36-12-619,-139 44 2343,118-36-1866,0 1 1,1 1-1,0 1 0,-24 18 0,28-16-310,1 2-1,1 0 0,0 0 1,2 1-1,-1 1 0,2 1 1,0 0-1,1 0 1,1 1-1,1 0 0,1 1 1,0 0-1,2 0 0,-6 29 1,0 16 153,3 0 0,2 1 0,4 87 0,4-135-320,0-1 1,1 1-1,2-1 1,-1 0-1,2 0 1,0 0-1,1-1 1,9 18-1,-1-8 0,0 0-1,2-1 0,1-1 0,23 26 1,-27-36-13,1-1 0,0-1 0,1 0 0,0-1 1,1-1-1,0-1 0,0 0 0,1 0 0,0-2 1,1 0-1,-1-1 0,1-1 0,26 4 0,21 0 9,0-3 0,96-3 1,-144-3-12,27-2-5,0-2 0,-1-2 0,1-2 0,-1-2 0,-1-1 0,0-3 0,78-36 0,-91 34-45,-1-2 1,0 0-1,-2-2 1,0-1-1,-1-1 1,-1-1-1,-1-1 1,-1-1-1,-1-1 1,34-57-1,-49 72 47,0-1 0,-1 0-1,0-1 1,0 1-1,-2-1 1,1 0-1,1-20 1,-2-5 88,-2-49 0,-1 49-54,-1 13-18,-1 0 0,-2 0 0,0 0 0,-2 1 0,0 0 0,-2 0 0,-14-32 0,17 46 6,-1 0 0,1 1 0,-2-1 1,1 1-1,-1 1 0,-1-1 0,1 1 0,-1 1 1,-1-1-1,1 2 0,-15-10 0,-8-2 172,-1 1-1,-39-14 1,8 4 165,34 12-264,19 9-117,-2 0-1,1 1 0,-1 0 1,0 0-1,0 2 0,0-1 0,0 1 1,-23-2-1,28 5-403,0 0 0,0 1 1,0 0-1,0 0 0,0 0 0,0 1 1,0 0-1,-8 3 0,6 0-801,1 0 1,-1 1-1,1 0 0,0 0 1,-11 12-1,-38 36-7870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73 1489,'0'0'14310,"0"-13"-6560,0 0-8323,0 11 493,0-2-143,0 0 1,0 0-1,1 0 0,-1-1 1,1 1-1,2-8 1,-2 4 4354,-1 12-3867,-1 0-1,0 0 0,1-1 0,-2 1 1,1 0-1,0-1 0,-1 1 1,1-1-1,-1 1 0,0-1 0,-3 4 1,-32 38 574,19-23-320,-220 259 2104,164-192-2551,-168 155 0,237-239-1004,0 2 3492,0-4-3968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2561,'0'0'13067,"-2"33"-11084,-1 9-1402,-4 154 1895,7-29 718,0-162-3149,0-1 0,0 1 0,1 0 0,-1-1 0,1 1 0,0-1 0,0 1 0,0-1 0,1 0 0,0 1 0,0-1 0,0 0 0,0 0 0,0 0 0,4 4 0,-1-1 509,-5-7-717,0 1 1,1 0-1,-1-1 0,0 1 0,1 0 0,-1-1 0,0 1 1,1-1-1,-1 1 0,1 0 0,-1-1 0,1 1 0,-1-1 0,1 0 1,-1 1-1,1-1 0,0 1 0,-1-1 0,1 0 0,0 1 1,-1-1-1,1 0 0,0 0 0,-1 0 0,1 1 0,0-1 0,-1 0 1,1 0-1,0 0 0,0 0 0,-1 0 0,1 0 0,0 0 1,-1-1-1,1 1 0,0 0 0,-1 0 0,1 0 0,0-1 1,-1 1-1,1 0 0,0-1 0,-1 1 0,1-1 0,0 0 0,18-15-4297,8-13-593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9156,'0'0'13372,"-24"16"-11990,-79 53-107,96-65-1117,2 1 1,-1-1-1,0 1 1,1 0-1,0 1 0,0-1 1,-5 8-1,9-10-60,-1 1 0,1-1 0,0 0 0,0 1 0,0-1 0,1 0 0,-1 1 0,1-1 0,0 1 0,0 5 0,1-8-113,-1 1 0,1-1 0,-1 1 0,1-1 0,0 1-1,-1-1 1,1 1 0,0-1 0,0 0 0,0 1 0,0-1 0,0 0 0,0 0 0,1 0 0,-1 0 0,0 0 0,3 1 0,29 18-101,-23-15 124,55 30 7,-38-22-12,-1 1 0,0 1 0,42 33 0,-62-43 12,0 1 0,0 0 0,0 0 1,-1 0-1,0 1 0,0 0 1,-1 0-1,1 0 0,-2 1 1,1-1-1,-1 1 0,0 0 1,-1 0-1,0 0 0,0 0 1,0 0-1,-1 0 0,0 12 1,-1-4 81,0-9-51,1-1 0,-2 1-1,1 0 1,-1-1 0,-1 9-1,1-13-28,0 0 0,0 0 0,1 0 0,-1 0 0,0-1 0,0 1 0,-1 0 0,1-1 0,0 1 0,0-1 0,-1 1 0,1-1 0,-1 0 0,1 1 0,-1-1 0,0 0 1,0 0-1,1 0 0,-1 0 0,0-1 0,0 1 0,-2 0 0,-3 1 83,-1 0 0,1 0 0,-1-1 0,1 0 0,-14 0 0,19-1-72,0 0-1,-1 0 1,1 0-1,-1-1 1,1 1 0,0-1-1,0 0 1,-1 0-1,1 0 1,0 0 0,0 0-1,0 0 1,0 0-1,0-1 1,0 1 0,0-1-1,1 1 1,-1-1-1,0 0 1,1 0 0,-1 0-1,-1-3 1,-2-5 0,1 0 0,0-1 0,0 0 0,1 1 0,1-1 0,0-1 0,-1-13 0,0-84-53,3 74 23,0 24-109,1 0 1,0 0-1,0 0 0,1 0 0,0 0 0,1 1 1,0-1-1,1 1 0,0 0 0,1 0 0,0 0 0,12-17 1,-10 17-929,21-21-9237,-16 16 1339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5907,'0'0'8404,"-30"0"-6966,-100 5 13,124-4-1371,1 0 0,-1 0 0,1 1 0,-1-1 0,1 1 0,0 0 1,0 1-1,0-1 0,0 1 0,0 0 0,0 0 0,1 1 0,0-1 0,-1 1 0,1 0 0,1 0 1,-1 0-1,0 1 0,-4 8 0,-7 7 185,-29 31 444,-98 129 2421,136-170-2818,1 0 0,-1 0 0,2 1 0,0 0 0,0 0 0,1 0 0,0 0 0,1 0-1,-1 14 1,1 14 338,3 54 0,1-25-34,-2-49-501,1 1 0,1-1 0,0 0 0,1 0 0,10 32 0,-8-38-102,1 0 1,0-1-1,0 0 0,1 0 1,1-1-1,0 0 1,0 0-1,1 0 1,10 8-1,18 13-17,2-3-1,0-1 0,2-2 1,1-2-1,1-1 1,46 16-1,-73-32 5,1 0 0,0-1-1,0-1 1,0-1 0,1 0-1,-1-1 1,1-1 0,19 0-1,-31-2 0,16 1 9,0-1 1,1-1 0,-1-1-1,0-1 1,0-1 0,40-12-1,-31 2 16,0-1-1,-2-1 1,0-2 0,-1-1-1,0-1 1,38-37 0,-56 47-8,-1 0 1,0-1 0,-1 0 0,0 0 0,-1-1-1,0 0 1,0 0 0,-2 0 0,1-1 0,5-22 0,-4 2 40,-1 0 1,-2-1 0,0-40 0,-2 43-20,-2-1 0,-1 0 0,-1 0 0,-2 0 0,-1 1 0,-14-47 1,11 53-22,-30-77-18,34 93 16,0 0-1,-1 1 0,0 0 0,0 0 0,-1 0 0,0 1 0,-1 0 1,-13-12-1,15 16 76,0 0 0,-1 0 0,1 0 0,-1 1 0,1 0 1,-1 0-1,0 1 0,0-1 0,-10 0 0,-60-1 825,63 3-848,-153-5 1527,113 3-4446,16 1-7266,69 1 2731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5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3410,'0'0'17808,"11"-9"-15970,74-20 170,95-29-595,-149 50-1339,1 2 0,-1 1-1,61-2 1570,-93 40-1148,-2 0 1,-1 1-1,-11 44 0,-36 94-156,12-47-202,38-124-866,-1 0 1,0-1-1,0 1 0,1-1 1,-1 1-1,0-1 0,0 0 1,1 1-1,-1-1 0,0 0 1,0 0-1,0 0 0,0-1 0,-1 1 1,-4-1-2935,-23 1-10141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9 880,'3'-8'20252,"8"8"-19677,-1 0-1,1 0 1,0 1-1,-1 0 0,1 1 1,-1 0-1,1 1 1,-1 0-1,17 8 0,-18-6-356,-3-1-48,0-1-1,1 0 1,-1 0-1,1-1 1,10 3 0,4 11 483,86 73 529,-28-33-859,2-4 0,2-3-1,99 42 1,53 28-147,-230-115-170,-4-3-6,-1-1 0,1 1 0,-1-1 0,1 1 0,0-1 1,0 0-1,-1 1 0,1-1 0,0 0 0,0 1 0,-1-1 0,1 0 1,0 0-1,0 1 0,0-1 0,-1 0 0,1 0 0,1 0 0,-1 0 24,-1-3-255,-1 0-1,0 0 1,1 0-1,-1 0 0,0 0 1,0 0-1,-1 1 1,1-1-1,-1 0 1,1 1-1,-1-1 0,0 1 1,0 0-1,0-1 1,0 1-1,-3-2 0,-9-11-4861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7876,'0'0'10770,"-22"28"-8529,-4 5-1594,-117 157 2081,-116 167 57,275-355-3158,45 4 853,100-4 0,-85-3-272,-44 1-238,0-1 0,1-1 1,-1-2-1,0-2 0,42-12 0,-68 16-366,0 0-1,1 1 0,-1-1 1,0 1-1,11 0 1,-9-2-3258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2017,'0'0'17224,"-12"177"-14231,12-113-384,0 0-592,0-8-944,0-24-625,0-8-432,0-8-16,30-48-26700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5298,'0'0'15488,"30"12"-14192,91 42-405,-117-52-838,0 0 0,0 0 0,0 0 0,0 1 0,-1 0 0,1 0 0,-1 0 1,0 0-1,0 0 0,0 1 0,4 5 0,-6-6 2,1 1 1,-1-1-1,0 0 1,0 1 0,-1-1-1,1 0 1,0 1-1,-1 5 1,1 3 106,1-1-32,-1 1 0,0-1 0,-1 1 0,0-1 0,-1 1 0,0-1 0,-1 1 0,0-1-1,0 1 1,-2-1 0,1 0 0,-1 0 0,-1-1 0,0 1 0,-9 12 0,13-21-96,-1 1 34,0 0 1,0 0-1,0 0 1,1 0 0,-1 0-1,1 0 1,0 0-1,0 1 1,0-1 0,0 0-1,0 1 1,0 3-1,1-6 87,4 1-96,10 2 63,0-1 0,-1 0 0,1 0 1,25 0-1,-33-2-114,-1-1 0,1 0 0,-1-1 0,1 1 0,-1-1 0,1 0 0,-1-1 0,1 1 0,-1-1 0,0 0 0,0 0 0,0-1 0,0 1 0,-1-1 0,8-5 0,0-5-716,1-1-1,-2 0 1,14-21 0,22-46-9548,-29 47 1903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1041 75 8740,'0'0'4978,"-26"-9"-2875,-84-30-484,92 33-1042,1 1 0,-1 0 0,0 1 0,0 1 1,-1 1-1,1 1 0,-1 1 0,-34 3 0,45-3-462,-13 3 82,0 0 0,1 2-1,-1 0 1,1 1 0,0 2 0,1 0-1,0 0 1,-21 14 0,-20 15 440,-61 51-1,95-68-403,2 1 1,1 1-1,0 1 0,2 1 0,1 1 0,0 1 1,2 0-1,2 2 0,0 0 0,2 1 1,-16 42-1,16-31-128,1 0 1,2 1-1,2 0 1,2 0 0,1 1-1,1 58 1,5-73-96,-1 2 28,5 34-1,-3-52-12,1-1-1,1 1 0,0-1 1,0 0-1,1 0 1,8 18-1,8 6 46,1 0 0,2-1 0,1-2 1,1 0-1,2-1 0,1-2 0,46 36 0,-51-46-9,1-2 0,1-1 0,1-1-1,0-1 1,1-1 0,0-1 0,0-2-1,1 0 1,1-2 0,55 6 0,-30-9-8,1-2 1,0-2 0,0-3-1,-1-2 1,0-2 0,0-3-1,0-2 1,74-28 0,-90 23-22,0-1 0,68-47 0,3-2 10,-57 41-38,-34 19 0,-1-1 1,0-1-1,-1-1 1,0 0-1,0-1 1,21-20-1,-33 26 15,0 0 1,0-1-1,-1 1 0,0-1 1,0 1-1,0-1 0,-1 0 0,3-11 1,8-55 154,-8 43-135,-3 19-25,31-226-105,-32 226 109,0 0 0,-1 0 1,0 0-1,0 0 0,-1 0 1,-1 0-1,1 0 0,-2 0 1,1 1-1,-1-1 0,-1 1 1,0 0-1,0-1 0,0 2 1,-8-11-1,-94-125 112,91 128-118,0 0-1,0 1 1,-1 0-1,-1 2 1,-1 0-1,-28-16 1,33 24 34,0 1 1,0 1-1,-1 0 1,0 0 0,1 2-1,-1 0 1,0 0-1,0 1 1,-17 3-1,-11-2-31,-279-1-2203,302 2-890,-9 12-3085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1111 1 5346,'0'0'15434,"1"1"-14827,-1 0-1,0 0 0,0 0 1,0 0-1,0 0 0,0 0 1,0 0-1,0 0 0,0 0 1,0 0-1,-1 0 0,1 0 1,0 0-1,-1 0 0,1 0 1,0 0-1,-2 0 1,-95 68 457,12-6-1057,-201 165-6,83-57-1,52-47 0,-120 130 0,266-245 4,-4 1-144,8-10-706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0 272,'0'0'18499,"0"4"-16727,-1 136 2855,3 169 510,7-258-4669,-6-43-413,-2 0 1,1 0-1,-1 0 0,0 8 1,-1-14-64,1-21-2239,2 3 28,1 0-1,0 0 0,2 1 0,-1-1 1,14-23-1,5-9-6744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6995,'0'0'13065,"9"25"-10512,28 85-360,-32-92-1698,-1 1-1,0 0 1,-1 0-1,0 27 1,3 19-127,-3-40-347,-3-20-78,0 0 0,0 0 0,1 0 0,-1 0-1,1 0 1,1 0 0,-1 0 0,4 8 0,2-11-3598,3-26-14770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67 2465,'0'0'11504,"-25"-12"-9292,-80-35-134,102 46-1974,0-1-1,0 1 1,0 0-1,0 0 1,-1 1-1,1-1 1,0 1-1,0-1 1,-1 1-1,1 0 1,0 0-1,-1 1 1,1-1 0,0 1-1,-1-1 1,1 1-1,0 0 1,0 0-1,0 1 1,0-1-1,0 1 1,0-1-1,0 1 1,-5 4-1,-4 2 252,-28 19 515,1 1 0,2 2 0,-66 67 0,-27 24 1396,123-114-2150,0 0 0,0 1 0,1-1-1,0 1 1,1 0 0,0 1 0,0-1-1,1 1 1,0 0 0,0 0 0,-4 18-1,0 6 7,2 1 1,-2 35-1,2 133 661,6-164-611,1-21-129,1 1 0,0-1 1,1 0-1,2-1 0,-1 1 1,2-1-1,0 0 0,1 0 0,9 16 1,-3-10 10,0 0 1,2-1-1,0-1 1,2 0 0,30 29-1,-29-35-43,0 0-1,1-2 1,0 0 0,1-1-1,0 0 1,1-2-1,0-1 1,0 0-1,1-2 1,0 0 0,24 2-1,32 1 27,145-1 1,-208-8-34,0 0-12,0-2 0,0 1 0,0-2 0,-1 0 0,1 0 0,-1-2 0,1 0 0,-2 0 0,1-1 0,-1-1 0,1-1 0,-2 1 0,1-2 0,-1 0 0,16-16 0,0-1-30,-1-1 0,38-50 0,-56 63 42,0 1 1,0-2 0,-2 1-1,1-1 1,-2 0 0,0-1-1,-1 1 1,6-33 0,-3-6 7,1 8 1,-3-2 0,-2 1 0,-2-69 0,-3 110 6,0 1 1,0-1-1,-1 1 1,1 0 0,-1-1-1,0 1 1,-1 0-1,1 0 1,-1 1 0,0-1-1,-7-8 1,-4-2 49,-30-26 0,-2-3-26,19 13-11,-41-36 1,55 56 56,0 1 0,-1 0 0,-1 0 1,1 2-1,-31-14 0,19 12 16,3 0-18,0 1-1,-1 1 0,0 1 0,-1 1 0,0 1 1,1 1-1,-31-1 0,-57 5 312,111 0-502,42 24-27656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4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3666,'0'0'21383,"-1"-1"-22074,-3-4 563,3 3 184,1 2 35,0 0 0,0 0 0,0 0 0,0 0 0,-1 0 0,1 0 0,0 0 0,0 0 0,0 0-1,0 0 1,-1 0 0,1 0 0,0 0 0,0 0 0,0 0 0,0 0 0,-1 0 0,1 1 0,0-1 0,0 0 0,0 0 0,0 0 0,0 0 0,-1 0 0,1 0 0,0 0 0,0 0 0,0 1 0,0-1 0,0 0 0,0 0 0,0 0 0,0 0 0,-1 1 0,1-1 0,0 0 0,0 0 0,0 0 0,0 0 0,0 1 0,0-1 0,0 0-1,0 0 1,5 10 837,13 8-1313,-17-16 695,44 46 185,-2 3 0,67 104-1,-89-123-422,-1-6-48,2-1 0,0 0 0,41 34 1,-32-32-4,37 43-1,-33-22 57,56 96 0,-63-95-60,-26-46-18,-2-1 0,1-1 1,-1 0-1,1 1 1,0-1-1,-1 0 0,1 0 1,0 0-1,0 1 1,0-1-1,0 0 1,0 0-1,0 0 0,0 0 1,0 0-1,0-1 1,0 1-1,1 0 1,-1 0-1,0-1 0,2 1 1,-2-1 8,-1-1-771,-1 0 515,1 0-1,-1 1 1,1-1 0,-1 0 0,1 0 0,-1 0 0,0 0-1,1 1 1,-1-1 0,0 0 0,0 0 0,0 1-1,0-1 1,1 1 0,-1-1 0,0 1 0,0-1 0,0 1-1,0 0 1,0-1 0,-2 1 0,-24-7-9038,8 5-4525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7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433 150 960,'4'-10'24858,"-6"3"-25734,-3 0 967,0 1 0,-1-1 0,1 1 0,-2 1 0,1-1 0,0 1 1,-1 0-1,-13-6 0,-4-2 313,-36-14 0,36 19-287,-2 0 0,1 2 1,-1 2-1,1 0 0,-1 1 1,-49 2-1,73 1-109,0 0 0,0 1 0,0-1 0,0 1 0,0-1-1,0 1 1,0 0 0,0 0 0,0 0 0,1 0 0,-1 0 0,0 0-1,1 1 1,-1-1 0,1 0 0,-1 1 0,1-1 0,0 1 0,-1 0-1,1-1 1,0 1 0,0 0 0,0 0 0,0 0 0,1 0 0,-1-1-1,0 1 1,0 4 0,-2 7-36,1 0 0,0 0 1,-1 17-1,3-26 21,-3 148-157,4-133 153,1-1 1,1 1 0,0 0 0,1-1 0,2 0 0,7 19 0,5 5 32,3-1-1,29 43 1,-36-63-39,1-1 0,1 0 0,0-1 0,2-1 0,28 23-1,-39-35 2,0-1 0,0-1-1,1 1 1,0-1-1,-1-1 1,1 1 0,1-2-1,-1 1 1,0-1-1,1 0 1,-1 0-1,1-1 1,11 0 0,-14-1 6,1-1 0,-1 0 0,0 0 1,1 0-1,-1-1 0,0 1 0,1-2 1,-1 1-1,0-1 0,-1 0 0,1 0 0,0 0 1,-1-1-1,0 0 0,0 0 0,0 0 1,8-10-1,10-17-247,-1-2 1,-1 0-1,29-65 0,-16 31-565,-33 63 767,1 0 0,0 1 0,0-1 0,1 1 0,-1 0 0,1 0 0,-1 0 0,1 0 0,0 0 0,0 0 0,1 1 0,-1-1 0,0 1 0,6-2 0,-6 3 30,0 0 0,0 0 0,0 1 0,1-1 0,-1 1 0,0 0-1,0 0 1,1 0 0,-1 1 0,0-1 0,0 1 0,0-1 0,1 1 0,-1 0 0,0 1 0,0-1-1,0 0 1,5 4 0,44 30 247,-44-28-139,0 0 0,1-1 1,0 0-1,0-1 1,1 0-1,-1 0 0,1-1 1,0 0-1,0-1 0,0 0 1,19 3-1,-29-6-83,5 0 2,-1 1 0,1-1-1,0 0 1,0-1 0,0 1-1,0-1 1,5-1 0,-9 1-1,0 0 0,1 0 0,-1 1 0,0-1 0,1 0 0,-1-1 0,0 1 0,0 0 0,0 0 0,0 0 0,0-1 0,0 1 1,0 0-1,0-1 0,-1 1 0,1-1 0,0 1 0,-1-1 0,1 1 0,-1-1 0,0 1 0,1-1 0,-1 0 0,0-2 0,2-14 30,-1 0 1,-1-1-1,-1 1 0,0 0 1,-1 0-1,-1 0 0,-1 0 1,-5-17-1,7 29 13,0 1 0,0-1-1,-1 0 1,1 1 0,-1 0 0,-1 0 0,1 0-1,-1 0 1,1 0 0,-1 0 0,0 1 0,-1 0 0,1 0-1,-1 0 1,0 1 0,0-1 0,0 1 0,-1 0 0,1 1-1,-1-1 1,1 1 0,-1 0 0,0 0 0,0 1-1,0 0 1,1 0 0,-2 0 0,-5 1 0,6 0 36,0 0-1,1 0 1,-1 1 0,1 0 0,-1 0-1,1 0 1,-1 1 0,1 0 0,-1 0 0,1 0-1,0 0 1,0 1 0,0 0 0,1 0-1,-1 1 1,1-1 0,0 1 0,0 0-1,-7 7 1,2-2-62,0-1-74,1 1 1,0 0-1,0 0 0,-10 17 0,16-23-195,0 0-1,1 0 1,0 1-1,-1-1 1,1 0-1,1 1 1,-1-1-1,0 0 1,1 1-1,0-1 0,-1 1 1,1-1-1,1 1 1,-1-1-1,1 1 1,-1-1-1,1 0 1,0 1-1,0-1 1,0 0-1,2 4 1,-1-3-417,1-1 0,-1 1 0,1 0 1,0-1-1,0 0 0,0 0 1,0 0-1,0 0 0,1 0 0,0 0 1,-1-1-1,1 0 0,0 0 1,0 0-1,0 0 0,0-1 0,7 3 1,10-3-5616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6883,'0'0'15071,"1"3"-14137,1 0-858,-1-1 1,1 1-1,-1-1 1,1 0-1,0 0 1,0 0-1,0 0 0,0 0 1,1 0-1,-1 0 1,0-1-1,1 1 1,-1-1-1,1 1 1,0-1-1,4 1 1,55 15 695,-41-12-590,-7-2-95,-1 1 0,0 1 0,1 0 0,-2 1 0,1 0 0,-1 1 1,0 0-1,17 14 0,-23-15 34,1 0 1,-2 0-1,1 0 1,-1 1 0,0 0-1,0 0 1,-1 0 0,1 1-1,-2-1 1,1 1-1,-1 0 1,-1 0 0,1 0-1,-1 0 1,1 12-1,1 29 306,-3-1 0,-5 64 0,4-104-412,-4 34 56,4-39-64,-1 0-1,1-1 0,-1 1 1,1 0-1,-1-1 0,0 1 0,0-1 1,0 1-1,-1-1 0,1 1 1,-1-1-1,-1 2 0,-6-1 2,7-3 24,8-1-58,-1-1 34,0 0 0,0 0 0,0 0 0,0 0 1,0-1-1,0 0 0,-1 0 0,1 0 0,-1-1 1,0 1-1,4-6 0,4 0 48,78-78-415,-32 28-3436,-26 26-1336,-10 11-1613,1-2-5450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6259,'0'0'11968,"8"0"-10349,24 0-242,-31 1-1300,1-1-1,-1 0 1,0 0-1,0 0 1,0 1 0,0-1-1,0 0 1,0 1-1,0-1 1,0 1-1,0 0 1,0-1 0,0 1-1,0 0 1,0-1-1,-1 1 1,1 0 0,0 0-1,0 0 1,-1 0-1,1 0 1,-1 0-1,1 0 1,-1 0 0,1 0-1,-1 0 1,1 0-1,-1 1 1,6 33 803,-6-32-691,2 169 1616,-3-90-2106,6-82-158,0 0 416,0-1-1,0 1 0,-1-1 0,1 0 0,0-1 0,-1 1 1,1-1-1,-1 0 0,9-5 0,41-31 29,-45 30 8,-1 1-1,1 1 0,0 0 0,1 0 1,-1 1-1,1 0 0,0 0 0,13-3 0,-22 8 19,0-1-1,0 1 1,0 0-1,1-1 0,-1 1 1,0 0-1,0 0 1,0 0-1,1 0 0,-1 0 1,0 0-1,0 0 0,0 0 1,0 0-1,1 1 1,-1-1-1,0 0 0,0 1 1,0-1-1,0 1 0,0-1 1,0 1-1,0 0 1,0-1-1,0 1 0,0 0 1,0 0-1,0 0 1,0-1-1,-1 1 0,1 0 1,0 0-1,-1 0 0,1 0 1,-1 0-1,1 1 1,-1-1-1,1 0 0,-1 0 1,0 0-1,1 0 1,-1 0-1,0 1 0,0-1 1,0 0-1,0 0 0,0 0 1,0 1-1,-1 1 1,2 4 184,2 13 149,-1 0 0,0 0 0,-1 0 0,-1 1 0,-1-1 0,-1 0 0,-6 24-1,7-36-318,-1 1 0,-1-1-1,1 0 1,-1 0 0,-1 0-1,0 0 1,0-1 0,0 1-1,-1-1 1,0 0 0,0 0-1,-1-1 1,0 0 0,0 0-1,0 0 1,-1-1 0,0 0-1,0 0 1,-11 6 0,10-9-402,-1 1 0,1-1 0,0 0 1,-1-1-1,1 1 0,-1-2 0,-13 0 0,-22-5-4222,40 4 3392,0-1-1,0 1 1,0-1-1,0 1 1,0-1-1,-6-4 1,-15-17-11306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60 3666,'0'0'10383,"-29"-10"-8233,-91-27-197,112 34-1603,-1 1 0,0-1 0,0 2 0,1-1 1,-1 1-1,0 1 0,0 0 0,-14 1 0,-2 1 501,15-2-547,-13-1 780,-36 6 0,50-4-922,1 1 0,0 0 0,0 0 0,-1 1 0,2 1-1,-1-1 1,-11 8 0,-5 4-25,1 2-1,1 1 0,0 1 1,1 0-1,2 2 0,0 0 1,1 2-1,1-1 0,1 2 1,1 1-1,1-1 1,1 2-1,2 0 0,0 1 1,2 0-1,1 0 0,-5 33 1,6-24-1,3 1 0,0 0 0,3 0 0,1 0 0,6 45 0,-2-64-120,1-1 0,1 1 0,1-1 0,0 0 0,1 0 0,1-1 0,1 0-1,11 14 1,16 18 43,48 48 0,-68-80-41,2-2 0,-1 0 1,2 0-1,0-2 0,0-1 0,1 0 0,28 9 0,-32-14 4,1 0 0,0-1 0,29 3 0,7 2 23,-18-4-13,1-1-1,0-2 1,63-2 0,-53-1-28,-31-1 11,0-1 1,0 0-1,-1-1 1,1 0-1,-1-2 1,24-9-1,90-48 101,-61 27-76,-48 24-14,-1-1 0,0 0 1,0-1-1,-1-2 0,-1 1 1,24-27-1,-20 17 17,-1-1 1,-1-1-1,30-55 0,-41 64-22,-1 0 0,0 0-1,-2 0 1,0-1-1,-1 1 1,3-25 0,-1-111 109,-6 129-122,-1 14 6,0 1 0,-1 0 0,0-1 0,0 1 1,-1 0-1,0 1 0,-1-1 0,0 0 0,0 1 0,-1 0 0,0 0 0,0 0 0,-10-10 0,-12-11 79,-55-49-1,79 76-92,-30-27 44,-1 2 0,-73-43 0,88 60-4,0 0 1,-1 2-1,0 0 1,0 1-1,-1 1 0,0 1 1,0 1-1,-23-2 1,-1 3 34,0 2-1,-1 3 1,1 1 0,-88 17-1,101-14-56,24-6-13,0 1 0,1 1 0,0-1 0,-14 6 0,15-3-1690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1 464,'0'0'31409,"-8"11"-30816,-44 68-435,-71 141 1,-1 5-175,69-129 16,50-93-104,4-3-462,-23-8-19720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3714,'0'0'13486,"2"-1"-11845,10-5-1155,1 0 0,0 1 1,0 0-1,0 1 0,19-3 0,0 0-79,4-5-92,-24 8-152,0 0 0,0 1 0,1 0 1,-1 1-1,15-1 0,-26 15 936,0 12-475,0-7-196,-1 0 1,-3 26-1,2-39-392,1-1 0,-1 1 0,0 0 0,0 0 0,0-1 0,-1 1 0,1-1 0,-1 1 0,0-1 0,0 1 0,0-1 0,0 0 0,-1 0 0,1 0 0,-1 0 0,-5 4 0,22-15-197,0 0 0,1 1 0,0 1 0,0 0 0,1 1 0,-1 1 0,1 0 0,30-3 0,-45 8 165,0-1 0,0 1 0,0-1 1,0 1-1,0-1 0,0 1 0,0 0 0,0 0 0,-1-1 0,1 1 0,0 0 0,0 0 0,-1 0 0,1 0 0,-1 0 0,1 0 0,-1 0 0,1 0 0,-1 0 0,1 0 0,-1 0 0,0 0 0,0 0 0,1 2 0,5 33 305,-5-31-217,-1-3-64,5 27 257,-1 0 0,-1 0 1,-2 0-1,-1 0 0,-3 30 0,1-52-224,0-1 0,-1 0 0,1 0 0,-1 0 0,0 0 0,-1 0-1,1-1 1,-1 0 0,0 1 0,-10 8 0,5-4 24,5-5-107,0-1 0,0 0 0,-1 0 0,1 0 0,-1-1-1,0 1 1,0-1 0,-1 0 0,1-1 0,0 1-1,-1-1 1,0 0 0,0-1 0,1 1 0,-13 0 0,18-2-112,-1 0 1,1-1-1,-1 1 1,1-1 0,-1 1-1,1-1 1,0 1-1,-1-1 1,1 1 0,0-1-1,-1 1 1,1-1-1,0 1 1,0-1 0,0 1-1,-1-1 1,1 0 0,0 1-1,0-1 1,0 1-1,0-1 1,0 0 0,0 0-1,-1-74-10180,1 35 1913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5763,'0'0'16442,"-20"15"-15063,4-3-1124,3-5-103,2 2 1,-1-1-1,1 1 0,1 1 0,-1 0 0,2 1 0,-1 0 1,2 0-1,-13 19 0,-18 66 1899,36-89-1877,3-6-170,-1-1 0,1 1 0,0-1 0,0 1 0,-1-1 0,1 1 0,0 0 1,0-1-1,0 1 0,0-1 0,0 1 0,0-1 0,0 1 0,0 0 0,0-1 0,0 1 0,0-1 0,0 1 0,1-1 0,-1 1 0,0-1 0,0 1 1,1-1-1,-1 1 0,0-1 0,0 1 0,1-1 0,-1 1 0,1-1 0,-1 1 0,0-1 0,1 0 0,-1 1 0,1-1 0,-1 0 0,1 1 0,-1-1 1,1 0-1,-1 0 0,1 1 0,-1-1 0,1 0 0,-1 0 0,1 0 0,-1 0 0,2 0 0,32 0-163,-21-1 194,-6 1-63,-1-1 1,1 0-1,-1 0 0,1 0 1,-1-1-1,0 0 1,0 0-1,0-1 1,0 0-1,0 0 1,0 0-1,-1 0 1,0-1-1,1 0 0,8-9 1,2-5-366,0-1 1,26-39-1,-15 19-275,16-19-978,-43 57 1629,0 1 0,1-1 0,-1 0-1,0 1 1,1-1 0,-1 0 0,1 1-1,-1-1 1,1 1 0,-1-1 0,1 0 0,0 1-1,-1-1 1,1 1 0,-1 0 0,1-1 0,0 1-1,0 0 1,-1-1 0,1 1 0,0 0 0,-1 0-1,1-1 1,1 1 0,1 5 1306,-3 293 2920,0 153-2575,0-450-1685,-18-2-5642,15 0 4756,1-1 1,-1 1-1,0-1 0,1 1 1,0-1-1,-1 0 0,1 0 1,0 0-1,0 0 0,-3-5 1,-8-16-7324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803 50 1121,'0'0'16212,"-25"-7"-14328,-84-21-388,92 24-936,0 0-1,0 1 0,0 1 0,0 1 0,0 0 0,-18 2 0,-4 0 100,26 0-518,-1 0-1,0 1 0,1 1 1,-1 0-1,1 1 0,0 0 1,-23 12-1,2 1 171,-50 35 0,61-36-154,0 0 0,-32 32 0,45-37-96,0 0-1,0 1 0,2 0 1,-1 1-1,2 0 0,-11 23 1,4-3 34,2 0 0,1 1 0,1 1 0,3-1 0,0 1 0,2 0 0,0 53 0,5 6 23,1 122 284,1-198-373,0 0-1,1 0 0,0 0 1,2 0-1,0 0 0,1-1 0,1 0 1,0 0-1,1 0 0,1-1 1,1-1-1,17 22 0,-3-9-10,1-1 0,2-1 0,0-2 0,2 0-1,35 21 1,-50-36-8,0-1 1,1-1-1,-1 0 0,1-1 0,1-1 1,-1 0-1,1-1 0,23 3 0,10-2 42,71-2 0,-89-3-37,-5-1 15,0-2-1,0 0 1,0-2 0,0 0 0,36-14-1,120-58-2,-129 48 12,-1-3-1,79-64 0,-97 70-49,-21 16 3,0 0-1,-1-1 0,-1 0 0,0-1 1,-1-1-1,0 1 0,-1-2 0,11-18 0,-11 13 14,-1-1 0,-1 0 0,0-1-1,-2 0 1,6-36 0,-4 1-97,-2-1 1,-5-110-1,-1 159 104,-1 0-1,0 0 1,0 1 0,-1-1 0,0 0-1,0 1 1,-1 0 0,0-1-1,0 1 1,-1 1 0,0-1-1,0 1 1,0 0 0,-1 0 0,0 0-1,-8-5 1,-12-9 58,0 1 1,-47-23-1,71 40-69,-29-14 106,-1 2 1,0 0-1,-1 2 1,0 2-1,0 1 1,-1 2-1,-1 1 1,1 1 0,-54 1-1,11-4-120,41 0-2490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2465,'0'0'15957,"0"0"-15789,1 0-1,-1 0 1,1 0 0,-1 0 0,1-1 0,-1 1 0,1 0 0,-1 0 0,1 0-1,-1 1 1,1-1 0,-1 0 0,1 0 0,-1 0 0,1 0 0,-1 0-1,1 0 1,-1 1 0,0-1 0,1 0 0,-1 0 0,1 1 0,-1-1 0,1 1-1,77 99 6025,-46-63-5270,72 64 0,-33-35-396,-3 3 0,65 86 1,-19-20-14,-85-103-508,2-1 0,0-1 1,50 35-1,-75-63-397,1-2-4362,-16-6-2423,-13 4-3647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24 2065,'0'0'18120,"-6"-4"-16282,-20-12-173,25 16-1626,1-1-1,0 1 0,-1 0 1,1-1-1,-1 1 1,1 0-1,-1 0 0,1 0 1,-1-1-1,1 1 0,-1 0 1,1 0-1,-1 0 1,1 0-1,-1 0 0,1 0 1,-1 0-1,1 0 1,-1 0-1,1 0 0,-1 0 1,1 0-1,-1 0 0,1 1 1,-1-1-1,1 0 1,0 0-1,-1 1 0,1-1 1,-1 0-1,1 0 1,-1 1-1,1-1 0,0 0 1,-1 1-1,-8 13 329,0 1 0,1-1 0,1 1 0,0 1 0,-8 28 0,13-37-312,-5 12 73,2 0 1,0 1-1,1 0 0,1 0 1,1 0-1,1 0 0,1 0 1,1 1-1,3 21 0,-2-36-119,0 0 0,0 0 0,1 0 0,0-1 0,0 1 0,0-1 0,1 0 0,-1 0 0,1 0 0,1 0 0,-1-1 0,1 0 0,-1 0 0,1 0 0,0 0 0,1-1 0,-1 0 0,1 0 0,9 4 0,1 0-3,0-1 0,1-1-1,-1-1 1,1 0-1,35 3 1,86-5 30,-79-3-4517,-59 1 4194,1-1 0,0 1 0,-1 0 0,1-1 0,-1 1 0,1-1 0,0 1 0,-1-1 0,1 1 0,-1-1 0,1 1 0,-1-1 0,0 0 0,1 1 0,-1-1 0,0 0 0,1 1 0,-1-1 0,0 0 0,0 1 0,0-1 0,1 0 0,-1 0-1,0 1 1,0-1 0,0 0 0,0 0 0,0-1 0,1-27-6772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10517,'0'0'6448,"-7"28"-3703,-46 194 1340,-34 110 1104,86-328-5253,2-26-13979,-2 9 10737,1-25-5880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7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1 105 5699,'0'0'7899,"19"20"-5610,64 60-493,-79-76-1632,0 0 1,1 0 0,0 0 0,0-1-1,0 1 1,1-1 0,9 4-1,-12-6-99,1-1-1,-1 1 1,0-1 0,1 1-1,-1-1 1,0 0-1,1-1 1,4 0-1,7 0 28,-12 0-81,0 0-1,0 0 1,0 0-1,0 0 1,0-1-1,0 0 1,0 1 0,-1-1-1,1 0 1,0 0-1,-1 0 1,0-1-1,1 1 1,-1-1 0,0 1-1,0-1 1,-1 0-1,1 1 1,0-1-1,-1 0 1,0 0 0,0 0-1,1-4 1,6-13-15,-2 0 1,5-27 0,-9 40-6,0-6-10,2-1 10,-2 1 0,0 0 1,1-15-1,-3 28 25,-1 0-1,1-1 1,0 1-1,0 0 1,0 0-1,0-1 1,0 1-1,0 0 1,0-1-1,1 1 1,-1 0 0,0 0-1,0-1 1,0 1-1,0 0 1,0 0-1,0 0 1,0-1-1,0 1 1,1 0-1,-1 0 1,0-1-1,0 1 1,0 0-1,1 0 1,-1 0-1,0 0 1,0-1-1,0 1 1,1 0-1,-1 0 1,0 0-1,0 0 1,1 0-1,-1 0 1,0 0-1,0 0 1,1 0-1,-1 0 1,0 0-1,0 0 1,1 0-1,-1 0 1,0 0-1,1 0 1,-1 0-1,0 0 1,0 0-1,1 0 1,-1 0-1,0 0 1,0 0-1,0 0 1,1 1-1,-1-1 1,0 0-1,0 0 1,1 0-1,-1 0 1,0 1-1,0-1 1,0 0-1,0 0 1,1 0-1,-1 1 1,0-1-1,14 15 841,17 27-89,1-1 0,3-1 0,39 36 0,-73-76-826,-1 0 0,0 1 0,0-1 0,0 0 0,1 1 1,-1-1-1,0 0 0,1 0 0,-1 1 0,0-1 0,0 0 0,1 0 0,-1 1 1,1-1-1,-1 0 0,0 0 0,1 0 0,-1 0 0,0 0 0,1 1 1,-1-1-1,1 0 0,-1 0 0,0 0 0,1 0 0,-1 0 0,1 0 0,-1 0 1,0 0-1,1-1 0,-1 1 0,0 0 0,1 0 0,-1-1-119,1 1 1,-1-1-1,-1 1 0,1-1 0,0 1 0,0-1 0,0 0 0,0 1 0,0-1 1,0 1-1,0-1 0,-1 1 0,1-1 0,0 1 0,-1-1 0,1 1 0,0 0 1,0-1-1,-1 1 0,1-1 0,-1 1 0,1 0 0,0-1 0,-2 0 0,-13-8-5894,-3 2-2942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10597,'0'0'10757,"148"-24"-9301,-106 8-559,-6 8-689,5-8-192,-11 0-16,-6 8-448,-7-8-1217,1 8-1633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0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1681,'0'0'20060,"-1"18"-18329,0 1-1440,-3 39 1236,5 72 1,0-126-1531,0 1 1,1-1 0,-1 1 0,1-1 0,0 0 0,0 0 0,1 0 0,-1 0 0,1 0-1,0 0 1,0-1 0,0 1 0,1-1 0,-1 0 0,1 0 0,0 0 0,-1-1-1,1 1 1,1-1 0,-1 0 0,8 3 0,7 3-44,0-1-1,0-1 1,35 6 0,-26-8-41,26 7-240,-53-11 338,-1 0 1,1 0-1,-1 0 0,1 1 1,-1-1-1,1 0 0,-1 1 1,1-1-1,-1 0 1,1 1-1,-1-1 0,0 0 1,1 1-1,-1-1 0,0 1 1,1-1-1,-1 1 0,0-1 1,1 1-1,-1-1 0,0 1 1,0-1-1,0 1 0,0-1 1,1 1-1,-1 0 1,0-1-1,0 2 0,-6 19 395,-20 18 261,24-36-628,-29 35 253,-1-2 1,-73 62-1,101-93-465,-1-1-1,0 0 0,0-1 0,0 1 0,0-1 0,-1 0 0,1 0 1,-1-1-1,0 0 0,0 0 0,0 0 0,0 0 0,0-1 0,0 0 1,0-1-1,0 1 0,-7-1 0,11 0-205,0 0-1,0 0 1,0 0 0,0 0 0,0-1-1,0 1 1,0 0 0,0-1-1,0 0 1,0 1 0,-3-3 0,-23-23-6953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29 2945,'0'0'13516,"-31"-5"-11505,-97-15-191,115 18-1420,1 1 0,-1 0 1,1 1-1,-1 1 0,1 0 0,-18 4 1,-3 0 441,-15 0 639,-67 15 0,95-15-1243,1 1 0,0 1-1,0 0 1,1 2 0,-1 0 0,-17 12-1,27-13-170,1 0 0,0 1 0,0 0 0,1 0 0,0 0 0,0 1 0,1 0 0,-8 18 0,7-14-35,-9 20 39,1 0 0,1 1 0,3 0 0,0 1 0,3 0 0,-6 45 0,7-9 8,3 1 0,6 91 0,-1-151-76,1-1 0,1 1-1,0-1 1,1 0 0,0 0 0,1 0 0,0 0-1,1-1 1,0 0 0,13 18 0,7 5 77,55 55 1,-60-69-59,1-1 1,0-1-1,2-1 0,0-1 0,1-1 1,0-1-1,1-1 0,1-1 0,30 8 0,-14-7 9,1-3 0,0-2-1,0-1 1,1-3-1,50 0 1,-73-4-15,10 0 14,36-4 0,-56 2-19,0 0 0,0-1 1,0 0-1,0-1 0,-1 0 0,17-9 0,14-13 94,-1-1 0,61-56-1,-62 49-39,88-57-1,-124 88-63,1-1-1,0 0 0,-1 0 0,0 0 1,0 0-1,0 0 0,-1-1 0,1 0 1,-1 0-1,0 0 0,-1 0 1,1 0-1,3-11 0,1-7 86,-1 0 1,3-25-1,-6 29-77,2-22 7,-2-1-1,-3-71 1,-1 43 39,0 45-44,-1 0 0,-2-1 0,0 1 0,-2 0-1,0 1 1,-2 0 0,0 0 0,-2 0 0,-18-32 0,23 50 30,0 0-1,-1 1 1,1 0-1,-1-1 1,0 2-1,0-1 1,-1 1-1,-7-4 0,-20-16 111,-6-9-99,-58-39 0,89 67-4,0 0 1,-1 1-1,1 0 0,-1 0 0,0 1 0,0 0 1,-20-2-1,-1 1 28,-44 1 1,56-4-42,-5-2-1236,-45 9-8897,33 0 4474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8 5651,'-7'-8'24664,"5"8"-24556,-1 1-1,1 0 1,0-1 0,0 1-1,0 0 1,0 0-1,0 0 1,0 0 0,0 0-1,0 0 1,1 1-1,-1-1 1,0 1 0,1-1-1,-1 1 1,1 0 0,0 0-1,-1-1 1,0 4-1,-5 3 94,-55 65-107,-116 148-89,-90 171-5,215-311 0,45-70 0,-35 53 0,3 2 0,-36 80 0,58-104 0,1-11 0,12-23-227,5-36-9752,-1 18 2035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2593,'0'0'17750,"-6"18"-15832,-1 5-1417,1 0 0,0 1 0,2-1 0,1 1 0,0 26 1,3 236 2056,0-373-13203,0 48 2412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6259,'0'0'11234,"2"28"-8867,8 94-468,-8-103-1434,0-1 0,1 0 0,0 0 0,2 0 0,0 0 0,1-1-1,17 33 1,-21-45-424,1-1-1,0 0 0,0 0 1,0 0-1,0 0 0,1 0 0,0-1 1,-1 0-1,1 1 0,0-2 1,1 1-1,-1 0 0,1-1 0,6 3 1,-8-3-44,1-1 1,0 0 0,-1 0-1,1-1 1,0 1 0,-1-1-1,1 0 1,0 1 0,0-2-1,-1 1 1,1 0-1,0-1 1,0 0 0,-1 0-1,1 0 1,0 0 0,-1 0-1,0-1 1,1 0 0,3-2-1,2-3 22,-1 0-1,0-1 0,0 0 0,-1 0 1,0-1-1,-1 0 0,0 0 0,0 0 1,7-19-1,1-3-23,17-63 1,-25 75-14,-2 0 0,0 1 1,-1-1-1,-1-1 0,-1 1 1,0 0-1,-4-33 0,2 49 62,0 0 0,0 0-1,0 0 1,0 0 0,-1 0 0,1 0-1,-1 0 1,0 0 0,0 0-1,0 1 1,0-1 0,0 1 0,-1-1-1,1 1 1,-1 0 0,1 0-1,-1 0 1,0 1 0,0-1 0,0 1-1,0-1 1,0 1 0,0 0-1,0 0 1,-1 0 0,-4 0 0,-10-2 369,-1 1 0,1 1 0,-33 1 0,22 1-66,-113-1-400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4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 6659,'0'0'12416,"-25"-1"-10903,-78 0-179,99 1-1224,0 0 0,0 0 0,0 1 0,0 0-1,0 0 1,1 0 0,-1 0 0,0 1 0,1-1 0,-1 1 0,1 0-1,0 0 1,0 0 0,-1 1 0,-3 3 0,-8 6 442,-64 66 1236,71-71-1625,0 2 0,0-1 1,1 1-1,-9 13 0,-4 7 187,9-14-204,1 0 0,1 1 0,1 0 1,0 0-1,1 1 0,1 0 0,-7 28 1,7-12 1,1 0 0,2 1 1,1 42-1,0-49-58,3 0-1,0 0 0,1 0 1,2 0-1,1 0 0,1-1 1,12 36-1,-14-54-54,12 34 193,28 51 0,-37-81-209,1 0 1,0 0 0,0 0-1,1-1 1,1-1-1,0 0 1,0 0 0,19 13-1,7 0-13,1-2 0,1-1 0,0-2-1,2-2 1,78 21 0,-90-32-2,1-1-1,-1-2 1,1 0 0,39-4-1,-7 0 22,-45 1-16,1 0 1,-1-1 0,0-1 0,0-1 0,-1 0 0,1-1-1,28-14 1,-10 2 14,-1-2-1,40-30 1,-45 26-11,-2-2 1,0 0-1,26-36 0,-40 46 8,0-1 0,-1-1-1,0 0 1,-2 0 0,0-1-1,-1 0 1,-1-1-1,0 1 1,-2-1 0,0-1-1,-1 1 1,-1-1 0,-1 0-1,0-30 1,-2 15-6,-1 0 1,-1 0-1,-9-38 1,9 61 7,-2 0 0,0 0 0,0 0 0,-1 1 1,0 0-1,-1 0 0,0 0 0,-1 1 0,0 0 0,-1 0 0,0 0 1,-14-12-1,-19-11 155,-2 2-1,-50-28 1,78 51-128,0 0 0,0 1 0,-1 1-1,0 0 1,0 1 0,-30-5 0,7 6 217,-69 0 0,4 4-517,102 0-305,2 6-2486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2689,'0'0'11851,"0"-1"-11741,0 1 0,0 0 0,0-1 0,0 1 0,0 0 0,0-1 1,0 1-1,1 0 0,-1 0 0,0-1 0,0 1 0,0 0 0,1 0 0,-1 0 0,0-1 0,0 1 0,0 0 0,1 0 0,-1 0 0,0-1 1,1 1-1,-1 0 0,0 0 0,0 0 0,1 0 0,-1 0 0,0 0 0,1 0 0,-1 0 0,0 0 0,0 0 0,1 0 0,-1 0 1,0 0-1,1 0 0,-1 0 0,0 0 0,1 0 0,-1 0 0,0 0 0,0 0 0,1 0 0,-1 1 0,0-1 0,1 0 0,-1 0 1,0 0-1,0 0 0,0 1 0,1-1 0,-1 0 0,0 0 0,0 1 0,100 156 6396,18-7-4210,150 123-1459,-259-265-823,46 42 38,76 52 0,-131-102-66,0 0 1,0 0-1,1 0 1,-1 0-1,0 1 1,0-1-1,0 0 1,1 0-1,-1 0 1,0 0-1,0 0 1,0 0 0,1 0-1,-1 0 1,0 0-1,0 1 1,0-1-1,1 0 1,-1 0-1,0 0 1,0 0-1,0 1 1,0-1 0,0 0-1,0 0 1,0 0-1,1 1 1,-1-1-1,0 0 1,0 0-1,0 0 1,0 1-1,0-1 1,0 0-1,0 0 1,0 1 0,0-1-1,0 0 1,0 0-1,0 0 1,0 1-1,0-1 1,0 0-1,-12 2-2649,-5 1-532,14-1 2608,0 0 0,0 0 1,0 1-1,0-1 0,1 1 1,-1-1-1,1 1 0,-4 4 1,-23 44-6223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4482,'0'0'14551,"-1"16"-13439,1 233 3781,7-98-2337,-7-150-2604,0-115-16506,0 52 8315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1713,'28'-10'1855,"-18"7"-332,0 0 1,0 1 0,0 0-1,0 0 1,13 0 0,37 4 1125,-32 0-1891,0-2 1,45-5 0,-42-10 439,-20 34 568,2 27-341,-1 1 0,-3 1 1,6 81-1,-9 108 162,-6-179-1402,0-56-220,-1-2-95,0 0 0,1 0 0,-1 0 0,1 0 0,-1 0 0,1 0 0,-1 0 0,0 0 0,1 0 0,-1 0-1,1 0 1,-1 0 0,1 0 0,-1 0 0,1 0 0,-1-1 0,1 1 0,-1 0 0,1 0 0,-1-1 0,1 1 0,-1-1 0,-2-2-807,0-1-1,0 0 1,0 0-1,1 0 1,0 0 0,0-1-1,-3-7 1,-7-25-6846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8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0 100 7684,'0'0'10941,"3"0"-10186,12 0-513,0-1 0,0 0 0,0-1 0,0-1 1,0 0-1,-1-1 0,1-1 0,-1 0 0,0-1 1,0 0-1,-1-1 0,0-1 0,20-15 0,-2 5-1989,-10 11-6307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40 4882,'0'0'12281,"-26"-6"-10067,-81-21-379,99 25-1526,0 0-1,0 1 0,0 0 0,-1 0 0,1 1 1,0 0-1,0 1 0,-1 0 0,1 0 1,0 0-1,-14 6 0,11-3-41,1 2 0,-1 0 0,1 0 0,1 1 0,-15 12 0,17-13-181,-11 10 27,0 1 0,1 1 0,2 1 1,-1 0-1,2 1 0,1 0 0,0 1 0,2 1 1,0 0-1,1 1 0,2 0 0,0 0 0,-7 37 1,4 6 201,2-1 1,4 2-1,4 116 0,3-160-250,1 1 0,0-1 0,2-1 0,1 1 0,0-1 0,2 1 0,1-2 0,0 1 0,2-2 0,22 35 0,-5-17-31,1-1 1,1-1-1,2-2 0,51 42 0,-59-57-27,0 0-1,1-2 1,1 0 0,45 20-1,-51-29 2,-1 0 0,1-2 0,1 0 0,-1-1 0,1-1 0,0-1-1,34 0 1,-47-3-8,21 0 6,33-4 1,-51 2 1,0 0 0,-1 0 0,1-1 0,-1-1 0,0 0 0,14-7 1,12-9 20,-1-2 1,52-42-1,-68 48-33,0-1-1,-1-1 1,-2-1-1,0 0 1,21-33-1,-21 25-22,52-94-112,-62 105 124,1 0 0,-2 0 0,0 0 0,-1-1-1,-1 1 1,2-23 0,-3 19 26,-1 0-1,-1 0 1,-1-1 0,-1 1-1,0 0 1,-2 0 0,0 1-1,-10-28 1,-14-11-1,-40-63-1,58 104-15,3 5 14,0 0 1,-1 1-1,0 0 0,0 1 0,-2-1 1,1 2-1,-1 0 0,0 0 0,-1 0 1,0 1-1,-15-7 0,-71-38 214,-42-20-172,132 71-52,1-1-1,-1 1 1,0 1 0,1-1-1,-1 1 1,0 1 0,0-1-1,-13 1 1,-55 12-3975,44-6-1352,8-5-2424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7 447 1585,'0'0'15169,"0"0"-15100,-1 0-1,1 0 0,0 0 0,0 0 0,-1 0 0,1 0 1,0 0-1,-1 0 0,1 0 0,0 0 0,0 0 0,-1-1 1,1 1-1,0 0 0,0 0 0,0 0 0,-1-1 0,1 1 1,0 0-1,0 0 0,0 0 0,-1-1 0,1 1 1,0 0-1,0 0 0,0-1 0,0 1 0,0 0 0,0-1 1,0 1-1,-1 0 0,1 0 0,0-1 0,0 1 0,0 0 1,0-1-1,0 1 0,0 0 0,1 0 0,-1-1 0,0 1 1,0 0-1,0-1 0,0 1 0,0 0 0,0 0 1,0-1-1,0 1 0,1 0 0,-1 0 0,0-1 0,0 1 1,0 0-1,1 0 0,-1-1 0,15-37 713,1 0 0,33-56-1,-19 39-451,-8 20-176,10-20-104,-14 36-89,-14 12 46,0-1 0,1 1 0,0 0-1,0 1 1,1-1 0,6-6-1,-6-11-706,-2 13 1226,-1 0-3479,-15 41-15904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2465,'0'0'21767,"0"-2"-21145,1-6-497,0 0 1,1 0-1,0 1 0,0-1 0,1 1 1,0-1-1,0 1 0,1 0 1,0 0-1,0 1 0,9-12 0,11-18 104,64-129 115,-80 153-538,-4 12-2245,-3 23-4955,-1-11 4652,0 11-2983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1345,'-12'-3'24171,"12"-5"-24062,1 1 1,0-1 0,0 0 0,1 1 0,0-1-1,0 1 1,1 0 0,4-10 0,35-53 23,-31 54-125,0-1 1,-1 0-1,8-21 1,-16 28 4,-2 9 43,0 10-6368,0 5 1950,0-5-1876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16,'-11'7'27132,"17"-15"-27106,-1 1-1,1-1 0,1 2 1,-1-1-1,1 1 0,0 0 1,1 0-1,-1 1 1,1 0-1,0 0 0,10-4 1,-12 6-26,2-7-5,-8 9 5,0 1 0,0 0 0,0 0-1,0 0 1,0-1 0,0 1-1,0 0 1,0 0 0,1 0 0,-1-1-1,0 1 1,0 0 0,0 0-1,1 0 1,-1-1 0,0 1 0,0 0-1,0 0 1,1 0 0,-1 0 0,0 0-1,0 0 1,0 0 0,1 0-1,-1 0 1,0-1 0,0 1 0,1 0-1,-1 0 1,0 0 0,0 0-1,1 0 1,-1 0 0,0 1 0,1-1-1,2 0 2,-2 0 7,17 0 1457,-18 26-566,-1-2-593,-2 0 0,-11 45 0,9-45-45,0 0 1,-3 49-1,7 4-74,0-12-71,8 89 0,-6-113-84,0-34-38,-1 0 0,1-1 0,1 1 0,-1 0-1,1-1 1,4 10 0,-2-9 20,-3-6 44,-1-25-10308,0 0 4242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26 233 2401,'0'0'12926,"-16"1"-7189,8-3 1188,8-1-6919,-1-1-1,1 1 1,0 0 0,0-1-1,0 1 1,1-1 0,-1 1 0,1 0-1,0-1 1,-1 1 0,2 0-1,-1 0 1,0 0 0,1 0 0,-1 0-1,1 0 1,0 0 0,0 0-1,0 0 1,5-4 0,20-20 17,25-33 0,-38 44-18,2-8 6,-14 21 5,-1 0 0,1-1 0,0 1 0,0 0 0,1 0 0,-1 1 0,1-1-1,-1 0 1,5-3 0,-6 6 721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6339,'0'0'25401,"0"9"-24401,-3 33-991,-1-1 0,-12 54 0,-2 8-9,-28 197 0,-15 134 0,60-393 0,0-33 0,-3-6-56,3-2-355,1-1 213,0 1 0,0-1 0,0 1 0,0 0 0,0-1 0,0 1 0,0-1 0,0 1 0,0 0 0,-1-1 0,1 1 0,0 0 0,0-1 0,0 1 0,-1 0 0,1-1 0,0 1 0,-1 0 0,1-1 0,0 1 0,0 0 0,-1 0 0,1-1 0,0 1 0,-1 0 0,1 0 0,-1 0 0,1 0 0,0 0 0,-1-1 0,1 1 0,0 0 0,-1 0 0,1 0 0,-1 0 0,1 0 0,0 0 0,-1 0 0,1 0 0,-1 0 0,1 0 0,0 0 0,-1 1 0,1-1 0,-1 0 0,0 0 0,-4 1-2445,-11-1-8056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1697,'0'0'14919,"1"4"-12580,26 99 3188,-3-16-3635,13 101 0,-28-147-1647,-6-33-181,-1 1-1,0-1 1,0 16-1,-1-23-49,3-1-4,-3 0 12,-1-16-12634,0 0 6642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1 992,'0'0'13580,"0"0"-13242,-1 0-1,1 0 1,-1 0 0,1 0 0,-1 0-1,0 0 1,1 0 0,-1 0-1,1 0 1,-1 0 0,1 0 0,-1 0-1,1 0 1,-1 0 0,1 0-1,-1 1 1,1-1 0,-1 0 0,1 0-1,-1 1 1,1-1 0,-1 0-1,0 1 1,-8 36 196,-7 46 0,14-67-4017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71 3282,'0'0'17050,"-9"-11"-15519,-27-33-266,35 43-1113,0-1-1,0 1 1,-1 0 0,1-1-1,0 1 1,0 0 0,-1 0-1,1 0 1,-1 0 0,1 0-1,-1 1 1,1-1-1,-3-1 1,3 2-112,0 0 0,1 0 1,-1 0-1,0 0 0,0 0 0,1 0 0,-1 0 0,0 1 0,1-1 0,-1 0 1,1 0-1,-1 0 0,0 1 0,1-1 0,-1 0 0,1 1 0,-1-1 0,0 1 1,1-1-1,-1 0 0,1 1 0,-1 0 0,-2 3-3,1 0 0,0 1 0,0-1 0,0 0-1,0 1 1,-2 8 0,1-3 127,-3 12-50,0 1 0,2 0 0,0 1 0,2-1 0,0 1 0,3 29 0,-1-49-107,0-1 0,0 1 0,1-1 0,-1 1 0,1-1 0,0 1 0,0-1 0,0 1 0,1-1 0,-1 0 0,1 0 0,0 0 0,0 0 0,0 0 0,0 0 0,0 0 0,4 3 0,-4-5-14,0 1-1,1-1 1,-1 1 0,0-1-1,1 0 1,-1 0 0,1 0-1,-1 0 1,1 0 0,0 0 0,-1-1-1,1 1 1,0-1 0,0 0-1,-1 0 1,1 0 0,0 0-1,-1-1 1,1 1 0,0-1-1,-1 1 1,1-1 0,0 0-1,-1 0 1,4-2 0,-1 0-44,0 0 0,0-1 0,0 0 0,-1 0 0,1-1 0,-1 1 0,0-1 0,0 0 0,-1 0 0,1 0 0,-1 0 0,0-1 0,2-7 0,5-9-274,-2-1 0,7-24 0,-11 33 117,-2 7 72,0 0 0,0-1 0,-1 1 0,0 0 0,1-15 0,-2 21 691,9 159 2306,-1-64-2161,-5-54-471,18 450 1724,-21-486-1974,-8-38-19164,-8 4 8869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9780,'0'0'8223,"8"23"-6953,-5-13-1114,61 160 1881,-48-134-1660,-3-5-202,1-1 0,1 0-1,2-1 1,34 44 0,-31-59-3230,-4-11-7160,-7-3 2641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76 2113,'0'0'13596,"-21"-11"-11886,-66-33-240,80 41-1073,1 0-1,-1 0 1,0 0 0,0 1 0,0 0 0,0 1 0,0-1 0,0 1 0,-1 1-1,1-1 1,0 1 0,-15 2 0,-9 0 1001,20-1-1186,0 0-1,0 1 0,0 0 0,0 1 0,0 0 0,1 1 1,-1 0-1,1 1 0,-19 11 0,13-6-144,1 0-1,1 1 1,0 1-1,0 0 0,-16 20 1,11-8 11,2 1-1,1 0 1,1 2 0,-14 33 0,-36 116 221,51-129-213,2 1 0,2 1 0,2 0 0,-2 94 0,10 115 325,1-247-398,0 0 1,1 0-1,0-1 1,1 1 0,0 0-1,0-1 1,1 0 0,1 0-1,0 0 1,11 16 0,0-3-7,0-1 1,2 0 0,22 20 0,-25-29-4,0 0 0,0-2 0,1 0 0,1 0 0,-1-2 0,32 14 0,-16-11 0,0-2 0,65 14 0,-50-15-2,-28-4 2,0-2 0,0 0 0,26 1 1,-34-4-6,-4 0 6,0 1-1,0-1 1,0-1-1,0 1 0,0-1 1,0-1-1,0 1 0,0-1 1,0 0-1,13-6 1,89-69 79,-81 56-88,44-42-39,-58 53 39,0-2 0,0 1 0,-1-2 0,-1 0 0,0 0 0,-1-1 0,0-1 0,-1 0 0,-1 0 0,-1-1 0,8-18 0,-7 11 23,0-1 0,-2 0 1,-1-1-1,-1 0 1,-1 0-1,-1 0 0,0-30 1,-2-13-16,1 22 2,-6-52 0,2 85 7,-1 0 0,0 0 1,-1 1-1,-1-1 0,-8-18 0,-39-63 109,28 52-99,2-3-15,17 33-2,0 0 1,-1 1-1,-1-1 0,1 1 0,-13-14 0,-25-33 109,19 34-62,-50-37 1,71 60-120,0 0 0,1 0 1,-1 0-1,0 1 0,0 0 1,0 0-1,0 0 0,0 0 1,-6 1-1,-5 0-609,-34-1-3510,18 0-2976,17 0-1318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173 103 2305,'0'0'11928,"-34"0"-390,21 0-12135,7 1 559,0 0 0,0 1 0,0 0 0,0 0 0,1 0-1,-1 1 1,0 0 0,1 0 0,0 0 0,0 1 0,0-1 0,-6 6 0,-30 19 45,38-27 58,3-1-41,0 0 1,0 0 0,0 0 0,0 0 0,0 0 0,0 0 0,0 0 0,0-1 0,0 1 0,0 0 0,0 0-1,0 0 1,0 0 0,0 0 0,0 0 0,0-1 0,0 1 0,0 0 0,0 0 0,0 0 0,0 0 0,0 0 0,0 0-1,0-1 1,0 1 0,0 0 0,0 0 0,0 0 0,0 0 0,0 0 0,0 0 0,0 0 0,0-1 0,-1 1-1,1 0 1,0 0 0,0 0 0,0 0 0,0 0 0,0 0 0,0 0 0,0 0 0,-1 0 0,1 0 0,0 0-1,0 0 1,0 0 0,0 0 0,0 0 0,0 0 0,-1 0 0,1 0 0,0 0 0,0 0 0,0 0 0,0 0-1,0 0 1,0 0 0,-1 0 0,1-9-290,3-3 259,0 1 1,0 0-1,1-1 1,0 2-1,1-1 1,0 0-1,1 1 0,10-15 1,0-1-6,-2 9-364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3522,'-6'4'27063,"7"6"-27006,0-1 1,0 0 0,1 0 0,0 0-1,0-1 1,1 1 0,7 15 0,36 58 355,-7-14-120,93 231 535,-26-54-650,43 145-170,-146-378-8,10 26 0,1-1 0,21 40 0,-30-69-32,-4-7-141,-1-4-1884,0 1 1623,0 0 0,0-1 0,0 1 0,0-1-1,0 1 1,-1-1 0,1 1 0,-1 0 0,0-1-1,0 1 1,0 0 0,0 0 0,0-1 0,0 1-1,0 0 1,-1 0 0,1 0 0,-1 0 0,0 1-1,1-1 1,-1 0 0,-4-2 0,-23-13-9760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3826,'0'0'14756,"0"0"-14657,0 0 1,0 0 0,0-1-1,-1 1 1,1 0 0,0 0-1,0-1 1,0 1-1,0 0 1,0 0 0,0 0-1,0-1 1,0 1 0,0 0-1,0 0 1,0-1-1,0 1 1,0 0 0,0 0-1,0-1 1,1 1 0,-1 0-1,0 0 1,0 0-1,0-1 1,0 1 0,0 0-1,0 0 1,1 0 0,-1-1-1,0 1 1,0 0-1,0 0 1,0 0 0,1 0-1,-1 0 1,0 0-1,0-1 1,0 1 0,1 0-1,17-2 487,-1 0 0,1-2 0,-1 0 0,0-1 0,22-9 0,10-3 68,-21 9-296,-1 1-1,1 1 1,1 1-1,48-1 1,-75 6-330,-1 1 0,0 0 1,0-1-1,0 1 0,0 0 1,0-1-1,0 1 1,0 0-1,0 0 0,-1 0 1,1 0-1,0 0 0,0 0 1,-1 0-1,1 0 0,0 0 1,-1 0-1,1 0 0,-1 1 1,0-1-1,1 0 0,-1 0 1,0 0-1,0 1 0,0-1 1,0 0-1,0 0 0,0 1 1,0 1-1,0-2 2,2 14 161,6 104 668,-8-108-818,0 0-1,-1 0 1,0 0-1,-1 0 0,0-1 1,-1 1-1,0-1 1,-7 15-1,-34 43 58,35-55-132,0 0 0,0 0 0,1 1 0,-7 17 0,11-22-780,11-15 334,23-11 266,-23 12 194,0 0 0,0 1 0,1 0 0,-1 0 0,1 1 1,0 0-1,0 0 0,0 1 0,0 0 0,1 0 0,10 0 0,-17 2 11,0 0 1,-1 0 0,1 0-1,0 0 1,0 0-1,0 0 1,0 1 0,-1-1-1,1 1 1,0-1-1,0 1 1,-1 0 0,1-1-1,0 1 1,-1 0 0,1 0-1,-1 0 1,3 2-1,-3 0 26,1-1 0,-1 1 0,1 0 0,-1 0 0,0 0-1,0 0 1,-1-1 0,1 1 0,0 0 0,-1 0 0,0 6-1,3 28 310,-2 0-1,-6 61 1,5-91-293,-2 0 0,1 1-1,-1-1 1,0 0 0,-1-1 0,0 1 0,0 0 0,0-1 0,-7 11 0,7-14-70,1 0 0,0-1-1,-1 1 1,0-1 0,0 1 0,1-1 0,-1 0 0,-1 0 0,1 0 0,0 0-1,0-1 1,-1 1 0,1-1 0,-1 0 0,1 0 0,-1 0 0,1 0 0,-1-1-1,-7 1 1,10-1-383,-1 0-1,0 0 1,1 0-1,-1 0 0,1 0 1,-1 0-1,0 0 1,1 0-1,-1-1 0,0 1 1,1-1-1,-1 1 1,1-1-1,-1 0 0,1 1 1,-1-1-1,1 0 1,-2-1-1,2-1-327,0 1 0,0 0-1,1 0 1,-1-1 0,1 1 0,-1 0 0,1-1-1,0 1 1,0 0 0,0-1 0,1-2-1,-1-7 808,0-42-6401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4722,'0'0'13126,"9"-1"-11728,1-1-1189,5 0 483,0 0-1,0 1 1,22 2-1,-32-1-536,-1 0-1,0 1 0,0-1 1,0 1-1,0 0 0,0 0 1,-1 1-1,1-1 0,0 1 1,0 0-1,-1 0 0,1 0 1,-1 0-1,0 1 0,0-1 1,0 1-1,0 0 0,0 0 1,0 0-1,2 4 0,-1 2 80,0 0 0,0 0 0,-1 1 0,0-1 1,0 1-1,-1 0 0,-1 0 0,1 18 0,-5 80 310,3-100-511,-12 61 86,8-56-169,2 1-1,0 0 1,-1 22 0,3-35-119,13-1 113,8 1 132,-1-2 1,28-4 0,-40 4-217,-1-1 0,1 0 0,-1-1 1,0 0-1,0 0 0,0 0 0,0-1 0,0 0 1,10-9-1,-7 5-1086,0-1-1,0 0 1,14-18 0,-20 22 472,-1 0 0,0 0 0,0 0 0,0-1 0,-1 1 0,0 0 0,0-1 0,0 0 0,-1 1 0,1-1 0,-1-6 0,0-21-6345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20 4818,'0'0'8823,"-27"-4"-7012,-85-11 17,106 15-1642,0-1 0,0 1 0,1 0-1,-1 1 1,0-1 0,-9 3 0,-10 12 663,12-6-489,-2 1-76,1 0 1,1 0-1,0 1 0,0 1 0,1 1 0,0-1 0,-10 18 0,5-6 269,2 1 0,1 1 0,-15 41 0,-42 136 1006,62-168-1355,2 0 0,1 0 1,2 0-1,0 38 0,4-54-122,5 126 341,-3-126-358,2 1-1,0-1 1,1 0 0,1 0 0,11 26 0,88 146 495,-94-172-543,1-1 0,0 0 0,1-1 0,1-1 0,1 0 0,0 0 0,1-2 0,1 0 0,0 0 0,1-2 1,0 0-1,1-1 0,0-1 0,1-1 0,0-1 0,0-1 0,1 0 0,0-1 0,0-2 0,1 0 0,-1-1 0,31 0 0,-15-3 0,-24 2-7,1-2 0,0 0 0,-1 0 0,1-1 1,-1-1-1,1 0 0,-1-1 0,1 0 0,-1-1 0,18-9 0,16-15 76,-2-3 1,-1-2-1,-1-1 0,-2-2 1,69-80-1,-98 101-67,-1-1 0,0-1 0,-1 0 0,-1 0 0,-1-1 0,0 0 0,-1 0 0,-1-1 0,-1 0-1,4-28 1,-2-14-40,-1-119-1,-6 145-10,-1 22 31,-1-1 0,0 1-1,-1 0 1,0 0 0,-1 0 0,0 0-1,-1 1 1,0-1 0,-10-14 0,-11-16 44,-34-43 1,59 85-44,-16-21 27,0 1-1,-2 1 1,0 1 0,-2 0-1,0 2 1,0 0 0,-2 1-1,0 2 1,-1 0 0,0 1-1,-48-17 1,48 25 99,-1 1 0,0 1-1,1 1 1,-1 1 0,-39 4 0,-1-2 7,49-1 705,11 1-4043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0,'0'10'23856,"0"7"-20918,-2 10-2453,-1-1 1,-2 0-1,-1 0 0,-1 0 1,-12 30-1,-15 59-196,-12 128 132,37-173-272,-2 105-1,11-173-39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5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2977,'0'0'14762,"0"-6"-12729,0 3-1878,0 0 0,1 1 0,-1-1 0,0 1 0,1-1 1,0 1-1,0-1 0,-1 1 0,1 0 0,1-1 0,-1 1 0,0 0 0,1 0 1,1-3-1,3-1 232,0 0 0,0 0 0,0 1 1,12-7-1,-4 3-42,1 1 0,0 0 0,0 1 0,1 0 0,0 2 0,0 0 0,0 0 0,1 2 0,0 0 0,-1 1 0,1 0 0,23 2 0,-39 1-337,0 0 0,0 1 1,-1-1-1,1 0 1,-1 1-1,1-1 0,-1 0 1,1 1-1,-1-1 0,0 1 1,0-1-1,1 1 0,-1-1 1,0 1-1,-1-1 1,1 1-1,0-1 0,-1 2 1,1 2 21,0 14 50,1 11 17,-1 0 1,-1 0-1,-2 0 0,-1 0 1,-13 47-1,5-38-77,8-25-4,0 1-1,-11 23 1,13-34-48,0-1-1,1 1 1,-1 0-1,1 0 0,0 0 1,0 1-1,0-1 1,1 0-1,-1 8 1,7-15-78,20-8 130,1 1-1,49-13 1,-33 21-24,-24 3-19,-18-1 27,-1 1 0,1-1 0,-1 1 0,0-1 0,1 1 0,-1-1 0,1 1 0,-1-1 0,0 1 0,0 0 0,1-1 0,-1 1 0,0 0 0,0-1 0,0 1 0,1-1 0,-1 1 0,0 0 0,0-1 0,0 1 0,0 0 0,0-1 0,-1 2 0,1 25 58,0-20-33,0 13 65,1-7-47,0 1 0,-2-1 0,1 1 0,-2-1 0,0 0 0,0 1 0,-1-1 0,-1 0 0,0-1 0,-9 19 0,2-10-49,-1-1 1,-1-1-1,0 0 1,-22 21-1,34-38-130,-1-1 0,1 0 0,-1 0 0,1 0 0,-1 0 0,0 0 0,1-1 0,-1 1 0,0 0 0,-3 0 1,-5-3-3644,5-9-4101,5-17 419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 5811,'0'0'15807,"-23"8"-14265,1-1-1182,12-5-228,0 1 0,0 0 0,0 1-1,1 0 1,-1 1 0,1-1-1,0 2 1,0-1 0,1 2 0,0-1-1,0 1 1,-8 9 0,-39 55 2002,55-71-2124,0 1 0,0-1 0,0 1 0,0 0 0,0-1-1,0 1 1,0-1 0,0 1 0,0 0 0,0-1 0,0 1 0,0-1-1,0 1 1,1 0 0,-1-1 0,0 1 0,0-1 0,1 1 0,-1-1 0,0 1-1,1-1 1,-1 1 0,1-1 0,-1 1 0,0-1 0,1 0 0,-1 1 0,1-1-1,-1 1 1,1-1 0,-1 0 0,1 0 0,0 1 0,-1-1 0,1 0-1,-1 0 1,1 0 0,-1 0 0,2 1 0,34 12-116,-24-10 156,49 18 91,43 15 168,-92-31-232,-1 0 1,1 1-1,-2 0 1,1 1-1,-1 1 1,12 9-1,-18-12-38,-1-1-1,0 1 0,-1-1 0,1 1 0,-1 0 0,1 0 0,-2 0 0,1 0 0,0 0 0,-1 1 0,0-1 0,0 0 0,-1 1 1,1-1-1,-1 1 0,-1 8 0,0-1 26,0-1 0,-1 1 0,-1 0 1,0-1-1,-9 24 0,2-13-34,3-5-10,0 0 0,-2-1 0,-16 25-1,13-33 74,6-17 81,6-25 32,0 26-270,-2-77-19,1 22 60,6-70 0,-1 105 25,12-41 0,3-15-296,-9 7-2275,-8 27-6798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5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704 185 5795,'0'0'5757,"-27"-2"-3895,-86-9-237,106 10-1359,0 0-1,0 0 1,0 1-1,0 0 1,0 1 0,0-1-1,0 1 1,0 0 0,0 1-1,0 0 1,1 0 0,-1 0-1,1 1 1,-1 0 0,1 1-1,0-1 1,0 1 0,-6 5-1,-30 17 1398,14-11-1000,1 1 0,0 1 0,2 1 0,0 1-1,-40 41 1,27-23-161,26-27-370,0 1 0,1 1 0,0 0 0,1 0-1,0 1 1,1 0 0,0 1 0,-11 24 0,9-1 72,0 1 0,3 0 0,1 0 0,2 1 0,1-1 0,3 52 0,0-23-52,-1-20 45,3 0-1,11 82 1,-10-115-148,2 0-1,-1 0 1,2 0-1,0-1 1,1 1-1,0-1 1,0-1-1,2 1 1,0-1-1,0 0 1,1-1-1,0 0 1,15 13 0,0-3 5,1-2 1,0-1 0,2-2 0,0 0 0,1-2 0,0 0-1,1-2 1,37 9 0,-41-16-18,0-1 0,0-2 0,0 0 0,0-2 0,1-1 0,31-5 0,-22 3 83,-20 1-58,1-1 1,-1-1-1,1 0 0,25-12 1,-25 10-30,0 0 1,0 1-1,29-5 0,-40 9-27,1 0-1,0-1 0,0 0 0,-1 0 0,1 0 0,-1-1 0,1 1 0,7-7 0,19-8 3,8-4 63,0-2-1,66-50 1,-33 21-16,-61 44-49,-1 0 0,0-1 0,-1 0 0,0-1 0,0 0 0,-1-1 0,0 0 0,-1-1 0,0 1 0,-1-1 0,-1-1 1,0 1-1,0-1 0,-1 0 0,-1-1 0,0 1 0,3-20 0,1-50 47,-2-118 1,-6 184-49,-7-54 0,1 25 6,4 34-1,0 1 1,-1 0-1,0 0 0,0 0 1,-1 0-1,-1 0 0,-5-9 0,-5-7 79,-27-35-1,3 7-63,22 30-11,-1 0 0,-1 0 0,0 2 0,-2 1 0,-1 0 0,-36-27 0,-129-55 185,154 87-153,23 13-47,-1 1 0,1-1 0,-1 2 1,1-1-1,-1 1 0,0 1 0,0 0 0,0 1 0,0 0 0,-15 2 1,-20-1-84,-8-9-4569,24 5-934,-4-10-3785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8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26 4786,'0'0'12425,"-16"-5"-10545,-50-14-396,65 18-1447,-1 1-1,1 0 1,0-1 0,0 1 0,-1 0-1,1 0 1,0 0 0,-1 0 0,1 0-1,0 1 1,-1-1 0,1 0 0,0 1-1,0-1 1,-1 0 0,1 1 0,0 0-1,0-1 1,0 1 0,0 0 0,0-1-1,0 1 1,0 0 0,0 0 0,0 0-1,0 0 1,0 0 0,0 0 0,1 0-1,-1 0 1,0 0 0,1 0 0,-1 1-1,1-1 1,-1 0 0,1 0 0,0 1-1,-1-1 1,1 0 0,0 3 0,-2 3 80,-4 15 70,1 0-1,1 0 0,1 0 0,1 1 0,1-1 0,1 1 0,4 30 0,-3-50-196,0 0 0,0 0 0,0 0-1,1 0 1,-1 0 0,1 0 0,0-1-1,-1 1 1,1 0 0,0-1 0,1 1 0,-1-1-1,0 0 1,1 0 0,-1 0 0,1 0 0,0 0-1,-1-1 1,1 1 0,0-1 0,0 0-1,0 1 1,0-1 0,1-1 0,-1 1 0,0 0-1,0-1 1,0 0 0,1 1 0,-1-1 0,0-1-1,0 1 1,0 0 0,6-2 0,-8 1-21,1 0 1,0 0-1,0 0 1,-1 0-1,1-1 1,-1 1-1,0-1 1,1 1-1,-1-1 1,0 1-1,0-1 1,0 0-1,0 1 1,0-1-1,0 0 1,1-2-1,11-36-92,-9 27 2,3-9 5,-1 2 1,1 0 1,11-20 0,-17 39 112,0 0 0,0-1 1,0 1-1,0 0 0,0 0 1,1 0-1,-1 0 0,1 0 1,-1 0-1,1 0 0,-1 1 0,1-1 1,-1 0-1,1 1 0,-1-1 1,1 1-1,0 0 0,-1 0 1,1-1-1,0 1 0,-1 0 1,1 0-1,0 1 0,0-1 0,-1 0 1,1 0-1,-1 1 0,3 0 1,46 17 762,-28-9-471,7 2-297,-15-1-6644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59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5106,'-3'6'26369,"9"-4"-26003,327-2 18,-328 0-398,0 0 0,0 0-1,0-1 1,0 0-1,0 0 1,8-3 0,-3-2-5659,-26 22-1359,-7 13-5409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4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3426,'0'0'18139,"4"15"-15957,75 228 3874,-61-176-5236,11 88-1,-3-12-417,-26-141-401,11 34 24,-11-35-28,0-1 1,0 1-1,0 0 1,1-1-1,-1 1 1,0-1-1,0 1 1,0-1-1,1 1 1,-1-1-1,0 1 1,1-1-1,-1 1 1,0-1-1,1 1 1,-1-1-1,1 1 1,-1-1-1,0 0 1,1 1-1,-1-1 1,1 0-1,-1 1 1,1-1-1,0 0 1,-1 0-1,1 0 1,-1 1-1,1-1 1,-1 0-1,1 0 1,0 0-1,-1 0 1,1 0-1,-1 0 1,1 0-1,0 0 1,-1 0-1,1 0 1,-1 0-1,1-1 1,-1 1-1,1 0 1,-1 0-1,1-1 1,0 1-1,-1 0 1,1-1-1,-1 1 1,0 0-1,1-1 1,-1 1-1,1-1 1,6-8-5,-1 0 0,0 0 0,-1-1 0,5-11 0,4-6 31,60-123-207,65-193 0,-132 324-143,-1 0 0,-1 0-1,4-31 1,-7 27-4351,-1-1-4420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4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30 105 9172,'0'0'4866,"-1"23"-325,-4 105-419,5-127-4082,0-1 0,0 1 0,0-1 0,0 0 0,0 1 0,0-1 0,0 1 0,0-1 0,0 0 0,0 1 0,0-1 0,1 0 0,-1 1 0,0-1 0,0 0-1,0 1 1,1-1 0,-1 0 0,0 1 0,0-1 0,1 0 0,-1 1 0,0-1 0,1 0 0,-1 0 0,0 0 0,1 1 0,-1-1 0,0 0 0,1 0 0,-1 0 0,1 0 0,15-2 372,14-14-57,-24 12-291,0-1 1,-1 0-1,0 0 0,0-1 0,-1 1 0,1-1 0,-1 0 1,0 0-1,-1-1 0,1 1 0,-1-1 0,-1 0 0,1 0 0,-1 0 1,-1 0-1,1 0 0,-1 0 0,0 0 0,-1-1 0,1 1 1,-2-12-1,1 14 43,0-1 1,-1 0 0,1 0 0,-1 0-1,0 1 1,-1-1 0,0 1-1,1-1 1,-6-8 0,6 12-20,0-1 0,-1 1-1,1 0 1,-1 0 0,0 0 0,0 0 0,0 1 0,0-1-1,0 0 1,0 1 0,0 0 0,-1-1 0,1 1 0,0 0 0,-1 0-1,1 0 1,-1 0 0,1 1 0,-1-1 0,0 1 0,1-1-1,-1 1 1,-4 0 0,-5 0 376,-27 0 39,38-1-554,1 1-1,-1 0 0,0 0 1,0 0-1,0 0 1,0 0-1,0 0 0,0 0 1,0 1-1,0-1 0,0 0 1,0 0-1,0 1 0,1-1 1,-1 1-1,0-1 0,0 0 1,0 1-1,1 0 1,-1-1-1,0 1 0,0-1 1,0 2-1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4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3506,'0'0'6469,"11"23"-535,4 13-3959,0-3 787,34 58 0,-39-75-1635,2-1 0,21 22 1,-14-17-639,-18-18-464,0-1 1,0 0-1,0 1 0,0-1 0,0 0 1,0 0-1,0 0 0,1 0 0,-1 0 1,0 0-1,0-1 0,1 1 0,-1 0 1,1 0-1,-1-1 0,1 1 0,-1-1 1,1 0-1,-1 1 0,1-1 0,0 0 1,-1 0-1,1 0 0,-1 0 0,3 0 0,0-4 31,5-9-131,0 0 0,0 0 0,-1-1-1,-1 0 1,0 0 0,-1-1-1,-1 1 1,0-1 0,-1-1-1,0 1 1,-1-1 0,1-26-1,-4-20-7789,0 37-253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5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1 8820,'0'0'10890,"-19"28"-8795,-2 2-1477,-6 8 527,2 0 0,-36 76-1,52-95-741,1 1 0,1 0 0,0 0 0,2 0-1,0 1 1,-3 41 0,8-62-406,0 0 1,0 1-1,0-1 0,0 0 1,0 0-1,0 0 0,0 0 1,0 0-1,0 0 0,0 1 1,0-1-1,0 0 0,0 0 1,0 0-1,0 0 0,0 0 1,0 0-1,0 0 0,0 1 1,0-1-1,1 0 0,-1 0 1,0 0-1,0 0 0,0 0 1,0 0-1,0 0 0,0 0 1,0 0-1,1 0 0,-1 0 1,0 0-1,0 1 0,0-1 1,0 0-1,0 0 0,0 0 1,1 0-1,-1 0 0,0 0 1,0 0-1,0 0 0,0 0 1,0 0-1,0-1 0,1 1 1,-1 0-1,0 0 0,0 0 1,0 0-1,0 0 0,0 0 1,0 0-1,1 0 0,7-1-64,0 0-1,-1 0 1,1-1-1,0 0 0,0 0 1,-1-1-1,0 0 1,1 0-1,-1-1 0,0 0 1,0 0-1,-1 0 1,0-1-1,1 0 0,-1-1 1,-1 1-1,1-1 1,4-6-1,-1 0-109,0 0 1,-1 0-1,-1 0 0,0-1 0,-1 0 0,0-1 1,-1 1-1,0-1 0,4-20 0,-5 11 631,-4 30 1317,-2 33-901,15 122 830,-3-61-927,3 24-164,4 110-311,-17-234-289,1 1 0,-1-1 0,0 0 0,0 1-1,0-1 1,0 0 0,0 1 0,0-1 0,0 0 0,-1 1-1,1-1 1,0 0 0,-1 0 0,1 1 0,-1-1 0,1 0-1,-1 0 1,0 0 0,1 1 0,-1-1 0,0 0 0,0 0-1,0 0 1,0 0 0,0-1 0,0 1 0,0 0 0,0 0-1,0 0 1,0-1 0,-1 1 0,1-1 0,0 1 0,0-1-1,-1 1 1,1-1 0,0 0 0,-1 0 0,1 1-1,0-1 1,-3 0 0,-21 2-72,-1 0-1,1-2 1,-1 0-1,-28-6 1,48 5-10,1 0 0,0 0 0,-1-1 0,1 0 0,0 0 0,0 0 0,0-1 0,0 1 0,0-1 0,1 0 0,-1-1 0,1 1 0,0-1 0,0 0 0,0 0 0,1 0 0,-1-1 1,-2-4-1,2 0-578,0 1 1,0 0 0,1-1 0,1 0 0,-1 0 0,1 0 0,1 0 0,0 0 0,0-1 0,1-10-1,3-32-4815,12 2-1940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5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28 2353,'0'0'8284,"-6"-15"-64,3 14-7875,1-1 1,0 1 0,-1-1-1,1 1 1,-1 0 0,1 0-1,-1 0 1,0 1 0,1-1-1,-1 0 1,0 1 0,0 0-1,1 0 1,-1 0 0,0 0-1,0 0 1,0 0 0,1 1-1,-6 1 1,3-1-174,1 2 0,-1-1 0,1 0 0,0 1-1,-1 0 1,1 0 0,1 0 0,-1 1 0,0-1 0,-3 5-1,-5 9-47,0-1 0,2 1 0,0 1 0,-10 22 0,16-31 10,0-1 1,0 1 0,1 0 0,0 1-1,1-1 1,0 0 0,-1 16-1,3-24-137,0 0 0,0-1-1,1 1 1,-1-1 0,1 1-1,-1 0 1,1-1-1,-1 1 1,1-1 0,-1 1-1,1-1 1,-1 0 0,1 1-1,-1-1 1,1 1-1,0-1 1,-1 0 0,1 0-1,0 1 1,-1-1 0,1 0-1,0 0 1,-1 0-1,1 0 1,0 1 0,0-1-1,-1 0 1,1-1 0,1 1-1,30 0-96,-22 0 80,-1 0-10,1-1 1,-1 0-1,0 0 1,1-1-1,-1 0 1,0-1-1,0 1 1,0-2-1,-1 1 1,1-1-1,-1-1 1,0 0-1,0 0 1,15-12-1,-18 13-43,0 0 1,0 1-1,1 0 0,-1 0 1,1 0-1,8-2 0,-12 4 58,0 1-1,0-1 0,0 1 0,0 0 0,1 0 1,-1-1-1,0 1 0,0 1 0,0-1 0,1 0 0,-1 0 1,0 1-1,0-1 0,0 1 0,0 0 0,0 0 1,0 0-1,0 0 0,0 0 0,0 0 0,0 0 1,2 2-1,8 10 261,-1 0 0,0 1 1,10 16-1,0 0 116,-20-28-449,-1-20-13609,0-4 5554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6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7972,'0'0'15991,"36"161"-14198,-24-129-929,-1 0-576,1-16-288,-6 0-48,-6 0-1424,0-8-1954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6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8516,'0'0'18104,"71"144"-17896,-59-136-208,-12 0-304,6-8-1921,-6 8-2129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8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64,'0'0'16696,"-1"11"-14879,1-6-1680,-4 36 2008,1 0-1,6 76 1,-3-116-2139,0-1 0,0 1 1,0 0-1,0-1 0,0 1 1,0-1-1,0 1 0,0-1 1,0 1-1,0 0 1,0-1-1,0 1 0,0-1 1,1 1-1,-1-1 0,0 1 1,0 0-1,1-1 1,-1 1-1,0-1 0,1 1 1,-1-1-1,1 0 0,-1 1 1,0-1-1,1 1 0,-1-1 1,1 0-1,-1 1 1,1-1-1,-1 0 0,1 0 1,0 1-1,-1-1 0,1 0 1,-1 0-1,1 0 1,-1 0-1,1 0 0,0 0 1,-1 0-1,1 0 0,-1 0 1,1 0-1,0 0 0,-1 0 1,1 0-1,-1 0 1,1 0-1,0-1 0,1 0-31,0-1-1,0 1 1,0-1-1,0 1 1,0-1-1,0 0 1,0 0-1,-1 0 1,1 0-1,-1 0 1,2-3-1,29-51-1049,53-70 0,-85 125 1062,1 0 0,0-1 0,0 1 0,0 0 0,0 0 0,0 0 0,1 0-1,-1 0 1,0 0 0,0 0 0,1 0 0,-1 0 0,1 0 0,-1 1 0,0-1 0,1 1 0,2-1 0,-3 1 30,0 0 0,0 0 0,0 0 0,1 0 0,-1 1 0,0-1 0,0 0 0,0 1 0,0-1 0,0 1 0,-1-1 0,1 1 0,0-1 0,0 1 0,0 0 0,0-1 0,-1 1 0,1 0 0,1 1 0,3 5 222,-1 1 1,0-1 0,0 1-1,-1 0 1,3 9-1,-3-10-26,11 38 878,-11-34-871,0 1 0,1-1 0,0 0 0,1 0 0,0 0 0,7 11 0,-11-21-635,0 0 0,0 0 1,0 0-1,0 0 0,0 0 1,0-1-1,1 1 0,-1 0 0,0 0 1,0-1-1,0 1 0,1-1 1,-1 1-1,0-1 0,1 0 0,-1 1 1,0-1-1,1 0 0,-1 0 0,1 0 1,-1 0-1,0 0 0,1 0 1,2-1-1,7 1-2602,18 0-7542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8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25 6131,'0'0'16623,"-31"17"-14990,-96 63-552,120-74-961,1-1 0,-1 1 1,2 0-1,-1 0 0,1 1 1,-1 0-1,2 0 0,-1 0 1,1 0-1,0 1 0,1-1 1,0 1-1,-3 12 0,-1-2 154,5-12-192,0-1-25,0 0 0,0 0-1,1 1 1,-1-1 0,1 1 0,1-1-1,-1 8 1,1-13-72,0 1 0,1-1 0,-1 0 0,1 0-1,-1 1 1,1-1 0,-1 0 0,1 0 0,-1 1 0,1-1 0,-1 0-1,1 0 1,-1 0 0,1 0 0,-1 0 0,1 0 0,-1 0 0,1 0-1,0 0 1,-1 0 0,1 0 0,-1 0 0,1 0 0,-1-1 0,1 1-1,0 0 1,1-1-56,8-1-83,-1-1-1,0 0 1,0 0 0,0-1 0,0-1 0,-1 1-1,0-1 1,0-1 0,0 1 0,0-1 0,7-9-1,15-14-1098,32-42 0,-51 57 773,79-110-2871,-90 124 3361,0-1 1,0 1-1,0 0 0,0 0 0,0 0 0,0 0 1,0 0-1,0-1 0,0 1 0,0 0 1,1 0-1,-1 0 0,0 0 0,0 0 0,0-1 1,0 1-1,0 0 0,0 0 0,0 0 0,0 0 1,0 0-1,0 0 0,0-1 0,1 1 1,-1 0-1,0 0 0,0 0 0,0 0 0,0 0 1,0 0-1,1 0 0,-1 0 0,0 0 1,0 0-1,0 0 0,0 0 0,0 0 0,1 0 1,-1 0-1,0 0 0,0 0 0,0 0 0,0 0 1,0 0-1,1 0 0,-1 0 0,0 0 1,0 0-1,0 0 0,0 0 0,0 0 0,1 0 1,-1 0-1,0 0 0,0 0 0,0 0 1,0 1-1,0-1 0,0 0 0,1 15 1454,-1-15-1463,2 313 6300,20 165-2960,-16-315-3090,-7-162-249,1 0 0,-1 0 0,1 0-1,-1 0 1,0 0 0,0 0 0,0 0 0,0 0 0,0 0 0,0 0 0,0-1-1,0 1 1,0 0 0,0-1 0,0 1 0,0-1 0,0 1 0,0-1-1,-1 0 1,1 1 0,0-1 0,-2 0 0,-36 7-165,18-5-59,1 0-1,-1-2 1,-41-4 0,56 3 69,1 0 1,-1 0-1,0 0 1,1-1 0,-1 0-1,1-1 1,-1 1-1,1-1 1,0 0-1,0 0 1,0 0 0,1-1-1,-1 0 1,1 0-1,0 0 1,0 0-1,0-1 1,0 1 0,-3-8-1,2 3-510,1-1-1,0 0 1,1 0-1,0 0 1,1-1-1,0 1 1,-1-20-1,2-5-3253,3-37 0,8-23-5554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8948,'0'0'10421,"73"88"-10341,-68-88-160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9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0 225 8052,'0'0'10533,"30"-21"-9610,94-71-611,-119 87-313,1 1 0,0-1 1,-1 0-1,0 0 1,0 0-1,-1-1 0,1 1 1,-1-1-1,-1 0 1,1-1-1,3-7 0,-6 10 167,1 0-1,0 0 0,1-1 1,-1 2-1,1-1 0,0 0 1,6-6-1,-40 11 3229,27 1-3314,-1 0 0,1 0 0,-1 0 0,1 0 0,0 1 0,0 0 0,0 0 0,1 0 0,-1 0 0,1 1 0,0-1 0,0 1 0,0 0 0,-3 5 0,-6 9 271,-17 34 0,23-40-161,1 0 0,0 0 0,0 1 0,2-1 0,-1 1-1,2 0 1,-1 0 0,2 0 0,-1 17 0,3-29-195,-1 0 0,0 0-1,0 0 1,0-1 0,0 1-1,1 0 1,-1 0 0,0 0 0,1 0-1,-1-1 1,1 1 0,-1 0-1,1 0 1,-1-1 0,1 1-1,-1 0 1,1-1 0,0 1-1,-1-1 1,1 1 0,0 0 0,0-1-1,0 0 1,-1 1 0,2 0-1,31 6-130,33-9-342,-55 0-111,0 0 0,-1-1 0,1 0 0,-1 0 1,0-1-1,0-1 0,0 0 0,16-11 0,-4 0-3477,0 0 0,26-28-1,-17 12-3963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09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5699,'0'0'8078,"0"30"-3863,0 101-1272,0-102-2156,0-13 186,0 0 0,3 22 0,-2-35-846,-1 0 1,1-1-1,0 1 1,0-1-1,0 1 1,0-1-1,0 1 0,0-1 1,1 1-1,-1-1 1,1 0-1,0 0 1,-1 0-1,1 0 1,0 0-1,0 0 1,3 1-1,-4-3-121,0 1 1,1-1-1,-1 0 1,0 1-1,0-1 0,1 0 1,-1 0-1,0 0 1,0 0-1,1-1 0,-1 1 1,0 0-1,0 0 1,1-1-1,-1 1 0,0-1 1,0 1-1,0-1 1,0 1-1,0-1 1,0 0-1,0 1 0,0-1 1,0 0-1,0 0 1,0 0-1,1-2 0,24-27 21,-26 30-17,51-70 58,56-104 0,-104 168-459,0-1 0,0 0 0,0 0 0,-1 0 0,0-1 1,1-14-1,-1-21-9148,-2 27 754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2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1793,'0'0'14588,"4"15"-12635,23 73 1654,67 146 0,-88-218-3707,-5-12 135,1 0 0,-1 0 0,1 0 0,0-1 0,0 1 0,6 7 0,-7-11-98,0 1 0,0 0 0,0 0 0,0 0 0,0-1 0,0 1 0,0 0 0,0-1 0,1 1 0,-1-1 0,0 0 0,0 1 0,1-1 0,-1 0 0,0 0 0,1 0 0,-1 0 0,0 0 0,0 0 0,1 0 0,-1 0 0,0 0 0,1-1 0,-1 1 0,0 0 0,0-1 0,0 1 0,1-1 0,0 0 0,2-2-156,0 1-1,-1 0 1,1-1 0,-1 0-1,1 0 1,-1 0 0,0 0 0,0-1-1,0 1 1,3-6 0,24-45-850,-12 20 527,46-74-931,-61 105 1425,-1-1-1,0 1 0,1 1 1,-1-1-1,1 0 1,5-4-1,-7 7 51,0-1 0,0 1 0,0-1 0,-1 1 0,1-1 0,0 1 0,0 0 0,0-1 0,0 1 0,0 0 0,-1 0 0,1 0 0,0-1 0,0 1 0,0 0 0,0 0 0,0 0 0,0 1 0,0-1 0,0 0 0,0 0 1,0 0-1,0 1 0,-1-1 0,1 0 0,0 1 0,0-1 0,0 1 0,-1-1 0,1 1 0,0-1 0,0 1 0,-1 0 0,2 0 0,5 10 463,-1 1 0,1-1 1,-2 1-1,0 0 0,0 0 1,3 17-1,7 17 1200,-8-28-1043,11 24 661,-17-40-1261,0-1 0,0 1-1,0-1 1,0 1 0,0-1 0,1 0 0,-1 0-1,1 1 1,-1-1 0,0 0 0,1 0 0,0-1 0,-1 1-1,1 0 1,0 0 0,-1-1 0,1 1 0,0-1-1,0 1 1,-1-1 0,5 0 0,-5 0-30,0-1 1,1 1-1,-1-1 1,0 1-1,0-1 1,0 0-1,0 0 0,0 0 1,0 0-1,0 1 1,0-1-1,0 0 1,0-1-1,0 1 0,0 0 1,-1 0-1,1 0 1,0 0-1,-1-1 1,1 1-1,-1 0 0,1 0 1,-1-1-1,0 1 1,0 0-1,1-1 1,-1-2-1,2-6-20,4-10-59,0 1 0,-2-1 1,-1 0-1,0-1 0,-2 1 1,0 0-1,-3-30 0,2 46 118,-1 1-1,1-1 0,-1 0 1,0 1-1,-1-1 1,1 1-1,-1-1 1,1 1-1,-1 0 0,0-1 1,0 1-1,0 0 1,-1 0-1,1 0 1,-1 1-1,1-1 0,-1 1 1,0-1-1,0 1 1,0 0-1,-1 0 1,1 0-1,0 1 0,-1-1 1,1 1-1,-5-2 1,-6 0 255,0-1 1,0 2 0,0 0 0,0 0 0,-22 1 0,32 2-284,0-1 0,0 1 0,0 0 1,0 0-1,0 0 0,1 0 0,-1 1 1,0-1-1,1 1 0,-1 0 0,1 0 1,-1 0-1,1 1 0,0-1 0,0 1 1,0 0-1,-3 4 0,-5 7-587,0 0-1,-14 27 0,19-31-120,-6 24-2762,11-32 2945,1-1 0,0 1 1,-1 0-1,1-1 1,0 1-1,0 0 1,-1-1-1,1 1 0,1 0 1,-1-1-1,0 1 1,0 0-1,1-1 1,-1 1-1,1 0 1,-1-1-1,1 1 0,1 2 1,13-1-6973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2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7171,'0'0'7545,"8"28"-4138,26 91-838,-12-47-242,-19-65-2049,1 0 0,-1 0 0,1-1 0,7 10 0,-10-15-274,0 1 1,1 0 0,-1-1 0,0 1 0,1-1 0,-1 0-1,1 1 1,-1-1 0,1 0 0,0 0 0,-1 0 0,1 0-1,0 0 1,0 0 0,0-1 0,0 1 0,0-1 0,-1 1-1,1-1 1,0 0 0,0 1 0,0-1 0,0 0 0,1 0-1,-1-1 1,-1 1 0,1 0 0,0-1 0,0 1 0,0-1-1,0 1 1,0-1 0,0 0 0,0 0 0,3-2 0,1-1-50,0-1 1,0 0-1,0 0 1,-1 0-1,1-1 1,-1 0 0,7-10-1,18-34-293,-24 37 276,1 0 0,0 1-1,1 0 1,0 0-1,1 1 1,1 0 0,0 1-1,14-12 1,-24 22 95,0 0 0,1-1 0,-1 1 1,1 0-1,-1 0 0,0 0 0,1 0 0,-1 0 0,1 0 0,-1 0 1,1 0-1,-1 0 0,0 0 0,1 0 0,-1 0 0,1 0 0,-1 0 1,0 0-1,1 0 0,-1 0 0,1 1 0,-1-1 0,0 0 0,1 0 1,-1 0-1,0 1 0,1-1 0,-1 0 0,0 0 0,1 1 1,-1-1-1,0 0 0,1 1 0,-1-1 0,0 0 0,0 1 0,1 0 1,8 19 369,-6-13-145,18 28 632,-12-22-481,-2 1-1,13 27 1,-15-25-804,5 16 1958,-3-20-4055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5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4562,'0'0'20156,"37"0"-16904,-11 0-2852,20 0 14,63-7-1,-54 5-1076,-32 3-9588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6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2257,'0'0'14156,"7"3"-12641,6 0-919,-1 1 0,1-2 0,0 0 0,21 0 0,-32-1-519,1-1 0,-1 0-1,1 1 1,-1 0 0,0 0 0,1 0-1,-1 0 1,0 0 0,0 0 0,0 0-1,0 1 1,0-1 0,0 1 0,0-1-1,0 1 1,-1 0 0,1 0 0,-1 0-1,1 0 1,-1 0 0,0 0 0,1 0-1,-1 0 1,0 0 0,-1 1 0,1-1-1,0 1 1,-1-1 0,1 3 0,3 11 484,-1 1 0,-1-1 0,0 20 0,-2-25-119,0 84 1428,-2-63-1272,2-1 1,4 41 0,-3-71-585,0 0 0,-1 1 0,1-1-1,0 0 1,-1 0 0,1 0 0,0 0 0,0 0 0,0 0 0,0 0 0,0 0-1,0 0 1,0 0 0,1-1 0,-1 1 0,0 0 0,0-1 0,0 1 0,1-1 0,-1 0-1,0 1 1,1-1 0,-1 0 0,0 1 0,1-1 0,-1 0 0,1 0 0,1-1 0,49-1 47,-44 1-18,1-1-18,-1 0 0,1-1 0,-1 0 0,0 0 1,0-1-1,-1 0 0,1-1 0,-1 1 0,0-1 1,0-1-1,0 1 0,7-9 0,9-6 56,42-38-287,-41 30-2579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7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2321,'0'0'21386,"3"0"-20106,83 0 1729,-29 0-7962,-50 2 390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1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4802,'0'0'20458,"101"24"-19434,-90-24-864,-5 0-464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0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2353,'0'0'16232,"-1"4"-14365,-2 3-1471,0 0 0,1 1 0,0-1 0,1 1 0,0 0 0,0-1 0,1 16 0,5 64 1376,-1-53-1072,-2-5-336,19 405 2084,-21-433-2449,0-1-1,0 1 1,0 0 0,0 0 0,0-1 0,0 1-1,0 0 1,0 0 0,1-1 0,-1 1 0,0 0-1,0-1 1,1 1 0,-1 0 0,0-1 0,1 1-1,-1 0 1,0-1 0,1 1 0,-1-1 0,1 1-1,-1-1 1,1 1 0,0-1 0,-1 1 0,1-1-1,0 1 1,20 0-284,-8-1 164,40 1 141,-23 0-5,0-1 1,33-4-1,-54 2-235,-1 0 1,0 0-1,0-1 0,9-5 0,23-7-4334,-36 14 3682,-1 0 0,0-1 0,0 1 0,1-1-1,-1 0 1,0 0 0,-1 0 0,1 0 0,4-5 0,-6 7 637,17-17-7891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0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1761,'0'0'19049,"24"0"-18841,12 0 144,-7 0-48,13 0-176,-12 0-64,-13-8-64,7 8-1104,-12 0-945,0-8-1841,0 8-1777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0:59:09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 11877,'0'0'8820,"88"0"-8547,-50-3-257,4-12-32,-2 1-593,3-4-1504,-3 0-2529,-2 0-1040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1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5763,'0'0'10802,"-2"27"-9137,-8 203 2136,9-214-3493,1 23 382,0-38-683,0 0 0,0 0 0,1 0 0,-1 0 0,0 0 0,1 1 0,-1-1-1,0 0 1,1 0 0,0 0 0,-1-1 0,1 1 0,-1 0 0,1 0 0,0 0 0,0 0 0,-1 0-1,1-1 1,0 1 0,0 0 0,0-1 0,0 1 0,0-1 0,0 1 0,0-1 0,0 1-1,0-1 1,2 1 0,4 0-39,1 0 0,-1 0-1,1-1 1,0 0 0,-1 0-1,1-1 1,9-2 0,-13 2-53,1 0 1,-1-1-1,0 1 1,0-1-1,0 0 1,0 0-1,-1-1 1,1 1-1,0-1 1,-1 0-1,0 0 1,1 0-1,-1 0 1,3-5-1,0-1-705,0 0 1,-1 0-1,0-1 0,7-16 0,0-20-6925,-11 36 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1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54 976,'0'0'15866,"11"4"-14689,11 2-424,1-1 0,-1-1 0,1-1-1,44-1 1,-49-2-425,173-5 1584,-158 3-1921,0-3 0,1 0 0,52-18 0,-66 9-668,-3 4-3155,-16-3-5385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1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7892,'0'0'11704,"24"1"-10696,-5 0-815,115 11 863,-131-12-1002,-1 1 1,1-1 0,-1 0-1,1 1 1,0-1-1,-1 1 1,0 0 0,1 0-1,-1 0 1,1 0-1,-1 0 1,0 1 0,0-1-1,0 1 1,0-1-1,0 1 1,0 0 0,0 0-1,0 0 1,-1 0 0,1 0-1,-1 0 1,1 0-1,-1 1 1,0-1 0,0 0-1,0 1 1,0-1-1,0 1 1,-1-1 0,1 1-1,-1-1 1,0 5 0,2 112 2311,-3-63-1224,9-57-1049,-2-2-61,0 0 0,0 0 0,-1-1 0,0 0 0,0 0-1,0 0 1,0-1 0,-1 1 0,7-9 0,36-51 100,-47 63-137,55-91-1730,-45 73-482,-1-1 0,11-40 1,-7 3-4142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22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9 3265,'0'0'11574,"20"-8"-8205,19 8 2503,-39 17-4183,9 93 801,-1-19-1658,-5 5-182,-2-21-196,3 0 0,20 108-1,-20-169-452,0-1 0,1 1-1,9 17 1,4 12-25,-17-35 1507,-3-7-1466,0 1 1,0 0-1,-1-1 0,1 1 0,0-1 0,-1 0 1,0 0-1,1 0 0,-1 0 0,-2 0 0,-2 2-3,-24 9 1,-63 15-1,6-2-366,78-21-357,-1 1 0,2 0 1,-19 11-1,-8 10-5543,11-3-2090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1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5074,'0'0'7884,"-1"24"-6315,-1 3-1068,0 0 306,1 0 0,1 0 0,8 52 0,50 310 7237,-49-327-7302,23 93-1,-30-153-2435,-1-9 231,1-25-1028,-1-44-2618,-1 6-1656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1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5378,'0'0'11675,"31"0"-10720,99 2-320,-112-2-437,0 1 0,-1 1 0,30 7 0,-39-7-2,-1 1 1,0 0-1,0 1 1,0-1-1,0 1 1,-1 1-1,10 7 1,-13-9-32,-1-1 0,1 1-1,-1 0 1,0 0 0,0 0 0,0 1 0,0-1-1,0 0 1,-1 1 0,1-1 0,-1 1-1,0 0 1,0-1 0,0 6 0,3 56 1002,-4-56-1084,-1-2-18,1 0 1,-1 0 0,-1 0 0,1-1-1,-1 1 1,0 0 0,-1-1 0,0 1 0,0-1-1,-4 6 1,-7 10 202,-23 28 0,12-18-63,-51 54 236,74-83-343,9-7-285,39-24-143,-3 3 264,58-27-1,-84 45 84,0 1 0,1 0 1,-1 1-1,1 1 0,0 1 0,1 1 1,23-1-1,-40 3 17,0 1 0,0-1 1,0 0-1,1 1 0,-1 0 0,0-1 1,0 1-1,0 0 0,0 0 0,0 0 0,0 0 1,-1 1-1,1-1 0,0 0 0,-1 1 1,1-1-1,0 1 0,-1 0 0,0-1 0,1 1 1,-1 0-1,0 0 0,0 0 0,0 0 0,0 0 1,0 0-1,-1 0 0,1 0 0,-1 0 1,1 5-1,2 7 274,-1 0 1,-1 1 0,-1 22-1,0-27-162,0-1-43,-1 0 0,-1 1 1,0-1-1,0 0 0,-1 0 0,0 0 0,0 0 0,-1-1 0,0 1 0,0-1 1,-1 0-1,-1 0 0,-6 8 0,-7 6 59,-1 0-1,-42 35 1,60-55-210,-1 0 0,1-1 0,0 1 0,-1-1 0,1 1 0,-1-1 0,1 0 0,-1 0 0,0 0 0,1 0 1,-1 0-1,0 0 0,0-1 0,1 0 0,-1 1 0,0-1 0,0 0 0,-4-1 0,6 1 4,0-4-1226,1-96-12387,0 52 3479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2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7171,'0'0'10224,"5"26"-8149,1 6-1366,23 136 2886,-22-102-2517,-1-5 200,3 1-1,18 67 1,-18-108-6489,-9-21 4768,1 0 0,0 0-1,0-1 1,0 1 0,-1 0 0,1 0 0,0-1 0,0 1 0,-1-1-1,1 1 1,0-1 0,-1 1 0,1-1 0,-1 1 0,1-1-1,0 0 1,-1 1 0,0-1 0,1 0 0,3-3-487,11-10-7020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2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203 1 9060,'0'0'16600,"-29"28"-15573,-89 92-128,111-111-766,-1-1 0,2 1 1,-1 1-1,-6 12 0,2 17 410,10-30-439,0-8-96,1 0 0,-1 1 1,1-1-1,0 0 0,-1 0 0,1 1 1,0-1-1,0 0 0,0 1 1,0-1-1,0 0 0,0 1 1,1-1-1,-1 0 0,0 0 1,1 1-1,-1-1 0,1 0 1,-1 0-1,1 0 0,-1 1 1,1-1-1,0 0 0,1 2 1,0-3-32,0 1 1,0-1 0,0 1 0,1-1 0,-1 0 0,0 1 0,0-1 0,0 0 0,0-1 0,0 1 0,0 0 0,1-1 0,-1 1 0,3-2 0,3 0-33,0-1 1,0-1-1,-1 1 1,1-1-1,-1 0 1,0-1-1,12-10 1,46-46-708,-27 23-153,-33 34 797,12-8-182,-12 31 634,-4-13-250,39 149 2984,-35-140-2836,-4-12-531,0-8-678,-1 0 0,1 0 0,-1 1-1,0-1 1,0 0 0,-1 0 0,-1-9 0,1 6-738,-9-32-7068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2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3105,'0'0'20458,"24"88"-19402,-7-48-768,1-15-288,0-1-432,0 0-2241,0-24-2097,0 0-2225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00:42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5539,'0'0'14566,"24"137"-11973,-18-105-944,0-8-929,0-8-704,0 0-16,6 8-1904,-6-8-2082,6-8-3394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166E-6F84-4CA9-952E-6E788311BCDB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4DF05-6434-4FED-9C39-83EB76295C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3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D34-14B0-A312-676C-85176291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40049-B13D-BFA6-390F-C800BD19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C95D-F891-75EF-70E4-05B2B0BE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B7A4F-42EB-8D9B-7696-7171B870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61F8-6D6E-D027-CB52-13F4C69E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2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B62-E758-BFFA-9B93-859F6BB1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F9B1-60CD-0FA8-64C1-D61A1740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0695-6297-F5EB-324D-18F0A583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A0DB3-8A98-1D12-7021-592E58B1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D306-153C-B4FD-7B40-3ECC810A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7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9E4B6-A585-41A4-6CF9-3C2F014CF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048BF-5DE7-44D6-5B4E-F11A4D24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9B7B-54CA-71AF-0630-952D6253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AFF5-B681-D9AE-B601-F8412B81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D110-36FA-557A-E9DD-E7F6FA58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6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E931-3C63-2F3B-9062-B1E090DA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8931-B569-7B07-B1D4-D83D3C3C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C453-E983-3C0C-0927-AF0A1543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A2214-FF01-C2FD-95A6-FCA69112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632B-2682-6302-261D-D52496C3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50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766E-1CC2-B0A3-2AAA-A4463188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1D65-44F1-DCFE-0BB2-3E6BF0ED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113E-A797-D752-87BB-FD0E69B9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8640-9448-467A-8850-E47549FB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9CFE-3C23-A12C-A2A3-C08495ED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9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8639-1206-26B0-B2C5-938889A7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DBC5-1BA6-8562-36A3-36945B3CD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E2631-D619-8722-3076-232FA814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BFF3D-6378-4586-FF0E-5C4C4412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4BBC-6FA6-F456-1C4B-6C60F89A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87D67-3225-CB7B-4208-F715D7A5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5EB-885A-F8AE-F23C-0BC8543D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50C2D-93E9-5D66-4B36-A45FC92D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343D-6C74-36A6-A0C6-B62F2664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D2C0-4934-D127-BE10-D5F91A3A8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873D1-D628-8CEE-F477-C54ADDAEB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31870-364C-A5B8-C682-C3A4D485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9C774-BBB6-9946-C394-857A5641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DB728-E28C-DACF-D8BD-37CFC82F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0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8A85-3F89-5E45-0D2C-17F28B40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ACF07-60CC-0011-CDAC-BFCA5E22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78FF2-A485-001D-8517-3544E676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44468-DFD0-0263-1FF9-A8ECB52F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5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C3B27-D2FB-CC8A-AF12-06E49BA7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69B51-8CEE-7B46-F752-F63B628B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FB5A3-85A8-B6DF-F50F-DAEC9AD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5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5506-FE83-F573-D216-905E6C98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F63C-63F1-5F58-DFEF-2D24AB05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70255-7385-1ABB-F4C7-02CC7D8B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F241-BED0-5BB7-C2A7-E88792EA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EDA4-8732-33C8-A317-F365BB15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53A9-CFD1-6DAD-717A-D2C87D30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2158-AF89-E8DE-FA98-05D2534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710F4-D004-CD86-CFD6-DDEE53120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4CEDD-00B2-A3CB-E83A-053B51B93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F0DB-5D1A-2BAB-3644-F7142D32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97EF-54FD-8F48-43CB-9255BAB9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1E58-A3EA-1A93-6C11-4D12E387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CB284-08C0-1D65-FCCF-D680F735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11A8-10B4-2EF5-273E-08FE3249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53A0-1BD1-4462-5D25-4A2A1A6B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9AE50-C608-4652-873B-AE8FC5A3F11E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0C77-4C85-9590-819F-4A1B1FAA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65A3-62B6-C826-9E6F-98F9CE332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E9BD7-3DBE-4498-8029-BA1F10E2C1B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77.xml"/><Relationship Id="rId21" Type="http://schemas.openxmlformats.org/officeDocument/2006/relationships/customXml" Target="../ink/ink1229.xml"/><Relationship Id="rId42" Type="http://schemas.openxmlformats.org/officeDocument/2006/relationships/image" Target="../media/image1213.png"/><Relationship Id="rId63" Type="http://schemas.openxmlformats.org/officeDocument/2006/relationships/customXml" Target="../ink/ink1250.xml"/><Relationship Id="rId84" Type="http://schemas.openxmlformats.org/officeDocument/2006/relationships/image" Target="../media/image1234.png"/><Relationship Id="rId138" Type="http://schemas.openxmlformats.org/officeDocument/2006/relationships/image" Target="../media/image1261.png"/><Relationship Id="rId159" Type="http://schemas.openxmlformats.org/officeDocument/2006/relationships/customXml" Target="../ink/ink1298.xml"/><Relationship Id="rId170" Type="http://schemas.openxmlformats.org/officeDocument/2006/relationships/image" Target="../media/image1277.png"/><Relationship Id="rId191" Type="http://schemas.openxmlformats.org/officeDocument/2006/relationships/customXml" Target="../ink/ink1314.xml"/><Relationship Id="rId205" Type="http://schemas.openxmlformats.org/officeDocument/2006/relationships/customXml" Target="../ink/ink1321.xml"/><Relationship Id="rId226" Type="http://schemas.openxmlformats.org/officeDocument/2006/relationships/image" Target="../media/image1305.png"/><Relationship Id="rId247" Type="http://schemas.openxmlformats.org/officeDocument/2006/relationships/customXml" Target="../ink/ink1342.xml"/><Relationship Id="rId107" Type="http://schemas.openxmlformats.org/officeDocument/2006/relationships/customXml" Target="../ink/ink1272.xml"/><Relationship Id="rId11" Type="http://schemas.openxmlformats.org/officeDocument/2006/relationships/customXml" Target="../ink/ink1224.xml"/><Relationship Id="rId32" Type="http://schemas.openxmlformats.org/officeDocument/2006/relationships/image" Target="../media/image1208.png"/><Relationship Id="rId53" Type="http://schemas.openxmlformats.org/officeDocument/2006/relationships/customXml" Target="../ink/ink1245.xml"/><Relationship Id="rId74" Type="http://schemas.openxmlformats.org/officeDocument/2006/relationships/image" Target="../media/image1229.png"/><Relationship Id="rId128" Type="http://schemas.openxmlformats.org/officeDocument/2006/relationships/image" Target="../media/image1256.png"/><Relationship Id="rId149" Type="http://schemas.openxmlformats.org/officeDocument/2006/relationships/customXml" Target="../ink/ink1293.xml"/><Relationship Id="rId5" Type="http://schemas.openxmlformats.org/officeDocument/2006/relationships/customXml" Target="../ink/ink1221.xml"/><Relationship Id="rId95" Type="http://schemas.openxmlformats.org/officeDocument/2006/relationships/customXml" Target="../ink/ink1266.xml"/><Relationship Id="rId160" Type="http://schemas.openxmlformats.org/officeDocument/2006/relationships/image" Target="../media/image1272.png"/><Relationship Id="rId181" Type="http://schemas.openxmlformats.org/officeDocument/2006/relationships/customXml" Target="../ink/ink1309.xml"/><Relationship Id="rId216" Type="http://schemas.openxmlformats.org/officeDocument/2006/relationships/image" Target="../media/image1300.png"/><Relationship Id="rId237" Type="http://schemas.openxmlformats.org/officeDocument/2006/relationships/customXml" Target="../ink/ink1337.xml"/><Relationship Id="rId22" Type="http://schemas.openxmlformats.org/officeDocument/2006/relationships/image" Target="../media/image1203.png"/><Relationship Id="rId43" Type="http://schemas.openxmlformats.org/officeDocument/2006/relationships/customXml" Target="../ink/ink1240.xml"/><Relationship Id="rId64" Type="http://schemas.openxmlformats.org/officeDocument/2006/relationships/image" Target="../media/image1224.png"/><Relationship Id="rId118" Type="http://schemas.openxmlformats.org/officeDocument/2006/relationships/image" Target="../media/image1251.png"/><Relationship Id="rId139" Type="http://schemas.openxmlformats.org/officeDocument/2006/relationships/customXml" Target="../ink/ink1288.xml"/><Relationship Id="rId85" Type="http://schemas.openxmlformats.org/officeDocument/2006/relationships/customXml" Target="../ink/ink1261.xml"/><Relationship Id="rId150" Type="http://schemas.openxmlformats.org/officeDocument/2006/relationships/image" Target="../media/image1267.png"/><Relationship Id="rId171" Type="http://schemas.openxmlformats.org/officeDocument/2006/relationships/customXml" Target="../ink/ink1304.xml"/><Relationship Id="rId192" Type="http://schemas.openxmlformats.org/officeDocument/2006/relationships/image" Target="../media/image1288.png"/><Relationship Id="rId206" Type="http://schemas.openxmlformats.org/officeDocument/2006/relationships/image" Target="../media/image1295.png"/><Relationship Id="rId227" Type="http://schemas.openxmlformats.org/officeDocument/2006/relationships/customXml" Target="../ink/ink1332.xml"/><Relationship Id="rId248" Type="http://schemas.openxmlformats.org/officeDocument/2006/relationships/image" Target="../media/image1315.png"/><Relationship Id="rId12" Type="http://schemas.openxmlformats.org/officeDocument/2006/relationships/image" Target="../media/image1198.png"/><Relationship Id="rId33" Type="http://schemas.openxmlformats.org/officeDocument/2006/relationships/customXml" Target="../ink/ink1235.xml"/><Relationship Id="rId108" Type="http://schemas.openxmlformats.org/officeDocument/2006/relationships/image" Target="../media/image1246.png"/><Relationship Id="rId129" Type="http://schemas.openxmlformats.org/officeDocument/2006/relationships/customXml" Target="../ink/ink1283.xml"/><Relationship Id="rId54" Type="http://schemas.openxmlformats.org/officeDocument/2006/relationships/image" Target="../media/image1219.png"/><Relationship Id="rId75" Type="http://schemas.openxmlformats.org/officeDocument/2006/relationships/customXml" Target="../ink/ink1256.xml"/><Relationship Id="rId96" Type="http://schemas.openxmlformats.org/officeDocument/2006/relationships/image" Target="../media/image1240.png"/><Relationship Id="rId140" Type="http://schemas.openxmlformats.org/officeDocument/2006/relationships/image" Target="../media/image1262.png"/><Relationship Id="rId161" Type="http://schemas.openxmlformats.org/officeDocument/2006/relationships/customXml" Target="../ink/ink1299.xml"/><Relationship Id="rId182" Type="http://schemas.openxmlformats.org/officeDocument/2006/relationships/image" Target="../media/image1283.png"/><Relationship Id="rId217" Type="http://schemas.openxmlformats.org/officeDocument/2006/relationships/customXml" Target="../ink/ink1327.xml"/><Relationship Id="rId6" Type="http://schemas.openxmlformats.org/officeDocument/2006/relationships/image" Target="../media/image1195.png"/><Relationship Id="rId238" Type="http://schemas.openxmlformats.org/officeDocument/2006/relationships/image" Target="../media/image1310.png"/><Relationship Id="rId23" Type="http://schemas.openxmlformats.org/officeDocument/2006/relationships/customXml" Target="../ink/ink1230.xml"/><Relationship Id="rId119" Type="http://schemas.openxmlformats.org/officeDocument/2006/relationships/customXml" Target="../ink/ink1278.xml"/><Relationship Id="rId44" Type="http://schemas.openxmlformats.org/officeDocument/2006/relationships/image" Target="../media/image1214.png"/><Relationship Id="rId65" Type="http://schemas.openxmlformats.org/officeDocument/2006/relationships/customXml" Target="../ink/ink1251.xml"/><Relationship Id="rId86" Type="http://schemas.openxmlformats.org/officeDocument/2006/relationships/image" Target="../media/image1235.png"/><Relationship Id="rId130" Type="http://schemas.openxmlformats.org/officeDocument/2006/relationships/image" Target="../media/image1257.png"/><Relationship Id="rId151" Type="http://schemas.openxmlformats.org/officeDocument/2006/relationships/customXml" Target="../ink/ink1294.xml"/><Relationship Id="rId172" Type="http://schemas.openxmlformats.org/officeDocument/2006/relationships/image" Target="../media/image1278.png"/><Relationship Id="rId193" Type="http://schemas.openxmlformats.org/officeDocument/2006/relationships/customXml" Target="../ink/ink1315.xml"/><Relationship Id="rId207" Type="http://schemas.openxmlformats.org/officeDocument/2006/relationships/customXml" Target="../ink/ink1322.xml"/><Relationship Id="rId228" Type="http://schemas.openxmlformats.org/officeDocument/2006/relationships/image" Target="../media/image1306.png"/><Relationship Id="rId249" Type="http://schemas.openxmlformats.org/officeDocument/2006/relationships/customXml" Target="../ink/ink1343.xml"/><Relationship Id="rId13" Type="http://schemas.openxmlformats.org/officeDocument/2006/relationships/customXml" Target="../ink/ink1225.xml"/><Relationship Id="rId109" Type="http://schemas.openxmlformats.org/officeDocument/2006/relationships/customXml" Target="../ink/ink1273.xml"/><Relationship Id="rId34" Type="http://schemas.openxmlformats.org/officeDocument/2006/relationships/image" Target="../media/image1209.png"/><Relationship Id="rId55" Type="http://schemas.openxmlformats.org/officeDocument/2006/relationships/customXml" Target="../ink/ink1246.xml"/><Relationship Id="rId76" Type="http://schemas.openxmlformats.org/officeDocument/2006/relationships/image" Target="../media/image1230.png"/><Relationship Id="rId97" Type="http://schemas.openxmlformats.org/officeDocument/2006/relationships/customXml" Target="../ink/ink1267.xml"/><Relationship Id="rId120" Type="http://schemas.openxmlformats.org/officeDocument/2006/relationships/image" Target="../media/image1252.png"/><Relationship Id="rId141" Type="http://schemas.openxmlformats.org/officeDocument/2006/relationships/customXml" Target="../ink/ink1289.xml"/><Relationship Id="rId7" Type="http://schemas.openxmlformats.org/officeDocument/2006/relationships/customXml" Target="../ink/ink1222.xml"/><Relationship Id="rId162" Type="http://schemas.openxmlformats.org/officeDocument/2006/relationships/image" Target="../media/image1273.png"/><Relationship Id="rId183" Type="http://schemas.openxmlformats.org/officeDocument/2006/relationships/customXml" Target="../ink/ink1310.xml"/><Relationship Id="rId218" Type="http://schemas.openxmlformats.org/officeDocument/2006/relationships/image" Target="../media/image1301.png"/><Relationship Id="rId239" Type="http://schemas.openxmlformats.org/officeDocument/2006/relationships/customXml" Target="../ink/ink1338.xml"/><Relationship Id="rId250" Type="http://schemas.openxmlformats.org/officeDocument/2006/relationships/image" Target="../media/image1316.png"/><Relationship Id="rId24" Type="http://schemas.openxmlformats.org/officeDocument/2006/relationships/image" Target="../media/image1204.png"/><Relationship Id="rId45" Type="http://schemas.openxmlformats.org/officeDocument/2006/relationships/customXml" Target="../ink/ink1241.xml"/><Relationship Id="rId66" Type="http://schemas.openxmlformats.org/officeDocument/2006/relationships/image" Target="../media/image1225.png"/><Relationship Id="rId87" Type="http://schemas.openxmlformats.org/officeDocument/2006/relationships/customXml" Target="../ink/ink1262.xml"/><Relationship Id="rId110" Type="http://schemas.openxmlformats.org/officeDocument/2006/relationships/image" Target="../media/image1247.png"/><Relationship Id="rId131" Type="http://schemas.openxmlformats.org/officeDocument/2006/relationships/customXml" Target="../ink/ink1284.xml"/><Relationship Id="rId152" Type="http://schemas.openxmlformats.org/officeDocument/2006/relationships/image" Target="../media/image1268.png"/><Relationship Id="rId173" Type="http://schemas.openxmlformats.org/officeDocument/2006/relationships/customXml" Target="../ink/ink1305.xml"/><Relationship Id="rId194" Type="http://schemas.openxmlformats.org/officeDocument/2006/relationships/image" Target="../media/image1289.png"/><Relationship Id="rId208" Type="http://schemas.openxmlformats.org/officeDocument/2006/relationships/image" Target="../media/image1296.png"/><Relationship Id="rId229" Type="http://schemas.openxmlformats.org/officeDocument/2006/relationships/customXml" Target="../ink/ink1333.xml"/><Relationship Id="rId240" Type="http://schemas.openxmlformats.org/officeDocument/2006/relationships/image" Target="../media/image1311.png"/><Relationship Id="rId14" Type="http://schemas.openxmlformats.org/officeDocument/2006/relationships/image" Target="../media/image1199.png"/><Relationship Id="rId35" Type="http://schemas.openxmlformats.org/officeDocument/2006/relationships/customXml" Target="../ink/ink1236.xml"/><Relationship Id="rId56" Type="http://schemas.openxmlformats.org/officeDocument/2006/relationships/image" Target="../media/image1220.png"/><Relationship Id="rId77" Type="http://schemas.openxmlformats.org/officeDocument/2006/relationships/customXml" Target="../ink/ink1257.xml"/><Relationship Id="rId100" Type="http://schemas.openxmlformats.org/officeDocument/2006/relationships/image" Target="../media/image1242.png"/><Relationship Id="rId8" Type="http://schemas.openxmlformats.org/officeDocument/2006/relationships/image" Target="../media/image1196.png"/><Relationship Id="rId98" Type="http://schemas.openxmlformats.org/officeDocument/2006/relationships/image" Target="../media/image1241.png"/><Relationship Id="rId121" Type="http://schemas.openxmlformats.org/officeDocument/2006/relationships/customXml" Target="../ink/ink1279.xml"/><Relationship Id="rId142" Type="http://schemas.openxmlformats.org/officeDocument/2006/relationships/image" Target="../media/image1263.png"/><Relationship Id="rId163" Type="http://schemas.openxmlformats.org/officeDocument/2006/relationships/customXml" Target="../ink/ink1300.xml"/><Relationship Id="rId184" Type="http://schemas.openxmlformats.org/officeDocument/2006/relationships/image" Target="../media/image1284.png"/><Relationship Id="rId219" Type="http://schemas.openxmlformats.org/officeDocument/2006/relationships/customXml" Target="../ink/ink1328.xml"/><Relationship Id="rId230" Type="http://schemas.openxmlformats.org/officeDocument/2006/relationships/image" Target="../media/image87.png"/><Relationship Id="rId25" Type="http://schemas.openxmlformats.org/officeDocument/2006/relationships/customXml" Target="../ink/ink1231.xml"/><Relationship Id="rId46" Type="http://schemas.openxmlformats.org/officeDocument/2006/relationships/image" Target="../media/image1215.png"/><Relationship Id="rId67" Type="http://schemas.openxmlformats.org/officeDocument/2006/relationships/customXml" Target="../ink/ink1252.xml"/><Relationship Id="rId88" Type="http://schemas.openxmlformats.org/officeDocument/2006/relationships/image" Target="../media/image1236.png"/><Relationship Id="rId111" Type="http://schemas.openxmlformats.org/officeDocument/2006/relationships/customXml" Target="../ink/ink1274.xml"/><Relationship Id="rId132" Type="http://schemas.openxmlformats.org/officeDocument/2006/relationships/image" Target="../media/image1258.png"/><Relationship Id="rId153" Type="http://schemas.openxmlformats.org/officeDocument/2006/relationships/customXml" Target="../ink/ink1295.xml"/><Relationship Id="rId174" Type="http://schemas.openxmlformats.org/officeDocument/2006/relationships/image" Target="../media/image1279.png"/><Relationship Id="rId195" Type="http://schemas.openxmlformats.org/officeDocument/2006/relationships/customXml" Target="../ink/ink1316.xml"/><Relationship Id="rId209" Type="http://schemas.openxmlformats.org/officeDocument/2006/relationships/customXml" Target="../ink/ink1323.xml"/><Relationship Id="rId220" Type="http://schemas.openxmlformats.org/officeDocument/2006/relationships/image" Target="../media/image1302.png"/><Relationship Id="rId241" Type="http://schemas.openxmlformats.org/officeDocument/2006/relationships/customXml" Target="../ink/ink1339.xml"/><Relationship Id="rId15" Type="http://schemas.openxmlformats.org/officeDocument/2006/relationships/customXml" Target="../ink/ink1226.xml"/><Relationship Id="rId36" Type="http://schemas.openxmlformats.org/officeDocument/2006/relationships/image" Target="../media/image1210.png"/><Relationship Id="rId57" Type="http://schemas.openxmlformats.org/officeDocument/2006/relationships/customXml" Target="../ink/ink1247.xml"/><Relationship Id="rId78" Type="http://schemas.openxmlformats.org/officeDocument/2006/relationships/image" Target="../media/image1231.png"/><Relationship Id="rId99" Type="http://schemas.openxmlformats.org/officeDocument/2006/relationships/customXml" Target="../ink/ink1268.xml"/><Relationship Id="rId101" Type="http://schemas.openxmlformats.org/officeDocument/2006/relationships/customXml" Target="../ink/ink1269.xml"/><Relationship Id="rId122" Type="http://schemas.openxmlformats.org/officeDocument/2006/relationships/image" Target="../media/image1253.png"/><Relationship Id="rId143" Type="http://schemas.openxmlformats.org/officeDocument/2006/relationships/customXml" Target="../ink/ink1290.xml"/><Relationship Id="rId164" Type="http://schemas.openxmlformats.org/officeDocument/2006/relationships/image" Target="../media/image1274.png"/><Relationship Id="rId185" Type="http://schemas.openxmlformats.org/officeDocument/2006/relationships/customXml" Target="../ink/ink1311.xml"/><Relationship Id="rId4" Type="http://schemas.openxmlformats.org/officeDocument/2006/relationships/image" Target="../media/image1194.png"/><Relationship Id="rId9" Type="http://schemas.openxmlformats.org/officeDocument/2006/relationships/customXml" Target="../ink/ink1223.xml"/><Relationship Id="rId180" Type="http://schemas.openxmlformats.org/officeDocument/2006/relationships/image" Target="../media/image1282.png"/><Relationship Id="rId210" Type="http://schemas.openxmlformats.org/officeDocument/2006/relationships/image" Target="../media/image1297.png"/><Relationship Id="rId215" Type="http://schemas.openxmlformats.org/officeDocument/2006/relationships/customXml" Target="../ink/ink1326.xml"/><Relationship Id="rId236" Type="http://schemas.openxmlformats.org/officeDocument/2006/relationships/image" Target="../media/image1309.png"/><Relationship Id="rId26" Type="http://schemas.openxmlformats.org/officeDocument/2006/relationships/image" Target="../media/image1205.png"/><Relationship Id="rId231" Type="http://schemas.openxmlformats.org/officeDocument/2006/relationships/customXml" Target="../ink/ink1334.xml"/><Relationship Id="rId47" Type="http://schemas.openxmlformats.org/officeDocument/2006/relationships/customXml" Target="../ink/ink1242.xml"/><Relationship Id="rId68" Type="http://schemas.openxmlformats.org/officeDocument/2006/relationships/image" Target="../media/image1226.png"/><Relationship Id="rId89" Type="http://schemas.openxmlformats.org/officeDocument/2006/relationships/customXml" Target="../ink/ink1263.xml"/><Relationship Id="rId112" Type="http://schemas.openxmlformats.org/officeDocument/2006/relationships/image" Target="../media/image1248.png"/><Relationship Id="rId133" Type="http://schemas.openxmlformats.org/officeDocument/2006/relationships/customXml" Target="../ink/ink1285.xml"/><Relationship Id="rId154" Type="http://schemas.openxmlformats.org/officeDocument/2006/relationships/image" Target="../media/image1269.png"/><Relationship Id="rId175" Type="http://schemas.openxmlformats.org/officeDocument/2006/relationships/customXml" Target="../ink/ink1306.xml"/><Relationship Id="rId196" Type="http://schemas.openxmlformats.org/officeDocument/2006/relationships/image" Target="../media/image1290.png"/><Relationship Id="rId200" Type="http://schemas.openxmlformats.org/officeDocument/2006/relationships/image" Target="../media/image1292.png"/><Relationship Id="rId16" Type="http://schemas.openxmlformats.org/officeDocument/2006/relationships/image" Target="../media/image1200.png"/><Relationship Id="rId221" Type="http://schemas.openxmlformats.org/officeDocument/2006/relationships/customXml" Target="../ink/ink1329.xml"/><Relationship Id="rId242" Type="http://schemas.openxmlformats.org/officeDocument/2006/relationships/image" Target="../media/image1312.png"/><Relationship Id="rId37" Type="http://schemas.openxmlformats.org/officeDocument/2006/relationships/customXml" Target="../ink/ink1237.xml"/><Relationship Id="rId58" Type="http://schemas.openxmlformats.org/officeDocument/2006/relationships/image" Target="../media/image1221.png"/><Relationship Id="rId79" Type="http://schemas.openxmlformats.org/officeDocument/2006/relationships/customXml" Target="../ink/ink1258.xml"/><Relationship Id="rId102" Type="http://schemas.openxmlformats.org/officeDocument/2006/relationships/image" Target="../media/image1243.png"/><Relationship Id="rId123" Type="http://schemas.openxmlformats.org/officeDocument/2006/relationships/customXml" Target="../ink/ink1280.xml"/><Relationship Id="rId144" Type="http://schemas.openxmlformats.org/officeDocument/2006/relationships/image" Target="../media/image1264.png"/><Relationship Id="rId90" Type="http://schemas.openxmlformats.org/officeDocument/2006/relationships/image" Target="../media/image1237.png"/><Relationship Id="rId165" Type="http://schemas.openxmlformats.org/officeDocument/2006/relationships/customXml" Target="../ink/ink1301.xml"/><Relationship Id="rId186" Type="http://schemas.openxmlformats.org/officeDocument/2006/relationships/image" Target="../media/image1285.png"/><Relationship Id="rId211" Type="http://schemas.openxmlformats.org/officeDocument/2006/relationships/customXml" Target="../ink/ink1324.xml"/><Relationship Id="rId232" Type="http://schemas.openxmlformats.org/officeDocument/2006/relationships/image" Target="../media/image1307.png"/><Relationship Id="rId27" Type="http://schemas.openxmlformats.org/officeDocument/2006/relationships/customXml" Target="../ink/ink1232.xml"/><Relationship Id="rId48" Type="http://schemas.openxmlformats.org/officeDocument/2006/relationships/image" Target="../media/image1216.png"/><Relationship Id="rId69" Type="http://schemas.openxmlformats.org/officeDocument/2006/relationships/customXml" Target="../ink/ink1253.xml"/><Relationship Id="rId113" Type="http://schemas.openxmlformats.org/officeDocument/2006/relationships/customXml" Target="../ink/ink1275.xml"/><Relationship Id="rId134" Type="http://schemas.openxmlformats.org/officeDocument/2006/relationships/image" Target="../media/image1259.png"/><Relationship Id="rId80" Type="http://schemas.openxmlformats.org/officeDocument/2006/relationships/image" Target="../media/image1232.png"/><Relationship Id="rId155" Type="http://schemas.openxmlformats.org/officeDocument/2006/relationships/customXml" Target="../ink/ink1296.xml"/><Relationship Id="rId176" Type="http://schemas.openxmlformats.org/officeDocument/2006/relationships/image" Target="../media/image1280.png"/><Relationship Id="rId197" Type="http://schemas.openxmlformats.org/officeDocument/2006/relationships/customXml" Target="../ink/ink1317.xml"/><Relationship Id="rId201" Type="http://schemas.openxmlformats.org/officeDocument/2006/relationships/customXml" Target="../ink/ink1319.xml"/><Relationship Id="rId222" Type="http://schemas.openxmlformats.org/officeDocument/2006/relationships/image" Target="../media/image1303.png"/><Relationship Id="rId243" Type="http://schemas.openxmlformats.org/officeDocument/2006/relationships/customXml" Target="../ink/ink1340.xml"/><Relationship Id="rId17" Type="http://schemas.openxmlformats.org/officeDocument/2006/relationships/customXml" Target="../ink/ink1227.xml"/><Relationship Id="rId38" Type="http://schemas.openxmlformats.org/officeDocument/2006/relationships/image" Target="../media/image1211.png"/><Relationship Id="rId59" Type="http://schemas.openxmlformats.org/officeDocument/2006/relationships/customXml" Target="../ink/ink1248.xml"/><Relationship Id="rId103" Type="http://schemas.openxmlformats.org/officeDocument/2006/relationships/customXml" Target="../ink/ink1270.xml"/><Relationship Id="rId124" Type="http://schemas.openxmlformats.org/officeDocument/2006/relationships/image" Target="../media/image1254.png"/><Relationship Id="rId70" Type="http://schemas.openxmlformats.org/officeDocument/2006/relationships/image" Target="../media/image1227.png"/><Relationship Id="rId91" Type="http://schemas.openxmlformats.org/officeDocument/2006/relationships/customXml" Target="../ink/ink1264.xml"/><Relationship Id="rId145" Type="http://schemas.openxmlformats.org/officeDocument/2006/relationships/customXml" Target="../ink/ink1291.xml"/><Relationship Id="rId166" Type="http://schemas.openxmlformats.org/officeDocument/2006/relationships/image" Target="../media/image1275.png"/><Relationship Id="rId187" Type="http://schemas.openxmlformats.org/officeDocument/2006/relationships/customXml" Target="../ink/ink131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98.png"/><Relationship Id="rId233" Type="http://schemas.openxmlformats.org/officeDocument/2006/relationships/customXml" Target="../ink/ink1335.xml"/><Relationship Id="rId28" Type="http://schemas.openxmlformats.org/officeDocument/2006/relationships/image" Target="../media/image1206.png"/><Relationship Id="rId49" Type="http://schemas.openxmlformats.org/officeDocument/2006/relationships/customXml" Target="../ink/ink1243.xml"/><Relationship Id="rId114" Type="http://schemas.openxmlformats.org/officeDocument/2006/relationships/image" Target="../media/image1249.png"/><Relationship Id="rId60" Type="http://schemas.openxmlformats.org/officeDocument/2006/relationships/image" Target="../media/image1222.png"/><Relationship Id="rId81" Type="http://schemas.openxmlformats.org/officeDocument/2006/relationships/customXml" Target="../ink/ink1259.xml"/><Relationship Id="rId135" Type="http://schemas.openxmlformats.org/officeDocument/2006/relationships/customXml" Target="../ink/ink1286.xml"/><Relationship Id="rId156" Type="http://schemas.openxmlformats.org/officeDocument/2006/relationships/image" Target="../media/image1270.png"/><Relationship Id="rId177" Type="http://schemas.openxmlformats.org/officeDocument/2006/relationships/customXml" Target="../ink/ink1307.xml"/><Relationship Id="rId198" Type="http://schemas.openxmlformats.org/officeDocument/2006/relationships/image" Target="../media/image1291.png"/><Relationship Id="rId202" Type="http://schemas.openxmlformats.org/officeDocument/2006/relationships/image" Target="../media/image1293.png"/><Relationship Id="rId223" Type="http://schemas.openxmlformats.org/officeDocument/2006/relationships/customXml" Target="../ink/ink1330.xml"/><Relationship Id="rId244" Type="http://schemas.openxmlformats.org/officeDocument/2006/relationships/image" Target="../media/image1313.png"/><Relationship Id="rId18" Type="http://schemas.openxmlformats.org/officeDocument/2006/relationships/image" Target="../media/image1201.png"/><Relationship Id="rId39" Type="http://schemas.openxmlformats.org/officeDocument/2006/relationships/customXml" Target="../ink/ink1238.xml"/><Relationship Id="rId50" Type="http://schemas.openxmlformats.org/officeDocument/2006/relationships/image" Target="../media/image1217.png"/><Relationship Id="rId104" Type="http://schemas.openxmlformats.org/officeDocument/2006/relationships/image" Target="../media/image1244.png"/><Relationship Id="rId125" Type="http://schemas.openxmlformats.org/officeDocument/2006/relationships/customXml" Target="../ink/ink1281.xml"/><Relationship Id="rId146" Type="http://schemas.openxmlformats.org/officeDocument/2006/relationships/image" Target="../media/image1265.png"/><Relationship Id="rId167" Type="http://schemas.openxmlformats.org/officeDocument/2006/relationships/customXml" Target="../ink/ink1302.xml"/><Relationship Id="rId188" Type="http://schemas.openxmlformats.org/officeDocument/2006/relationships/image" Target="../media/image1286.png"/><Relationship Id="rId71" Type="http://schemas.openxmlformats.org/officeDocument/2006/relationships/customXml" Target="../ink/ink1254.xml"/><Relationship Id="rId92" Type="http://schemas.openxmlformats.org/officeDocument/2006/relationships/image" Target="../media/image1238.png"/><Relationship Id="rId213" Type="http://schemas.openxmlformats.org/officeDocument/2006/relationships/customXml" Target="../ink/ink1325.xml"/><Relationship Id="rId234" Type="http://schemas.openxmlformats.org/officeDocument/2006/relationships/image" Target="../media/image1308.png"/><Relationship Id="rId2" Type="http://schemas.openxmlformats.org/officeDocument/2006/relationships/image" Target="../media/image1193.png"/><Relationship Id="rId29" Type="http://schemas.openxmlformats.org/officeDocument/2006/relationships/customXml" Target="../ink/ink1233.xml"/><Relationship Id="rId40" Type="http://schemas.openxmlformats.org/officeDocument/2006/relationships/image" Target="../media/image1212.png"/><Relationship Id="rId115" Type="http://schemas.openxmlformats.org/officeDocument/2006/relationships/customXml" Target="../ink/ink1276.xml"/><Relationship Id="rId136" Type="http://schemas.openxmlformats.org/officeDocument/2006/relationships/image" Target="../media/image1260.png"/><Relationship Id="rId157" Type="http://schemas.openxmlformats.org/officeDocument/2006/relationships/customXml" Target="../ink/ink1297.xml"/><Relationship Id="rId178" Type="http://schemas.openxmlformats.org/officeDocument/2006/relationships/image" Target="../media/image1281.png"/><Relationship Id="rId61" Type="http://schemas.openxmlformats.org/officeDocument/2006/relationships/customXml" Target="../ink/ink1249.xml"/><Relationship Id="rId82" Type="http://schemas.openxmlformats.org/officeDocument/2006/relationships/image" Target="../media/image1233.png"/><Relationship Id="rId199" Type="http://schemas.openxmlformats.org/officeDocument/2006/relationships/customXml" Target="../ink/ink1318.xml"/><Relationship Id="rId203" Type="http://schemas.openxmlformats.org/officeDocument/2006/relationships/customXml" Target="../ink/ink1320.xml"/><Relationship Id="rId19" Type="http://schemas.openxmlformats.org/officeDocument/2006/relationships/customXml" Target="../ink/ink1228.xml"/><Relationship Id="rId224" Type="http://schemas.openxmlformats.org/officeDocument/2006/relationships/image" Target="../media/image1304.png"/><Relationship Id="rId245" Type="http://schemas.openxmlformats.org/officeDocument/2006/relationships/customXml" Target="../ink/ink1341.xml"/><Relationship Id="rId30" Type="http://schemas.openxmlformats.org/officeDocument/2006/relationships/image" Target="../media/image1207.png"/><Relationship Id="rId105" Type="http://schemas.openxmlformats.org/officeDocument/2006/relationships/customXml" Target="../ink/ink1271.xml"/><Relationship Id="rId126" Type="http://schemas.openxmlformats.org/officeDocument/2006/relationships/image" Target="../media/image1255.png"/><Relationship Id="rId147" Type="http://schemas.openxmlformats.org/officeDocument/2006/relationships/customXml" Target="../ink/ink1292.xml"/><Relationship Id="rId168" Type="http://schemas.openxmlformats.org/officeDocument/2006/relationships/image" Target="../media/image1276.png"/><Relationship Id="rId51" Type="http://schemas.openxmlformats.org/officeDocument/2006/relationships/customXml" Target="../ink/ink1244.xml"/><Relationship Id="rId72" Type="http://schemas.openxmlformats.org/officeDocument/2006/relationships/image" Target="../media/image1228.png"/><Relationship Id="rId93" Type="http://schemas.openxmlformats.org/officeDocument/2006/relationships/customXml" Target="../ink/ink1265.xml"/><Relationship Id="rId189" Type="http://schemas.openxmlformats.org/officeDocument/2006/relationships/customXml" Target="../ink/ink1313.xml"/><Relationship Id="rId3" Type="http://schemas.openxmlformats.org/officeDocument/2006/relationships/customXml" Target="../ink/ink1220.xml"/><Relationship Id="rId214" Type="http://schemas.openxmlformats.org/officeDocument/2006/relationships/image" Target="../media/image1299.png"/><Relationship Id="rId235" Type="http://schemas.openxmlformats.org/officeDocument/2006/relationships/customXml" Target="../ink/ink1336.xml"/><Relationship Id="rId116" Type="http://schemas.openxmlformats.org/officeDocument/2006/relationships/image" Target="../media/image1250.png"/><Relationship Id="rId137" Type="http://schemas.openxmlformats.org/officeDocument/2006/relationships/customXml" Target="../ink/ink1287.xml"/><Relationship Id="rId158" Type="http://schemas.openxmlformats.org/officeDocument/2006/relationships/image" Target="../media/image1271.png"/><Relationship Id="rId20" Type="http://schemas.openxmlformats.org/officeDocument/2006/relationships/image" Target="../media/image1202.png"/><Relationship Id="rId41" Type="http://schemas.openxmlformats.org/officeDocument/2006/relationships/customXml" Target="../ink/ink1239.xml"/><Relationship Id="rId62" Type="http://schemas.openxmlformats.org/officeDocument/2006/relationships/image" Target="../media/image1223.png"/><Relationship Id="rId83" Type="http://schemas.openxmlformats.org/officeDocument/2006/relationships/customXml" Target="../ink/ink1260.xml"/><Relationship Id="rId179" Type="http://schemas.openxmlformats.org/officeDocument/2006/relationships/customXml" Target="../ink/ink1308.xml"/><Relationship Id="rId190" Type="http://schemas.openxmlformats.org/officeDocument/2006/relationships/image" Target="../media/image1287.png"/><Relationship Id="rId204" Type="http://schemas.openxmlformats.org/officeDocument/2006/relationships/image" Target="../media/image1294.png"/><Relationship Id="rId225" Type="http://schemas.openxmlformats.org/officeDocument/2006/relationships/customXml" Target="../ink/ink1331.xml"/><Relationship Id="rId246" Type="http://schemas.openxmlformats.org/officeDocument/2006/relationships/image" Target="../media/image1314.png"/><Relationship Id="rId106" Type="http://schemas.openxmlformats.org/officeDocument/2006/relationships/image" Target="../media/image1245.png"/><Relationship Id="rId127" Type="http://schemas.openxmlformats.org/officeDocument/2006/relationships/customXml" Target="../ink/ink1282.xml"/><Relationship Id="rId10" Type="http://schemas.openxmlformats.org/officeDocument/2006/relationships/image" Target="../media/image1197.png"/><Relationship Id="rId31" Type="http://schemas.openxmlformats.org/officeDocument/2006/relationships/customXml" Target="../ink/ink1234.xml"/><Relationship Id="rId52" Type="http://schemas.openxmlformats.org/officeDocument/2006/relationships/image" Target="../media/image1218.png"/><Relationship Id="rId73" Type="http://schemas.openxmlformats.org/officeDocument/2006/relationships/customXml" Target="../ink/ink1255.xml"/><Relationship Id="rId94" Type="http://schemas.openxmlformats.org/officeDocument/2006/relationships/image" Target="../media/image1239.png"/><Relationship Id="rId148" Type="http://schemas.openxmlformats.org/officeDocument/2006/relationships/image" Target="../media/image1266.png"/><Relationship Id="rId169" Type="http://schemas.openxmlformats.org/officeDocument/2006/relationships/customXml" Target="../ink/ink130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3.png"/><Relationship Id="rId21" Type="http://schemas.openxmlformats.org/officeDocument/2006/relationships/image" Target="../media/image1325.png"/><Relationship Id="rId324" Type="http://schemas.openxmlformats.org/officeDocument/2006/relationships/customXml" Target="../ink/ink1506.xml"/><Relationship Id="rId531" Type="http://schemas.openxmlformats.org/officeDocument/2006/relationships/image" Target="../media/image1576.png"/><Relationship Id="rId170" Type="http://schemas.openxmlformats.org/officeDocument/2006/relationships/image" Target="../media/image1399.png"/><Relationship Id="rId268" Type="http://schemas.openxmlformats.org/officeDocument/2006/relationships/image" Target="../media/image1448.png"/><Relationship Id="rId475" Type="http://schemas.openxmlformats.org/officeDocument/2006/relationships/image" Target="../media/image1548.png"/><Relationship Id="rId32" Type="http://schemas.openxmlformats.org/officeDocument/2006/relationships/customXml" Target="../ink/ink1359.xml"/><Relationship Id="rId128" Type="http://schemas.openxmlformats.org/officeDocument/2006/relationships/customXml" Target="../ink/ink1407.xml"/><Relationship Id="rId335" Type="http://schemas.openxmlformats.org/officeDocument/2006/relationships/image" Target="../media/image1480.png"/><Relationship Id="rId542" Type="http://schemas.openxmlformats.org/officeDocument/2006/relationships/customXml" Target="../ink/ink1616.xml"/><Relationship Id="rId181" Type="http://schemas.openxmlformats.org/officeDocument/2006/relationships/customXml" Target="../ink/ink1434.xml"/><Relationship Id="rId402" Type="http://schemas.openxmlformats.org/officeDocument/2006/relationships/image" Target="../media/image1512.png"/><Relationship Id="rId279" Type="http://schemas.openxmlformats.org/officeDocument/2006/relationships/customXml" Target="../ink/ink1483.xml"/><Relationship Id="rId486" Type="http://schemas.openxmlformats.org/officeDocument/2006/relationships/customXml" Target="../ink/ink1588.xml"/><Relationship Id="rId43" Type="http://schemas.openxmlformats.org/officeDocument/2006/relationships/image" Target="../media/image1336.png"/><Relationship Id="rId139" Type="http://schemas.openxmlformats.org/officeDocument/2006/relationships/image" Target="../media/image1384.png"/><Relationship Id="rId346" Type="http://schemas.openxmlformats.org/officeDocument/2006/relationships/customXml" Target="../ink/ink1517.xml"/><Relationship Id="rId192" Type="http://schemas.openxmlformats.org/officeDocument/2006/relationships/image" Target="../media/image1410.png"/><Relationship Id="rId206" Type="http://schemas.openxmlformats.org/officeDocument/2006/relationships/image" Target="../media/image1417.png"/><Relationship Id="rId413" Type="http://schemas.openxmlformats.org/officeDocument/2006/relationships/customXml" Target="../ink/ink1551.xml"/><Relationship Id="rId248" Type="http://schemas.openxmlformats.org/officeDocument/2006/relationships/image" Target="../media/image1438.png"/><Relationship Id="rId455" Type="http://schemas.openxmlformats.org/officeDocument/2006/relationships/image" Target="../media/image1538.png"/><Relationship Id="rId497" Type="http://schemas.openxmlformats.org/officeDocument/2006/relationships/image" Target="../media/image1559.png"/><Relationship Id="rId12" Type="http://schemas.openxmlformats.org/officeDocument/2006/relationships/image" Target="../media/image1321.png"/><Relationship Id="rId108" Type="http://schemas.openxmlformats.org/officeDocument/2006/relationships/customXml" Target="../ink/ink1397.xml"/><Relationship Id="rId315" Type="http://schemas.openxmlformats.org/officeDocument/2006/relationships/image" Target="../media/image1470.png"/><Relationship Id="rId357" Type="http://schemas.openxmlformats.org/officeDocument/2006/relationships/image" Target="../media/image1491.png"/><Relationship Id="rId522" Type="http://schemas.openxmlformats.org/officeDocument/2006/relationships/customXml" Target="../ink/ink1606.xml"/><Relationship Id="rId54" Type="http://schemas.openxmlformats.org/officeDocument/2006/relationships/customXml" Target="../ink/ink1370.xml"/><Relationship Id="rId96" Type="http://schemas.openxmlformats.org/officeDocument/2006/relationships/customXml" Target="../ink/ink1391.xml"/><Relationship Id="rId161" Type="http://schemas.openxmlformats.org/officeDocument/2006/relationships/customXml" Target="../ink/ink1424.xml"/><Relationship Id="rId217" Type="http://schemas.openxmlformats.org/officeDocument/2006/relationships/customXml" Target="../ink/ink1452.xml"/><Relationship Id="rId399" Type="http://schemas.openxmlformats.org/officeDocument/2006/relationships/customXml" Target="../ink/ink1544.xml"/><Relationship Id="rId259" Type="http://schemas.openxmlformats.org/officeDocument/2006/relationships/customXml" Target="../ink/ink1473.xml"/><Relationship Id="rId424" Type="http://schemas.openxmlformats.org/officeDocument/2006/relationships/image" Target="../media/image1523.png"/><Relationship Id="rId466" Type="http://schemas.openxmlformats.org/officeDocument/2006/relationships/customXml" Target="../ink/ink1578.xml"/><Relationship Id="rId23" Type="http://schemas.openxmlformats.org/officeDocument/2006/relationships/image" Target="../media/image1326.png"/><Relationship Id="rId119" Type="http://schemas.openxmlformats.org/officeDocument/2006/relationships/image" Target="../media/image1374.png"/><Relationship Id="rId270" Type="http://schemas.openxmlformats.org/officeDocument/2006/relationships/image" Target="../media/image1449.png"/><Relationship Id="rId326" Type="http://schemas.openxmlformats.org/officeDocument/2006/relationships/customXml" Target="../ink/ink1507.xml"/><Relationship Id="rId533" Type="http://schemas.openxmlformats.org/officeDocument/2006/relationships/image" Target="../media/image1577.png"/><Relationship Id="rId65" Type="http://schemas.openxmlformats.org/officeDocument/2006/relationships/image" Target="../media/image1347.png"/><Relationship Id="rId130" Type="http://schemas.openxmlformats.org/officeDocument/2006/relationships/customXml" Target="../ink/ink1408.xml"/><Relationship Id="rId368" Type="http://schemas.openxmlformats.org/officeDocument/2006/relationships/customXml" Target="../ink/ink1528.xml"/><Relationship Id="rId172" Type="http://schemas.openxmlformats.org/officeDocument/2006/relationships/image" Target="../media/image1400.png"/><Relationship Id="rId228" Type="http://schemas.openxmlformats.org/officeDocument/2006/relationships/image" Target="../media/image1428.png"/><Relationship Id="rId435" Type="http://schemas.openxmlformats.org/officeDocument/2006/relationships/customXml" Target="../ink/ink1562.xml"/><Relationship Id="rId477" Type="http://schemas.openxmlformats.org/officeDocument/2006/relationships/image" Target="../media/image1549.png"/><Relationship Id="rId281" Type="http://schemas.openxmlformats.org/officeDocument/2006/relationships/customXml" Target="../ink/ink1484.xml"/><Relationship Id="rId337" Type="http://schemas.openxmlformats.org/officeDocument/2006/relationships/image" Target="../media/image1481.png"/><Relationship Id="rId502" Type="http://schemas.openxmlformats.org/officeDocument/2006/relationships/customXml" Target="../ink/ink1596.xml"/><Relationship Id="rId34" Type="http://schemas.openxmlformats.org/officeDocument/2006/relationships/customXml" Target="../ink/ink1360.xml"/><Relationship Id="rId76" Type="http://schemas.openxmlformats.org/officeDocument/2006/relationships/customXml" Target="../ink/ink1381.xml"/><Relationship Id="rId141" Type="http://schemas.openxmlformats.org/officeDocument/2006/relationships/image" Target="../media/image1385.png"/><Relationship Id="rId379" Type="http://schemas.openxmlformats.org/officeDocument/2006/relationships/image" Target="../media/image1502.png"/><Relationship Id="rId544" Type="http://schemas.openxmlformats.org/officeDocument/2006/relationships/customXml" Target="../ink/ink1617.xml"/><Relationship Id="rId7" Type="http://schemas.openxmlformats.org/officeDocument/2006/relationships/customXml" Target="../ink/ink1346.xml"/><Relationship Id="rId183" Type="http://schemas.openxmlformats.org/officeDocument/2006/relationships/customXml" Target="../ink/ink1435.xml"/><Relationship Id="rId239" Type="http://schemas.openxmlformats.org/officeDocument/2006/relationships/customXml" Target="../ink/ink1463.xml"/><Relationship Id="rId390" Type="http://schemas.openxmlformats.org/officeDocument/2006/relationships/customXml" Target="../ink/ink1539.xml"/><Relationship Id="rId404" Type="http://schemas.openxmlformats.org/officeDocument/2006/relationships/image" Target="../media/image1513.png"/><Relationship Id="rId446" Type="http://schemas.openxmlformats.org/officeDocument/2006/relationships/image" Target="../media/image1534.png"/><Relationship Id="rId250" Type="http://schemas.openxmlformats.org/officeDocument/2006/relationships/image" Target="../media/image1439.png"/><Relationship Id="rId292" Type="http://schemas.openxmlformats.org/officeDocument/2006/relationships/image" Target="../media/image1459.png"/><Relationship Id="rId306" Type="http://schemas.openxmlformats.org/officeDocument/2006/relationships/customXml" Target="../ink/ink1497.xml"/><Relationship Id="rId488" Type="http://schemas.openxmlformats.org/officeDocument/2006/relationships/customXml" Target="../ink/ink1589.xml"/><Relationship Id="rId45" Type="http://schemas.openxmlformats.org/officeDocument/2006/relationships/image" Target="../media/image1337.png"/><Relationship Id="rId87" Type="http://schemas.openxmlformats.org/officeDocument/2006/relationships/image" Target="../media/image1358.png"/><Relationship Id="rId110" Type="http://schemas.openxmlformats.org/officeDocument/2006/relationships/customXml" Target="../ink/ink1398.xml"/><Relationship Id="rId348" Type="http://schemas.openxmlformats.org/officeDocument/2006/relationships/customXml" Target="../ink/ink1518.xml"/><Relationship Id="rId513" Type="http://schemas.openxmlformats.org/officeDocument/2006/relationships/image" Target="../media/image1567.png"/><Relationship Id="rId152" Type="http://schemas.openxmlformats.org/officeDocument/2006/relationships/customXml" Target="../ink/ink1419.xml"/><Relationship Id="rId194" Type="http://schemas.openxmlformats.org/officeDocument/2006/relationships/image" Target="../media/image1411.png"/><Relationship Id="rId208" Type="http://schemas.openxmlformats.org/officeDocument/2006/relationships/image" Target="../media/image1418.png"/><Relationship Id="rId415" Type="http://schemas.openxmlformats.org/officeDocument/2006/relationships/customXml" Target="../ink/ink1552.xml"/><Relationship Id="rId457" Type="http://schemas.openxmlformats.org/officeDocument/2006/relationships/image" Target="../media/image1539.png"/><Relationship Id="rId261" Type="http://schemas.openxmlformats.org/officeDocument/2006/relationships/customXml" Target="../ink/ink1474.xml"/><Relationship Id="rId499" Type="http://schemas.openxmlformats.org/officeDocument/2006/relationships/image" Target="../media/image1560.png"/><Relationship Id="rId14" Type="http://schemas.openxmlformats.org/officeDocument/2006/relationships/image" Target="../media/image1322.png"/><Relationship Id="rId56" Type="http://schemas.openxmlformats.org/officeDocument/2006/relationships/customXml" Target="../ink/ink1371.xml"/><Relationship Id="rId317" Type="http://schemas.openxmlformats.org/officeDocument/2006/relationships/image" Target="../media/image1471.png"/><Relationship Id="rId359" Type="http://schemas.openxmlformats.org/officeDocument/2006/relationships/image" Target="../media/image1492.png"/><Relationship Id="rId524" Type="http://schemas.openxmlformats.org/officeDocument/2006/relationships/customXml" Target="../ink/ink1607.xml"/><Relationship Id="rId98" Type="http://schemas.openxmlformats.org/officeDocument/2006/relationships/customXml" Target="../ink/ink1392.xml"/><Relationship Id="rId121" Type="http://schemas.openxmlformats.org/officeDocument/2006/relationships/image" Target="../media/image1375.png"/><Relationship Id="rId163" Type="http://schemas.openxmlformats.org/officeDocument/2006/relationships/customXml" Target="../ink/ink1425.xml"/><Relationship Id="rId219" Type="http://schemas.openxmlformats.org/officeDocument/2006/relationships/customXml" Target="../ink/ink1453.xml"/><Relationship Id="rId370" Type="http://schemas.openxmlformats.org/officeDocument/2006/relationships/customXml" Target="../ink/ink1529.xml"/><Relationship Id="rId426" Type="http://schemas.openxmlformats.org/officeDocument/2006/relationships/image" Target="../media/image1524.png"/><Relationship Id="rId230" Type="http://schemas.openxmlformats.org/officeDocument/2006/relationships/image" Target="../media/image1429.png"/><Relationship Id="rId468" Type="http://schemas.openxmlformats.org/officeDocument/2006/relationships/customXml" Target="../ink/ink1579.xml"/><Relationship Id="rId25" Type="http://schemas.openxmlformats.org/officeDocument/2006/relationships/image" Target="../media/image1327.png"/><Relationship Id="rId67" Type="http://schemas.openxmlformats.org/officeDocument/2006/relationships/image" Target="../media/image1348.png"/><Relationship Id="rId272" Type="http://schemas.openxmlformats.org/officeDocument/2006/relationships/image" Target="../media/image1450.png"/><Relationship Id="rId328" Type="http://schemas.openxmlformats.org/officeDocument/2006/relationships/customXml" Target="../ink/ink1508.xml"/><Relationship Id="rId535" Type="http://schemas.openxmlformats.org/officeDocument/2006/relationships/image" Target="../media/image1578.png"/><Relationship Id="rId132" Type="http://schemas.openxmlformats.org/officeDocument/2006/relationships/customXml" Target="../ink/ink1409.xml"/><Relationship Id="rId174" Type="http://schemas.openxmlformats.org/officeDocument/2006/relationships/image" Target="../media/image1401.png"/><Relationship Id="rId381" Type="http://schemas.openxmlformats.org/officeDocument/2006/relationships/image" Target="../media/image1503.png"/><Relationship Id="rId241" Type="http://schemas.openxmlformats.org/officeDocument/2006/relationships/customXml" Target="../ink/ink1464.xml"/><Relationship Id="rId437" Type="http://schemas.openxmlformats.org/officeDocument/2006/relationships/customXml" Target="../ink/ink1563.xml"/><Relationship Id="rId479" Type="http://schemas.openxmlformats.org/officeDocument/2006/relationships/image" Target="../media/image1550.png"/><Relationship Id="rId36" Type="http://schemas.openxmlformats.org/officeDocument/2006/relationships/customXml" Target="../ink/ink1361.xml"/><Relationship Id="rId283" Type="http://schemas.openxmlformats.org/officeDocument/2006/relationships/customXml" Target="../ink/ink1485.xml"/><Relationship Id="rId339" Type="http://schemas.openxmlformats.org/officeDocument/2006/relationships/image" Target="../media/image1482.png"/><Relationship Id="rId490" Type="http://schemas.openxmlformats.org/officeDocument/2006/relationships/customXml" Target="../ink/ink1590.xml"/><Relationship Id="rId504" Type="http://schemas.openxmlformats.org/officeDocument/2006/relationships/customXml" Target="../ink/ink1597.xml"/><Relationship Id="rId546" Type="http://schemas.openxmlformats.org/officeDocument/2006/relationships/customXml" Target="../ink/ink1618.xml"/><Relationship Id="rId78" Type="http://schemas.openxmlformats.org/officeDocument/2006/relationships/customXml" Target="../ink/ink1382.xml"/><Relationship Id="rId101" Type="http://schemas.openxmlformats.org/officeDocument/2006/relationships/image" Target="../media/image1365.png"/><Relationship Id="rId143" Type="http://schemas.openxmlformats.org/officeDocument/2006/relationships/image" Target="../media/image1386.png"/><Relationship Id="rId185" Type="http://schemas.openxmlformats.org/officeDocument/2006/relationships/customXml" Target="../ink/ink1436.xml"/><Relationship Id="rId350" Type="http://schemas.openxmlformats.org/officeDocument/2006/relationships/customXml" Target="../ink/ink1519.xml"/><Relationship Id="rId406" Type="http://schemas.openxmlformats.org/officeDocument/2006/relationships/image" Target="../media/image1514.png"/><Relationship Id="rId9" Type="http://schemas.openxmlformats.org/officeDocument/2006/relationships/customXml" Target="../ink/ink1347.xml"/><Relationship Id="rId210" Type="http://schemas.openxmlformats.org/officeDocument/2006/relationships/image" Target="../media/image1419.png"/><Relationship Id="rId392" Type="http://schemas.openxmlformats.org/officeDocument/2006/relationships/customXml" Target="../ink/ink1540.xml"/><Relationship Id="rId448" Type="http://schemas.openxmlformats.org/officeDocument/2006/relationships/image" Target="../media/image1535.png"/><Relationship Id="rId252" Type="http://schemas.openxmlformats.org/officeDocument/2006/relationships/image" Target="../media/image1440.png"/><Relationship Id="rId294" Type="http://schemas.openxmlformats.org/officeDocument/2006/relationships/image" Target="../media/image1460.png"/><Relationship Id="rId308" Type="http://schemas.openxmlformats.org/officeDocument/2006/relationships/customXml" Target="../ink/ink1498.xml"/><Relationship Id="rId515" Type="http://schemas.openxmlformats.org/officeDocument/2006/relationships/image" Target="../media/image1568.png"/><Relationship Id="rId47" Type="http://schemas.openxmlformats.org/officeDocument/2006/relationships/image" Target="../media/image1338.png"/><Relationship Id="rId89" Type="http://schemas.openxmlformats.org/officeDocument/2006/relationships/image" Target="../media/image1359.png"/><Relationship Id="rId112" Type="http://schemas.openxmlformats.org/officeDocument/2006/relationships/customXml" Target="../ink/ink1399.xml"/><Relationship Id="rId154" Type="http://schemas.openxmlformats.org/officeDocument/2006/relationships/customXml" Target="../ink/ink1420.xml"/><Relationship Id="rId361" Type="http://schemas.openxmlformats.org/officeDocument/2006/relationships/image" Target="../media/image1493.png"/><Relationship Id="rId196" Type="http://schemas.openxmlformats.org/officeDocument/2006/relationships/image" Target="../media/image1412.png"/><Relationship Id="rId417" Type="http://schemas.openxmlformats.org/officeDocument/2006/relationships/customXml" Target="../ink/ink1553.xml"/><Relationship Id="rId459" Type="http://schemas.openxmlformats.org/officeDocument/2006/relationships/image" Target="../media/image1540.png"/><Relationship Id="rId16" Type="http://schemas.openxmlformats.org/officeDocument/2006/relationships/image" Target="../media/image1323.png"/><Relationship Id="rId221" Type="http://schemas.openxmlformats.org/officeDocument/2006/relationships/customXml" Target="../ink/ink1454.xml"/><Relationship Id="rId263" Type="http://schemas.openxmlformats.org/officeDocument/2006/relationships/customXml" Target="../ink/ink1475.xml"/><Relationship Id="rId319" Type="http://schemas.openxmlformats.org/officeDocument/2006/relationships/image" Target="../media/image1472.png"/><Relationship Id="rId470" Type="http://schemas.openxmlformats.org/officeDocument/2006/relationships/customXml" Target="../ink/ink1580.xml"/><Relationship Id="rId526" Type="http://schemas.openxmlformats.org/officeDocument/2006/relationships/customXml" Target="../ink/ink1608.xml"/><Relationship Id="rId58" Type="http://schemas.openxmlformats.org/officeDocument/2006/relationships/customXml" Target="../ink/ink1372.xml"/><Relationship Id="rId123" Type="http://schemas.openxmlformats.org/officeDocument/2006/relationships/image" Target="../media/image1376.png"/><Relationship Id="rId330" Type="http://schemas.openxmlformats.org/officeDocument/2006/relationships/customXml" Target="../ink/ink1509.xml"/><Relationship Id="rId165" Type="http://schemas.openxmlformats.org/officeDocument/2006/relationships/customXml" Target="../ink/ink1426.xml"/><Relationship Id="rId372" Type="http://schemas.openxmlformats.org/officeDocument/2006/relationships/customXml" Target="../ink/ink1530.xml"/><Relationship Id="rId428" Type="http://schemas.openxmlformats.org/officeDocument/2006/relationships/image" Target="../media/image1525.png"/><Relationship Id="rId232" Type="http://schemas.openxmlformats.org/officeDocument/2006/relationships/image" Target="../media/image1430.png"/><Relationship Id="rId274" Type="http://schemas.openxmlformats.org/officeDocument/2006/relationships/image" Target="../media/image1451.png"/><Relationship Id="rId481" Type="http://schemas.openxmlformats.org/officeDocument/2006/relationships/image" Target="../media/image1551.png"/><Relationship Id="rId27" Type="http://schemas.openxmlformats.org/officeDocument/2006/relationships/image" Target="../media/image1328.png"/><Relationship Id="rId69" Type="http://schemas.openxmlformats.org/officeDocument/2006/relationships/image" Target="../media/image1349.png"/><Relationship Id="rId134" Type="http://schemas.openxmlformats.org/officeDocument/2006/relationships/customXml" Target="../ink/ink1410.xml"/><Relationship Id="rId537" Type="http://schemas.openxmlformats.org/officeDocument/2006/relationships/image" Target="../media/image1579.png"/><Relationship Id="rId80" Type="http://schemas.openxmlformats.org/officeDocument/2006/relationships/customXml" Target="../ink/ink1383.xml"/><Relationship Id="rId176" Type="http://schemas.openxmlformats.org/officeDocument/2006/relationships/image" Target="../media/image1402.png"/><Relationship Id="rId341" Type="http://schemas.openxmlformats.org/officeDocument/2006/relationships/image" Target="../media/image1483.png"/><Relationship Id="rId383" Type="http://schemas.openxmlformats.org/officeDocument/2006/relationships/image" Target="../media/image1504.png"/><Relationship Id="rId439" Type="http://schemas.openxmlformats.org/officeDocument/2006/relationships/customXml" Target="../ink/ink1564.xml"/><Relationship Id="rId201" Type="http://schemas.openxmlformats.org/officeDocument/2006/relationships/customXml" Target="../ink/ink1444.xml"/><Relationship Id="rId243" Type="http://schemas.openxmlformats.org/officeDocument/2006/relationships/customXml" Target="../ink/ink1465.xml"/><Relationship Id="rId285" Type="http://schemas.openxmlformats.org/officeDocument/2006/relationships/customXml" Target="../ink/ink1486.xml"/><Relationship Id="rId450" Type="http://schemas.openxmlformats.org/officeDocument/2006/relationships/customXml" Target="../ink/ink1570.xml"/><Relationship Id="rId506" Type="http://schemas.openxmlformats.org/officeDocument/2006/relationships/customXml" Target="../ink/ink1598.xml"/><Relationship Id="rId38" Type="http://schemas.openxmlformats.org/officeDocument/2006/relationships/customXml" Target="../ink/ink1362.xml"/><Relationship Id="rId103" Type="http://schemas.openxmlformats.org/officeDocument/2006/relationships/image" Target="../media/image1366.png"/><Relationship Id="rId310" Type="http://schemas.openxmlformats.org/officeDocument/2006/relationships/customXml" Target="../ink/ink1499.xml"/><Relationship Id="rId492" Type="http://schemas.openxmlformats.org/officeDocument/2006/relationships/customXml" Target="../ink/ink1591.xml"/><Relationship Id="rId91" Type="http://schemas.openxmlformats.org/officeDocument/2006/relationships/image" Target="../media/image1360.png"/><Relationship Id="rId145" Type="http://schemas.openxmlformats.org/officeDocument/2006/relationships/image" Target="../media/image1387.png"/><Relationship Id="rId187" Type="http://schemas.openxmlformats.org/officeDocument/2006/relationships/customXml" Target="../ink/ink1437.xml"/><Relationship Id="rId352" Type="http://schemas.openxmlformats.org/officeDocument/2006/relationships/customXml" Target="../ink/ink1520.xml"/><Relationship Id="rId394" Type="http://schemas.openxmlformats.org/officeDocument/2006/relationships/image" Target="../media/image1509.png"/><Relationship Id="rId408" Type="http://schemas.openxmlformats.org/officeDocument/2006/relationships/image" Target="../media/image1515.png"/><Relationship Id="rId212" Type="http://schemas.openxmlformats.org/officeDocument/2006/relationships/image" Target="../media/image1420.png"/><Relationship Id="rId254" Type="http://schemas.openxmlformats.org/officeDocument/2006/relationships/image" Target="../media/image1441.png"/><Relationship Id="rId49" Type="http://schemas.openxmlformats.org/officeDocument/2006/relationships/image" Target="../media/image1339.png"/><Relationship Id="rId114" Type="http://schemas.openxmlformats.org/officeDocument/2006/relationships/customXml" Target="../ink/ink1400.xml"/><Relationship Id="rId296" Type="http://schemas.openxmlformats.org/officeDocument/2006/relationships/image" Target="../media/image1461.png"/><Relationship Id="rId461" Type="http://schemas.openxmlformats.org/officeDocument/2006/relationships/image" Target="../media/image1541.png"/><Relationship Id="rId517" Type="http://schemas.openxmlformats.org/officeDocument/2006/relationships/image" Target="../media/image1569.png"/><Relationship Id="rId60" Type="http://schemas.openxmlformats.org/officeDocument/2006/relationships/customXml" Target="../ink/ink1373.xml"/><Relationship Id="rId156" Type="http://schemas.openxmlformats.org/officeDocument/2006/relationships/customXml" Target="../ink/ink1421.xml"/><Relationship Id="rId198" Type="http://schemas.openxmlformats.org/officeDocument/2006/relationships/image" Target="../media/image1413.png"/><Relationship Id="rId321" Type="http://schemas.openxmlformats.org/officeDocument/2006/relationships/image" Target="../media/image1473.png"/><Relationship Id="rId363" Type="http://schemas.openxmlformats.org/officeDocument/2006/relationships/image" Target="../media/image1494.png"/><Relationship Id="rId419" Type="http://schemas.openxmlformats.org/officeDocument/2006/relationships/customXml" Target="../ink/ink1554.xml"/><Relationship Id="rId223" Type="http://schemas.openxmlformats.org/officeDocument/2006/relationships/customXml" Target="../ink/ink1455.xml"/><Relationship Id="rId430" Type="http://schemas.openxmlformats.org/officeDocument/2006/relationships/image" Target="../media/image1526.png"/><Relationship Id="rId18" Type="http://schemas.openxmlformats.org/officeDocument/2006/relationships/image" Target="../media/image1324.png"/><Relationship Id="rId265" Type="http://schemas.openxmlformats.org/officeDocument/2006/relationships/customXml" Target="../ink/ink1476.xml"/><Relationship Id="rId472" Type="http://schemas.openxmlformats.org/officeDocument/2006/relationships/customXml" Target="../ink/ink1581.xml"/><Relationship Id="rId528" Type="http://schemas.openxmlformats.org/officeDocument/2006/relationships/customXml" Target="../ink/ink1609.xml"/><Relationship Id="rId125" Type="http://schemas.openxmlformats.org/officeDocument/2006/relationships/image" Target="../media/image1377.png"/><Relationship Id="rId167" Type="http://schemas.openxmlformats.org/officeDocument/2006/relationships/customXml" Target="../ink/ink1427.xml"/><Relationship Id="rId332" Type="http://schemas.openxmlformats.org/officeDocument/2006/relationships/customXml" Target="../ink/ink1510.xml"/><Relationship Id="rId374" Type="http://schemas.openxmlformats.org/officeDocument/2006/relationships/customXml" Target="../ink/ink1531.xml"/><Relationship Id="rId71" Type="http://schemas.openxmlformats.org/officeDocument/2006/relationships/image" Target="../media/image1350.png"/><Relationship Id="rId234" Type="http://schemas.openxmlformats.org/officeDocument/2006/relationships/image" Target="../media/image1431.png"/><Relationship Id="rId2" Type="http://schemas.openxmlformats.org/officeDocument/2006/relationships/image" Target="../media/image1317.png"/><Relationship Id="rId29" Type="http://schemas.openxmlformats.org/officeDocument/2006/relationships/image" Target="../media/image1329.png"/><Relationship Id="rId276" Type="http://schemas.openxmlformats.org/officeDocument/2006/relationships/image" Target="../media/image1452.png"/><Relationship Id="rId441" Type="http://schemas.openxmlformats.org/officeDocument/2006/relationships/customXml" Target="../ink/ink1565.xml"/><Relationship Id="rId483" Type="http://schemas.openxmlformats.org/officeDocument/2006/relationships/image" Target="../media/image1552.png"/><Relationship Id="rId539" Type="http://schemas.openxmlformats.org/officeDocument/2006/relationships/image" Target="../media/image1580.png"/><Relationship Id="rId40" Type="http://schemas.openxmlformats.org/officeDocument/2006/relationships/customXml" Target="../ink/ink1363.xml"/><Relationship Id="rId136" Type="http://schemas.openxmlformats.org/officeDocument/2006/relationships/customXml" Target="../ink/ink1411.xml"/><Relationship Id="rId178" Type="http://schemas.openxmlformats.org/officeDocument/2006/relationships/image" Target="../media/image1403.png"/><Relationship Id="rId301" Type="http://schemas.openxmlformats.org/officeDocument/2006/relationships/customXml" Target="../ink/ink1494.xml"/><Relationship Id="rId343" Type="http://schemas.openxmlformats.org/officeDocument/2006/relationships/image" Target="../media/image1484.png"/><Relationship Id="rId82" Type="http://schemas.openxmlformats.org/officeDocument/2006/relationships/customXml" Target="../ink/ink1384.xml"/><Relationship Id="rId203" Type="http://schemas.openxmlformats.org/officeDocument/2006/relationships/customXml" Target="../ink/ink1445.xml"/><Relationship Id="rId385" Type="http://schemas.openxmlformats.org/officeDocument/2006/relationships/image" Target="../media/image1505.png"/><Relationship Id="rId245" Type="http://schemas.openxmlformats.org/officeDocument/2006/relationships/customXml" Target="../ink/ink1466.xml"/><Relationship Id="rId287" Type="http://schemas.openxmlformats.org/officeDocument/2006/relationships/customXml" Target="../ink/ink1487.xml"/><Relationship Id="rId410" Type="http://schemas.openxmlformats.org/officeDocument/2006/relationships/image" Target="../media/image1516.png"/><Relationship Id="rId452" Type="http://schemas.openxmlformats.org/officeDocument/2006/relationships/customXml" Target="../ink/ink1571.xml"/><Relationship Id="rId494" Type="http://schemas.openxmlformats.org/officeDocument/2006/relationships/customXml" Target="../ink/ink1592.xml"/><Relationship Id="rId508" Type="http://schemas.openxmlformats.org/officeDocument/2006/relationships/customXml" Target="../ink/ink1599.xml"/><Relationship Id="rId105" Type="http://schemas.openxmlformats.org/officeDocument/2006/relationships/image" Target="../media/image1367.png"/><Relationship Id="rId147" Type="http://schemas.openxmlformats.org/officeDocument/2006/relationships/image" Target="../media/image1388.png"/><Relationship Id="rId312" Type="http://schemas.openxmlformats.org/officeDocument/2006/relationships/customXml" Target="../ink/ink1500.xml"/><Relationship Id="rId354" Type="http://schemas.openxmlformats.org/officeDocument/2006/relationships/customXml" Target="../ink/ink1521.xml"/><Relationship Id="rId51" Type="http://schemas.openxmlformats.org/officeDocument/2006/relationships/image" Target="../media/image1340.png"/><Relationship Id="rId93" Type="http://schemas.openxmlformats.org/officeDocument/2006/relationships/image" Target="../media/image1361.png"/><Relationship Id="rId189" Type="http://schemas.openxmlformats.org/officeDocument/2006/relationships/customXml" Target="../ink/ink1438.xml"/><Relationship Id="rId396" Type="http://schemas.openxmlformats.org/officeDocument/2006/relationships/image" Target="../media/image1510.png"/><Relationship Id="rId214" Type="http://schemas.openxmlformats.org/officeDocument/2006/relationships/image" Target="../media/image1421.png"/><Relationship Id="rId256" Type="http://schemas.openxmlformats.org/officeDocument/2006/relationships/image" Target="../media/image1442.png"/><Relationship Id="rId298" Type="http://schemas.openxmlformats.org/officeDocument/2006/relationships/image" Target="../media/image1462.png"/><Relationship Id="rId421" Type="http://schemas.openxmlformats.org/officeDocument/2006/relationships/customXml" Target="../ink/ink1555.xml"/><Relationship Id="rId463" Type="http://schemas.openxmlformats.org/officeDocument/2006/relationships/image" Target="../media/image1542.png"/><Relationship Id="rId519" Type="http://schemas.openxmlformats.org/officeDocument/2006/relationships/image" Target="../media/image1570.png"/><Relationship Id="rId116" Type="http://schemas.openxmlformats.org/officeDocument/2006/relationships/customXml" Target="../ink/ink1401.xml"/><Relationship Id="rId158" Type="http://schemas.openxmlformats.org/officeDocument/2006/relationships/customXml" Target="../ink/ink1422.xml"/><Relationship Id="rId323" Type="http://schemas.openxmlformats.org/officeDocument/2006/relationships/image" Target="../media/image1474.png"/><Relationship Id="rId530" Type="http://schemas.openxmlformats.org/officeDocument/2006/relationships/customXml" Target="../ink/ink1610.xml"/><Relationship Id="rId20" Type="http://schemas.openxmlformats.org/officeDocument/2006/relationships/customXml" Target="../ink/ink1353.xml"/><Relationship Id="rId62" Type="http://schemas.openxmlformats.org/officeDocument/2006/relationships/customXml" Target="../ink/ink1374.xml"/><Relationship Id="rId365" Type="http://schemas.openxmlformats.org/officeDocument/2006/relationships/image" Target="../media/image1495.png"/><Relationship Id="rId225" Type="http://schemas.openxmlformats.org/officeDocument/2006/relationships/customXml" Target="../ink/ink1456.xml"/><Relationship Id="rId267" Type="http://schemas.openxmlformats.org/officeDocument/2006/relationships/customXml" Target="../ink/ink1477.xml"/><Relationship Id="rId432" Type="http://schemas.openxmlformats.org/officeDocument/2006/relationships/image" Target="../media/image1527.png"/><Relationship Id="rId474" Type="http://schemas.openxmlformats.org/officeDocument/2006/relationships/customXml" Target="../ink/ink1582.xml"/><Relationship Id="rId127" Type="http://schemas.openxmlformats.org/officeDocument/2006/relationships/image" Target="../media/image1378.png"/><Relationship Id="rId31" Type="http://schemas.openxmlformats.org/officeDocument/2006/relationships/image" Target="../media/image1330.png"/><Relationship Id="rId73" Type="http://schemas.openxmlformats.org/officeDocument/2006/relationships/image" Target="../media/image1351.png"/><Relationship Id="rId169" Type="http://schemas.openxmlformats.org/officeDocument/2006/relationships/customXml" Target="../ink/ink1428.xml"/><Relationship Id="rId334" Type="http://schemas.openxmlformats.org/officeDocument/2006/relationships/customXml" Target="../ink/ink1511.xml"/><Relationship Id="rId376" Type="http://schemas.openxmlformats.org/officeDocument/2006/relationships/customXml" Target="../ink/ink1532.xml"/><Relationship Id="rId541" Type="http://schemas.openxmlformats.org/officeDocument/2006/relationships/image" Target="../media/image1581.png"/><Relationship Id="rId4" Type="http://schemas.openxmlformats.org/officeDocument/2006/relationships/image" Target="../media/image1318.png"/><Relationship Id="rId180" Type="http://schemas.openxmlformats.org/officeDocument/2006/relationships/image" Target="../media/image1404.png"/><Relationship Id="rId236" Type="http://schemas.openxmlformats.org/officeDocument/2006/relationships/image" Target="../media/image1432.png"/><Relationship Id="rId278" Type="http://schemas.openxmlformats.org/officeDocument/2006/relationships/image" Target="../media/image1453.png"/><Relationship Id="rId401" Type="http://schemas.openxmlformats.org/officeDocument/2006/relationships/customXml" Target="../ink/ink1545.xml"/><Relationship Id="rId443" Type="http://schemas.openxmlformats.org/officeDocument/2006/relationships/customXml" Target="../ink/ink1566.xml"/><Relationship Id="rId303" Type="http://schemas.openxmlformats.org/officeDocument/2006/relationships/customXml" Target="../ink/ink1495.xml"/><Relationship Id="rId485" Type="http://schemas.openxmlformats.org/officeDocument/2006/relationships/image" Target="../media/image1553.png"/><Relationship Id="rId42" Type="http://schemas.openxmlformats.org/officeDocument/2006/relationships/customXml" Target="../ink/ink1364.xml"/><Relationship Id="rId84" Type="http://schemas.openxmlformats.org/officeDocument/2006/relationships/customXml" Target="../ink/ink1385.xml"/><Relationship Id="rId138" Type="http://schemas.openxmlformats.org/officeDocument/2006/relationships/customXml" Target="../ink/ink1412.xml"/><Relationship Id="rId345" Type="http://schemas.openxmlformats.org/officeDocument/2006/relationships/image" Target="../media/image1485.png"/><Relationship Id="rId387" Type="http://schemas.openxmlformats.org/officeDocument/2006/relationships/image" Target="../media/image1506.png"/><Relationship Id="rId510" Type="http://schemas.openxmlformats.org/officeDocument/2006/relationships/customXml" Target="../ink/ink1600.xml"/><Relationship Id="rId191" Type="http://schemas.openxmlformats.org/officeDocument/2006/relationships/customXml" Target="../ink/ink1439.xml"/><Relationship Id="rId205" Type="http://schemas.openxmlformats.org/officeDocument/2006/relationships/customXml" Target="../ink/ink1446.xml"/><Relationship Id="rId247" Type="http://schemas.openxmlformats.org/officeDocument/2006/relationships/customXml" Target="../ink/ink1467.xml"/><Relationship Id="rId412" Type="http://schemas.openxmlformats.org/officeDocument/2006/relationships/image" Target="../media/image1517.png"/><Relationship Id="rId107" Type="http://schemas.openxmlformats.org/officeDocument/2006/relationships/image" Target="../media/image1368.png"/><Relationship Id="rId289" Type="http://schemas.openxmlformats.org/officeDocument/2006/relationships/customXml" Target="../ink/ink1488.xml"/><Relationship Id="rId454" Type="http://schemas.openxmlformats.org/officeDocument/2006/relationships/customXml" Target="../ink/ink1572.xml"/><Relationship Id="rId496" Type="http://schemas.openxmlformats.org/officeDocument/2006/relationships/customXml" Target="../ink/ink1593.xml"/><Relationship Id="rId11" Type="http://schemas.openxmlformats.org/officeDocument/2006/relationships/customXml" Target="../ink/ink1348.xml"/><Relationship Id="rId53" Type="http://schemas.openxmlformats.org/officeDocument/2006/relationships/image" Target="../media/image1341.png"/><Relationship Id="rId149" Type="http://schemas.openxmlformats.org/officeDocument/2006/relationships/image" Target="../media/image1389.png"/><Relationship Id="rId314" Type="http://schemas.openxmlformats.org/officeDocument/2006/relationships/customXml" Target="../ink/ink1501.xml"/><Relationship Id="rId356" Type="http://schemas.openxmlformats.org/officeDocument/2006/relationships/customXml" Target="../ink/ink1522.xml"/><Relationship Id="rId398" Type="http://schemas.openxmlformats.org/officeDocument/2006/relationships/image" Target="../media/image1310.png"/><Relationship Id="rId521" Type="http://schemas.openxmlformats.org/officeDocument/2006/relationships/image" Target="../media/image1571.png"/><Relationship Id="rId95" Type="http://schemas.openxmlformats.org/officeDocument/2006/relationships/image" Target="../media/image1362.png"/><Relationship Id="rId160" Type="http://schemas.openxmlformats.org/officeDocument/2006/relationships/image" Target="../media/image1394.png"/><Relationship Id="rId216" Type="http://schemas.openxmlformats.org/officeDocument/2006/relationships/image" Target="../media/image1422.png"/><Relationship Id="rId423" Type="http://schemas.openxmlformats.org/officeDocument/2006/relationships/customXml" Target="../ink/ink1556.xml"/><Relationship Id="rId258" Type="http://schemas.openxmlformats.org/officeDocument/2006/relationships/image" Target="../media/image1443.png"/><Relationship Id="rId465" Type="http://schemas.openxmlformats.org/officeDocument/2006/relationships/image" Target="../media/image1543.png"/><Relationship Id="rId22" Type="http://schemas.openxmlformats.org/officeDocument/2006/relationships/customXml" Target="../ink/ink1354.xml"/><Relationship Id="rId64" Type="http://schemas.openxmlformats.org/officeDocument/2006/relationships/customXml" Target="../ink/ink1375.xml"/><Relationship Id="rId118" Type="http://schemas.openxmlformats.org/officeDocument/2006/relationships/customXml" Target="../ink/ink1402.xml"/><Relationship Id="rId325" Type="http://schemas.openxmlformats.org/officeDocument/2006/relationships/image" Target="../media/image1475.png"/><Relationship Id="rId367" Type="http://schemas.openxmlformats.org/officeDocument/2006/relationships/image" Target="../media/image1496.png"/><Relationship Id="rId532" Type="http://schemas.openxmlformats.org/officeDocument/2006/relationships/customXml" Target="../ink/ink1611.xml"/><Relationship Id="rId171" Type="http://schemas.openxmlformats.org/officeDocument/2006/relationships/customXml" Target="../ink/ink1429.xml"/><Relationship Id="rId227" Type="http://schemas.openxmlformats.org/officeDocument/2006/relationships/customXml" Target="../ink/ink1457.xml"/><Relationship Id="rId269" Type="http://schemas.openxmlformats.org/officeDocument/2006/relationships/customXml" Target="../ink/ink1478.xml"/><Relationship Id="rId434" Type="http://schemas.openxmlformats.org/officeDocument/2006/relationships/image" Target="../media/image1528.png"/><Relationship Id="rId476" Type="http://schemas.openxmlformats.org/officeDocument/2006/relationships/customXml" Target="../ink/ink1583.xml"/><Relationship Id="rId33" Type="http://schemas.openxmlformats.org/officeDocument/2006/relationships/image" Target="../media/image1331.png"/><Relationship Id="rId129" Type="http://schemas.openxmlformats.org/officeDocument/2006/relationships/image" Target="../media/image1379.png"/><Relationship Id="rId280" Type="http://schemas.openxmlformats.org/officeDocument/2006/relationships/image" Target="../media/image1454.png"/><Relationship Id="rId336" Type="http://schemas.openxmlformats.org/officeDocument/2006/relationships/customXml" Target="../ink/ink1512.xml"/><Relationship Id="rId501" Type="http://schemas.openxmlformats.org/officeDocument/2006/relationships/image" Target="../media/image1561.png"/><Relationship Id="rId543" Type="http://schemas.openxmlformats.org/officeDocument/2006/relationships/image" Target="../media/image1582.png"/><Relationship Id="rId75" Type="http://schemas.openxmlformats.org/officeDocument/2006/relationships/image" Target="../media/image1352.png"/><Relationship Id="rId140" Type="http://schemas.openxmlformats.org/officeDocument/2006/relationships/customXml" Target="../ink/ink1413.xml"/><Relationship Id="rId182" Type="http://schemas.openxmlformats.org/officeDocument/2006/relationships/image" Target="../media/image1405.png"/><Relationship Id="rId378" Type="http://schemas.openxmlformats.org/officeDocument/2006/relationships/customXml" Target="../ink/ink1533.xml"/><Relationship Id="rId403" Type="http://schemas.openxmlformats.org/officeDocument/2006/relationships/customXml" Target="../ink/ink1546.xml"/><Relationship Id="rId6" Type="http://schemas.openxmlformats.org/officeDocument/2006/relationships/image" Target="../media/image1319.png"/><Relationship Id="rId238" Type="http://schemas.openxmlformats.org/officeDocument/2006/relationships/image" Target="../media/image1433.png"/><Relationship Id="rId445" Type="http://schemas.openxmlformats.org/officeDocument/2006/relationships/customXml" Target="../ink/ink1567.xml"/><Relationship Id="rId487" Type="http://schemas.openxmlformats.org/officeDocument/2006/relationships/image" Target="../media/image1554.png"/><Relationship Id="rId291" Type="http://schemas.openxmlformats.org/officeDocument/2006/relationships/customXml" Target="../ink/ink1489.xml"/><Relationship Id="rId305" Type="http://schemas.openxmlformats.org/officeDocument/2006/relationships/customXml" Target="../ink/ink1496.xml"/><Relationship Id="rId347" Type="http://schemas.openxmlformats.org/officeDocument/2006/relationships/image" Target="../media/image1486.png"/><Relationship Id="rId512" Type="http://schemas.openxmlformats.org/officeDocument/2006/relationships/customXml" Target="../ink/ink1601.xml"/><Relationship Id="rId44" Type="http://schemas.openxmlformats.org/officeDocument/2006/relationships/customXml" Target="../ink/ink1365.xml"/><Relationship Id="rId86" Type="http://schemas.openxmlformats.org/officeDocument/2006/relationships/customXml" Target="../ink/ink1386.xml"/><Relationship Id="rId151" Type="http://schemas.openxmlformats.org/officeDocument/2006/relationships/image" Target="../media/image1390.png"/><Relationship Id="rId389" Type="http://schemas.openxmlformats.org/officeDocument/2006/relationships/image" Target="../media/image1507.png"/><Relationship Id="rId193" Type="http://schemas.openxmlformats.org/officeDocument/2006/relationships/customXml" Target="../ink/ink1440.xml"/><Relationship Id="rId207" Type="http://schemas.openxmlformats.org/officeDocument/2006/relationships/customXml" Target="../ink/ink1447.xml"/><Relationship Id="rId249" Type="http://schemas.openxmlformats.org/officeDocument/2006/relationships/customXml" Target="../ink/ink1468.xml"/><Relationship Id="rId414" Type="http://schemas.openxmlformats.org/officeDocument/2006/relationships/image" Target="../media/image1518.png"/><Relationship Id="rId456" Type="http://schemas.openxmlformats.org/officeDocument/2006/relationships/customXml" Target="../ink/ink1573.xml"/><Relationship Id="rId498" Type="http://schemas.openxmlformats.org/officeDocument/2006/relationships/customXml" Target="../ink/ink1594.xml"/><Relationship Id="rId13" Type="http://schemas.openxmlformats.org/officeDocument/2006/relationships/customXml" Target="../ink/ink1349.xml"/><Relationship Id="rId109" Type="http://schemas.openxmlformats.org/officeDocument/2006/relationships/image" Target="../media/image1369.png"/><Relationship Id="rId260" Type="http://schemas.openxmlformats.org/officeDocument/2006/relationships/image" Target="../media/image1444.png"/><Relationship Id="rId316" Type="http://schemas.openxmlformats.org/officeDocument/2006/relationships/customXml" Target="../ink/ink1502.xml"/><Relationship Id="rId523" Type="http://schemas.openxmlformats.org/officeDocument/2006/relationships/image" Target="../media/image1572.png"/><Relationship Id="rId55" Type="http://schemas.openxmlformats.org/officeDocument/2006/relationships/image" Target="../media/image1342.png"/><Relationship Id="rId97" Type="http://schemas.openxmlformats.org/officeDocument/2006/relationships/image" Target="../media/image1363.png"/><Relationship Id="rId120" Type="http://schemas.openxmlformats.org/officeDocument/2006/relationships/customXml" Target="../ink/ink1403.xml"/><Relationship Id="rId358" Type="http://schemas.openxmlformats.org/officeDocument/2006/relationships/customXml" Target="../ink/ink1523.xml"/><Relationship Id="rId162" Type="http://schemas.openxmlformats.org/officeDocument/2006/relationships/image" Target="../media/image1395.png"/><Relationship Id="rId218" Type="http://schemas.openxmlformats.org/officeDocument/2006/relationships/image" Target="../media/image1423.png"/><Relationship Id="rId425" Type="http://schemas.openxmlformats.org/officeDocument/2006/relationships/customXml" Target="../ink/ink1557.xml"/><Relationship Id="rId467" Type="http://schemas.openxmlformats.org/officeDocument/2006/relationships/image" Target="../media/image1544.png"/><Relationship Id="rId271" Type="http://schemas.openxmlformats.org/officeDocument/2006/relationships/customXml" Target="../ink/ink1479.xml"/><Relationship Id="rId24" Type="http://schemas.openxmlformats.org/officeDocument/2006/relationships/customXml" Target="../ink/ink1355.xml"/><Relationship Id="rId66" Type="http://schemas.openxmlformats.org/officeDocument/2006/relationships/customXml" Target="../ink/ink1376.xml"/><Relationship Id="rId131" Type="http://schemas.openxmlformats.org/officeDocument/2006/relationships/image" Target="../media/image1380.png"/><Relationship Id="rId327" Type="http://schemas.openxmlformats.org/officeDocument/2006/relationships/image" Target="../media/image1476.png"/><Relationship Id="rId369" Type="http://schemas.openxmlformats.org/officeDocument/2006/relationships/image" Target="../media/image1497.png"/><Relationship Id="rId534" Type="http://schemas.openxmlformats.org/officeDocument/2006/relationships/customXml" Target="../ink/ink1612.xml"/><Relationship Id="rId173" Type="http://schemas.openxmlformats.org/officeDocument/2006/relationships/customXml" Target="../ink/ink1430.xml"/><Relationship Id="rId229" Type="http://schemas.openxmlformats.org/officeDocument/2006/relationships/customXml" Target="../ink/ink1458.xml"/><Relationship Id="rId380" Type="http://schemas.openxmlformats.org/officeDocument/2006/relationships/customXml" Target="../ink/ink1534.xml"/><Relationship Id="rId436" Type="http://schemas.openxmlformats.org/officeDocument/2006/relationships/image" Target="../media/image1529.png"/><Relationship Id="rId240" Type="http://schemas.openxmlformats.org/officeDocument/2006/relationships/image" Target="../media/image1434.png"/><Relationship Id="rId478" Type="http://schemas.openxmlformats.org/officeDocument/2006/relationships/customXml" Target="../ink/ink1584.xml"/><Relationship Id="rId35" Type="http://schemas.openxmlformats.org/officeDocument/2006/relationships/image" Target="../media/image1332.png"/><Relationship Id="rId77" Type="http://schemas.openxmlformats.org/officeDocument/2006/relationships/image" Target="../media/image1353.png"/><Relationship Id="rId100" Type="http://schemas.openxmlformats.org/officeDocument/2006/relationships/customXml" Target="../ink/ink1393.xml"/><Relationship Id="rId282" Type="http://schemas.openxmlformats.org/officeDocument/2006/relationships/image" Target="../media/image1455.png"/><Relationship Id="rId338" Type="http://schemas.openxmlformats.org/officeDocument/2006/relationships/customXml" Target="../ink/ink1513.xml"/><Relationship Id="rId503" Type="http://schemas.openxmlformats.org/officeDocument/2006/relationships/image" Target="../media/image1562.png"/><Relationship Id="rId545" Type="http://schemas.openxmlformats.org/officeDocument/2006/relationships/image" Target="../media/image1583.png"/><Relationship Id="rId8" Type="http://schemas.openxmlformats.org/officeDocument/2006/relationships/image" Target="../media/image1320.png"/><Relationship Id="rId142" Type="http://schemas.openxmlformats.org/officeDocument/2006/relationships/customXml" Target="../ink/ink1414.xml"/><Relationship Id="rId184" Type="http://schemas.openxmlformats.org/officeDocument/2006/relationships/image" Target="../media/image1406.png"/><Relationship Id="rId391" Type="http://schemas.openxmlformats.org/officeDocument/2006/relationships/image" Target="../media/image1508.png"/><Relationship Id="rId405" Type="http://schemas.openxmlformats.org/officeDocument/2006/relationships/customXml" Target="../ink/ink1547.xml"/><Relationship Id="rId447" Type="http://schemas.openxmlformats.org/officeDocument/2006/relationships/customXml" Target="../ink/ink1568.xml"/><Relationship Id="rId251" Type="http://schemas.openxmlformats.org/officeDocument/2006/relationships/customXml" Target="../ink/ink1469.xml"/><Relationship Id="rId489" Type="http://schemas.openxmlformats.org/officeDocument/2006/relationships/image" Target="../media/image1555.png"/><Relationship Id="rId46" Type="http://schemas.openxmlformats.org/officeDocument/2006/relationships/customXml" Target="../ink/ink1366.xml"/><Relationship Id="rId293" Type="http://schemas.openxmlformats.org/officeDocument/2006/relationships/customXml" Target="../ink/ink1490.xml"/><Relationship Id="rId307" Type="http://schemas.openxmlformats.org/officeDocument/2006/relationships/image" Target="../media/image1466.png"/><Relationship Id="rId349" Type="http://schemas.openxmlformats.org/officeDocument/2006/relationships/image" Target="../media/image1487.png"/><Relationship Id="rId514" Type="http://schemas.openxmlformats.org/officeDocument/2006/relationships/customXml" Target="../ink/ink1602.xml"/><Relationship Id="rId88" Type="http://schemas.openxmlformats.org/officeDocument/2006/relationships/customXml" Target="../ink/ink1387.xml"/><Relationship Id="rId111" Type="http://schemas.openxmlformats.org/officeDocument/2006/relationships/image" Target="../media/image1370.png"/><Relationship Id="rId153" Type="http://schemas.openxmlformats.org/officeDocument/2006/relationships/image" Target="../media/image1391.png"/><Relationship Id="rId195" Type="http://schemas.openxmlformats.org/officeDocument/2006/relationships/customXml" Target="../ink/ink1441.xml"/><Relationship Id="rId209" Type="http://schemas.openxmlformats.org/officeDocument/2006/relationships/customXml" Target="../ink/ink1448.xml"/><Relationship Id="rId360" Type="http://schemas.openxmlformats.org/officeDocument/2006/relationships/customXml" Target="../ink/ink1524.xml"/><Relationship Id="rId416" Type="http://schemas.openxmlformats.org/officeDocument/2006/relationships/image" Target="../media/image1519.png"/><Relationship Id="rId220" Type="http://schemas.openxmlformats.org/officeDocument/2006/relationships/image" Target="../media/image1424.png"/><Relationship Id="rId458" Type="http://schemas.openxmlformats.org/officeDocument/2006/relationships/customXml" Target="../ink/ink1574.xml"/><Relationship Id="rId15" Type="http://schemas.openxmlformats.org/officeDocument/2006/relationships/customXml" Target="../ink/ink1350.xml"/><Relationship Id="rId57" Type="http://schemas.openxmlformats.org/officeDocument/2006/relationships/image" Target="../media/image1343.png"/><Relationship Id="rId262" Type="http://schemas.openxmlformats.org/officeDocument/2006/relationships/image" Target="../media/image1445.png"/><Relationship Id="rId318" Type="http://schemas.openxmlformats.org/officeDocument/2006/relationships/customXml" Target="../ink/ink1503.xml"/><Relationship Id="rId525" Type="http://schemas.openxmlformats.org/officeDocument/2006/relationships/image" Target="../media/image1573.png"/><Relationship Id="rId99" Type="http://schemas.openxmlformats.org/officeDocument/2006/relationships/image" Target="../media/image1364.png"/><Relationship Id="rId122" Type="http://schemas.openxmlformats.org/officeDocument/2006/relationships/customXml" Target="../ink/ink1404.xml"/><Relationship Id="rId164" Type="http://schemas.openxmlformats.org/officeDocument/2006/relationships/image" Target="../media/image1396.png"/><Relationship Id="rId371" Type="http://schemas.openxmlformats.org/officeDocument/2006/relationships/image" Target="../media/image1498.png"/><Relationship Id="rId427" Type="http://schemas.openxmlformats.org/officeDocument/2006/relationships/customXml" Target="../ink/ink1558.xml"/><Relationship Id="rId469" Type="http://schemas.openxmlformats.org/officeDocument/2006/relationships/image" Target="../media/image1545.png"/><Relationship Id="rId26" Type="http://schemas.openxmlformats.org/officeDocument/2006/relationships/customXml" Target="../ink/ink1356.xml"/><Relationship Id="rId231" Type="http://schemas.openxmlformats.org/officeDocument/2006/relationships/customXml" Target="../ink/ink1459.xml"/><Relationship Id="rId273" Type="http://schemas.openxmlformats.org/officeDocument/2006/relationships/customXml" Target="../ink/ink1480.xml"/><Relationship Id="rId329" Type="http://schemas.openxmlformats.org/officeDocument/2006/relationships/image" Target="../media/image1477.png"/><Relationship Id="rId480" Type="http://schemas.openxmlformats.org/officeDocument/2006/relationships/customXml" Target="../ink/ink1585.xml"/><Relationship Id="rId536" Type="http://schemas.openxmlformats.org/officeDocument/2006/relationships/customXml" Target="../ink/ink1613.xml"/><Relationship Id="rId68" Type="http://schemas.openxmlformats.org/officeDocument/2006/relationships/customXml" Target="../ink/ink1377.xml"/><Relationship Id="rId133" Type="http://schemas.openxmlformats.org/officeDocument/2006/relationships/image" Target="../media/image1381.png"/><Relationship Id="rId175" Type="http://schemas.openxmlformats.org/officeDocument/2006/relationships/customXml" Target="../ink/ink1431.xml"/><Relationship Id="rId340" Type="http://schemas.openxmlformats.org/officeDocument/2006/relationships/customXml" Target="../ink/ink1514.xml"/><Relationship Id="rId200" Type="http://schemas.openxmlformats.org/officeDocument/2006/relationships/image" Target="../media/image1414.png"/><Relationship Id="rId382" Type="http://schemas.openxmlformats.org/officeDocument/2006/relationships/customXml" Target="../ink/ink1535.xml"/><Relationship Id="rId438" Type="http://schemas.openxmlformats.org/officeDocument/2006/relationships/image" Target="../media/image1530.png"/><Relationship Id="rId242" Type="http://schemas.openxmlformats.org/officeDocument/2006/relationships/image" Target="../media/image1435.png"/><Relationship Id="rId284" Type="http://schemas.openxmlformats.org/officeDocument/2006/relationships/image" Target="../media/image1456.png"/><Relationship Id="rId491" Type="http://schemas.openxmlformats.org/officeDocument/2006/relationships/image" Target="../media/image1556.png"/><Relationship Id="rId505" Type="http://schemas.openxmlformats.org/officeDocument/2006/relationships/image" Target="../media/image1563.png"/><Relationship Id="rId37" Type="http://schemas.openxmlformats.org/officeDocument/2006/relationships/image" Target="../media/image1333.png"/><Relationship Id="rId79" Type="http://schemas.openxmlformats.org/officeDocument/2006/relationships/image" Target="../media/image1354.png"/><Relationship Id="rId102" Type="http://schemas.openxmlformats.org/officeDocument/2006/relationships/customXml" Target="../ink/ink1394.xml"/><Relationship Id="rId144" Type="http://schemas.openxmlformats.org/officeDocument/2006/relationships/customXml" Target="../ink/ink1415.xml"/><Relationship Id="rId547" Type="http://schemas.openxmlformats.org/officeDocument/2006/relationships/image" Target="../media/image1584.png"/><Relationship Id="rId90" Type="http://schemas.openxmlformats.org/officeDocument/2006/relationships/customXml" Target="../ink/ink1388.xml"/><Relationship Id="rId186" Type="http://schemas.openxmlformats.org/officeDocument/2006/relationships/image" Target="../media/image1407.png"/><Relationship Id="rId351" Type="http://schemas.openxmlformats.org/officeDocument/2006/relationships/image" Target="../media/image1488.png"/><Relationship Id="rId393" Type="http://schemas.openxmlformats.org/officeDocument/2006/relationships/customXml" Target="../ink/ink1541.xml"/><Relationship Id="rId407" Type="http://schemas.openxmlformats.org/officeDocument/2006/relationships/customXml" Target="../ink/ink1548.xml"/><Relationship Id="rId449" Type="http://schemas.openxmlformats.org/officeDocument/2006/relationships/customXml" Target="../ink/ink1569.xml"/><Relationship Id="rId211" Type="http://schemas.openxmlformats.org/officeDocument/2006/relationships/customXml" Target="../ink/ink1449.xml"/><Relationship Id="rId253" Type="http://schemas.openxmlformats.org/officeDocument/2006/relationships/customXml" Target="../ink/ink1470.xml"/><Relationship Id="rId295" Type="http://schemas.openxmlformats.org/officeDocument/2006/relationships/customXml" Target="../ink/ink1491.xml"/><Relationship Id="rId309" Type="http://schemas.openxmlformats.org/officeDocument/2006/relationships/image" Target="../media/image1467.png"/><Relationship Id="rId460" Type="http://schemas.openxmlformats.org/officeDocument/2006/relationships/customXml" Target="../ink/ink1575.xml"/><Relationship Id="rId516" Type="http://schemas.openxmlformats.org/officeDocument/2006/relationships/customXml" Target="../ink/ink1603.xml"/><Relationship Id="rId48" Type="http://schemas.openxmlformats.org/officeDocument/2006/relationships/customXml" Target="../ink/ink1367.xml"/><Relationship Id="rId113" Type="http://schemas.openxmlformats.org/officeDocument/2006/relationships/image" Target="../media/image1371.png"/><Relationship Id="rId320" Type="http://schemas.openxmlformats.org/officeDocument/2006/relationships/customXml" Target="../ink/ink1504.xml"/><Relationship Id="rId155" Type="http://schemas.openxmlformats.org/officeDocument/2006/relationships/image" Target="../media/image1392.png"/><Relationship Id="rId197" Type="http://schemas.openxmlformats.org/officeDocument/2006/relationships/customXml" Target="../ink/ink1442.xml"/><Relationship Id="rId362" Type="http://schemas.openxmlformats.org/officeDocument/2006/relationships/customXml" Target="../ink/ink1525.xml"/><Relationship Id="rId418" Type="http://schemas.openxmlformats.org/officeDocument/2006/relationships/image" Target="../media/image1520.png"/><Relationship Id="rId222" Type="http://schemas.openxmlformats.org/officeDocument/2006/relationships/image" Target="../media/image1425.png"/><Relationship Id="rId264" Type="http://schemas.openxmlformats.org/officeDocument/2006/relationships/image" Target="../media/image1446.png"/><Relationship Id="rId471" Type="http://schemas.openxmlformats.org/officeDocument/2006/relationships/image" Target="../media/image1546.png"/><Relationship Id="rId17" Type="http://schemas.openxmlformats.org/officeDocument/2006/relationships/customXml" Target="../ink/ink1351.xml"/><Relationship Id="rId59" Type="http://schemas.openxmlformats.org/officeDocument/2006/relationships/image" Target="../media/image1344.png"/><Relationship Id="rId124" Type="http://schemas.openxmlformats.org/officeDocument/2006/relationships/customXml" Target="../ink/ink1405.xml"/><Relationship Id="rId527" Type="http://schemas.openxmlformats.org/officeDocument/2006/relationships/image" Target="../media/image1574.png"/><Relationship Id="rId70" Type="http://schemas.openxmlformats.org/officeDocument/2006/relationships/customXml" Target="../ink/ink1378.xml"/><Relationship Id="rId166" Type="http://schemas.openxmlformats.org/officeDocument/2006/relationships/image" Target="../media/image1397.png"/><Relationship Id="rId331" Type="http://schemas.openxmlformats.org/officeDocument/2006/relationships/image" Target="../media/image1478.png"/><Relationship Id="rId373" Type="http://schemas.openxmlformats.org/officeDocument/2006/relationships/image" Target="../media/image1499.png"/><Relationship Id="rId429" Type="http://schemas.openxmlformats.org/officeDocument/2006/relationships/customXml" Target="../ink/ink1559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460.xml"/><Relationship Id="rId440" Type="http://schemas.openxmlformats.org/officeDocument/2006/relationships/image" Target="../media/image1531.png"/><Relationship Id="rId28" Type="http://schemas.openxmlformats.org/officeDocument/2006/relationships/customXml" Target="../ink/ink1357.xml"/><Relationship Id="rId275" Type="http://schemas.openxmlformats.org/officeDocument/2006/relationships/customXml" Target="../ink/ink1481.xml"/><Relationship Id="rId300" Type="http://schemas.openxmlformats.org/officeDocument/2006/relationships/image" Target="../media/image1463.png"/><Relationship Id="rId482" Type="http://schemas.openxmlformats.org/officeDocument/2006/relationships/customXml" Target="../ink/ink1586.xml"/><Relationship Id="rId538" Type="http://schemas.openxmlformats.org/officeDocument/2006/relationships/customXml" Target="../ink/ink1614.xml"/><Relationship Id="rId81" Type="http://schemas.openxmlformats.org/officeDocument/2006/relationships/image" Target="../media/image1355.png"/><Relationship Id="rId135" Type="http://schemas.openxmlformats.org/officeDocument/2006/relationships/image" Target="../media/image1382.png"/><Relationship Id="rId177" Type="http://schemas.openxmlformats.org/officeDocument/2006/relationships/customXml" Target="../ink/ink1432.xml"/><Relationship Id="rId342" Type="http://schemas.openxmlformats.org/officeDocument/2006/relationships/customXml" Target="../ink/ink1515.xml"/><Relationship Id="rId384" Type="http://schemas.openxmlformats.org/officeDocument/2006/relationships/customXml" Target="../ink/ink1536.xml"/><Relationship Id="rId202" Type="http://schemas.openxmlformats.org/officeDocument/2006/relationships/image" Target="../media/image1415.png"/><Relationship Id="rId244" Type="http://schemas.openxmlformats.org/officeDocument/2006/relationships/image" Target="../media/image1436.png"/><Relationship Id="rId39" Type="http://schemas.openxmlformats.org/officeDocument/2006/relationships/image" Target="../media/image1334.png"/><Relationship Id="rId286" Type="http://schemas.openxmlformats.org/officeDocument/2006/relationships/image" Target="../media/image706.png"/><Relationship Id="rId451" Type="http://schemas.openxmlformats.org/officeDocument/2006/relationships/image" Target="../media/image1536.png"/><Relationship Id="rId493" Type="http://schemas.openxmlformats.org/officeDocument/2006/relationships/image" Target="../media/image1557.png"/><Relationship Id="rId507" Type="http://schemas.openxmlformats.org/officeDocument/2006/relationships/image" Target="../media/image1564.png"/><Relationship Id="rId50" Type="http://schemas.openxmlformats.org/officeDocument/2006/relationships/customXml" Target="../ink/ink1368.xml"/><Relationship Id="rId104" Type="http://schemas.openxmlformats.org/officeDocument/2006/relationships/customXml" Target="../ink/ink1395.xml"/><Relationship Id="rId146" Type="http://schemas.openxmlformats.org/officeDocument/2006/relationships/customXml" Target="../ink/ink1416.xml"/><Relationship Id="rId188" Type="http://schemas.openxmlformats.org/officeDocument/2006/relationships/image" Target="../media/image1408.png"/><Relationship Id="rId311" Type="http://schemas.openxmlformats.org/officeDocument/2006/relationships/image" Target="../media/image1468.png"/><Relationship Id="rId353" Type="http://schemas.openxmlformats.org/officeDocument/2006/relationships/image" Target="../media/image1489.png"/><Relationship Id="rId395" Type="http://schemas.openxmlformats.org/officeDocument/2006/relationships/customXml" Target="../ink/ink1542.xml"/><Relationship Id="rId409" Type="http://schemas.openxmlformats.org/officeDocument/2006/relationships/customXml" Target="../ink/ink1549.xml"/><Relationship Id="rId92" Type="http://schemas.openxmlformats.org/officeDocument/2006/relationships/customXml" Target="../ink/ink1389.xml"/><Relationship Id="rId213" Type="http://schemas.openxmlformats.org/officeDocument/2006/relationships/customXml" Target="../ink/ink1450.xml"/><Relationship Id="rId420" Type="http://schemas.openxmlformats.org/officeDocument/2006/relationships/image" Target="../media/image1521.png"/><Relationship Id="rId255" Type="http://schemas.openxmlformats.org/officeDocument/2006/relationships/customXml" Target="../ink/ink1471.xml"/><Relationship Id="rId297" Type="http://schemas.openxmlformats.org/officeDocument/2006/relationships/customXml" Target="../ink/ink1492.xml"/><Relationship Id="rId462" Type="http://schemas.openxmlformats.org/officeDocument/2006/relationships/customXml" Target="../ink/ink1576.xml"/><Relationship Id="rId518" Type="http://schemas.openxmlformats.org/officeDocument/2006/relationships/customXml" Target="../ink/ink1604.xml"/><Relationship Id="rId115" Type="http://schemas.openxmlformats.org/officeDocument/2006/relationships/image" Target="../media/image1372.png"/><Relationship Id="rId157" Type="http://schemas.openxmlformats.org/officeDocument/2006/relationships/image" Target="../media/image1393.png"/><Relationship Id="rId322" Type="http://schemas.openxmlformats.org/officeDocument/2006/relationships/customXml" Target="../ink/ink1505.xml"/><Relationship Id="rId364" Type="http://schemas.openxmlformats.org/officeDocument/2006/relationships/customXml" Target="../ink/ink1526.xml"/><Relationship Id="rId61" Type="http://schemas.openxmlformats.org/officeDocument/2006/relationships/image" Target="../media/image1345.png"/><Relationship Id="rId199" Type="http://schemas.openxmlformats.org/officeDocument/2006/relationships/customXml" Target="../ink/ink1443.xml"/><Relationship Id="rId19" Type="http://schemas.openxmlformats.org/officeDocument/2006/relationships/customXml" Target="../ink/ink1352.xml"/><Relationship Id="rId224" Type="http://schemas.openxmlformats.org/officeDocument/2006/relationships/image" Target="../media/image1426.png"/><Relationship Id="rId266" Type="http://schemas.openxmlformats.org/officeDocument/2006/relationships/image" Target="../media/image1447.png"/><Relationship Id="rId431" Type="http://schemas.openxmlformats.org/officeDocument/2006/relationships/customXml" Target="../ink/ink1560.xml"/><Relationship Id="rId473" Type="http://schemas.openxmlformats.org/officeDocument/2006/relationships/image" Target="../media/image1547.png"/><Relationship Id="rId529" Type="http://schemas.openxmlformats.org/officeDocument/2006/relationships/image" Target="../media/image1575.png"/><Relationship Id="rId30" Type="http://schemas.openxmlformats.org/officeDocument/2006/relationships/customXml" Target="../ink/ink1358.xml"/><Relationship Id="rId126" Type="http://schemas.openxmlformats.org/officeDocument/2006/relationships/customXml" Target="../ink/ink1406.xml"/><Relationship Id="rId168" Type="http://schemas.openxmlformats.org/officeDocument/2006/relationships/image" Target="../media/image1398.png"/><Relationship Id="rId333" Type="http://schemas.openxmlformats.org/officeDocument/2006/relationships/image" Target="../media/image1479.png"/><Relationship Id="rId540" Type="http://schemas.openxmlformats.org/officeDocument/2006/relationships/customXml" Target="../ink/ink1615.xml"/><Relationship Id="rId72" Type="http://schemas.openxmlformats.org/officeDocument/2006/relationships/customXml" Target="../ink/ink1379.xml"/><Relationship Id="rId375" Type="http://schemas.openxmlformats.org/officeDocument/2006/relationships/image" Target="../media/image1500.png"/><Relationship Id="rId3" Type="http://schemas.openxmlformats.org/officeDocument/2006/relationships/customXml" Target="../ink/ink1344.xml"/><Relationship Id="rId235" Type="http://schemas.openxmlformats.org/officeDocument/2006/relationships/customXml" Target="../ink/ink1461.xml"/><Relationship Id="rId277" Type="http://schemas.openxmlformats.org/officeDocument/2006/relationships/customXml" Target="../ink/ink1482.xml"/><Relationship Id="rId400" Type="http://schemas.openxmlformats.org/officeDocument/2006/relationships/image" Target="../media/image1511.png"/><Relationship Id="rId442" Type="http://schemas.openxmlformats.org/officeDocument/2006/relationships/image" Target="../media/image1532.png"/><Relationship Id="rId484" Type="http://schemas.openxmlformats.org/officeDocument/2006/relationships/customXml" Target="../ink/ink1587.xml"/><Relationship Id="rId137" Type="http://schemas.openxmlformats.org/officeDocument/2006/relationships/image" Target="../media/image1383.png"/><Relationship Id="rId302" Type="http://schemas.openxmlformats.org/officeDocument/2006/relationships/image" Target="../media/image1464.png"/><Relationship Id="rId344" Type="http://schemas.openxmlformats.org/officeDocument/2006/relationships/customXml" Target="../ink/ink1516.xml"/><Relationship Id="rId41" Type="http://schemas.openxmlformats.org/officeDocument/2006/relationships/image" Target="../media/image1335.png"/><Relationship Id="rId83" Type="http://schemas.openxmlformats.org/officeDocument/2006/relationships/image" Target="../media/image1356.png"/><Relationship Id="rId179" Type="http://schemas.openxmlformats.org/officeDocument/2006/relationships/customXml" Target="../ink/ink1433.xml"/><Relationship Id="rId386" Type="http://schemas.openxmlformats.org/officeDocument/2006/relationships/customXml" Target="../ink/ink1537.xml"/><Relationship Id="rId190" Type="http://schemas.openxmlformats.org/officeDocument/2006/relationships/image" Target="../media/image1409.png"/><Relationship Id="rId204" Type="http://schemas.openxmlformats.org/officeDocument/2006/relationships/image" Target="../media/image1416.png"/><Relationship Id="rId246" Type="http://schemas.openxmlformats.org/officeDocument/2006/relationships/image" Target="../media/image1437.png"/><Relationship Id="rId288" Type="http://schemas.openxmlformats.org/officeDocument/2006/relationships/image" Target="../media/image1457.png"/><Relationship Id="rId411" Type="http://schemas.openxmlformats.org/officeDocument/2006/relationships/customXml" Target="../ink/ink1550.xml"/><Relationship Id="rId453" Type="http://schemas.openxmlformats.org/officeDocument/2006/relationships/image" Target="../media/image1537.png"/><Relationship Id="rId509" Type="http://schemas.openxmlformats.org/officeDocument/2006/relationships/image" Target="../media/image1565.png"/><Relationship Id="rId106" Type="http://schemas.openxmlformats.org/officeDocument/2006/relationships/customXml" Target="../ink/ink1396.xml"/><Relationship Id="rId313" Type="http://schemas.openxmlformats.org/officeDocument/2006/relationships/image" Target="../media/image1469.png"/><Relationship Id="rId495" Type="http://schemas.openxmlformats.org/officeDocument/2006/relationships/image" Target="../media/image1558.png"/><Relationship Id="rId10" Type="http://schemas.openxmlformats.org/officeDocument/2006/relationships/image" Target="../media/image87.png"/><Relationship Id="rId52" Type="http://schemas.openxmlformats.org/officeDocument/2006/relationships/customXml" Target="../ink/ink1369.xml"/><Relationship Id="rId94" Type="http://schemas.openxmlformats.org/officeDocument/2006/relationships/customXml" Target="../ink/ink1390.xml"/><Relationship Id="rId148" Type="http://schemas.openxmlformats.org/officeDocument/2006/relationships/customXml" Target="../ink/ink1417.xml"/><Relationship Id="rId355" Type="http://schemas.openxmlformats.org/officeDocument/2006/relationships/image" Target="../media/image1490.png"/><Relationship Id="rId397" Type="http://schemas.openxmlformats.org/officeDocument/2006/relationships/customXml" Target="../ink/ink1543.xml"/><Relationship Id="rId520" Type="http://schemas.openxmlformats.org/officeDocument/2006/relationships/customXml" Target="../ink/ink1605.xml"/><Relationship Id="rId215" Type="http://schemas.openxmlformats.org/officeDocument/2006/relationships/customXml" Target="../ink/ink1451.xml"/><Relationship Id="rId257" Type="http://schemas.openxmlformats.org/officeDocument/2006/relationships/customXml" Target="../ink/ink1472.xml"/><Relationship Id="rId422" Type="http://schemas.openxmlformats.org/officeDocument/2006/relationships/image" Target="../media/image1522.png"/><Relationship Id="rId464" Type="http://schemas.openxmlformats.org/officeDocument/2006/relationships/customXml" Target="../ink/ink1577.xml"/><Relationship Id="rId299" Type="http://schemas.openxmlformats.org/officeDocument/2006/relationships/customXml" Target="../ink/ink1493.xml"/><Relationship Id="rId63" Type="http://schemas.openxmlformats.org/officeDocument/2006/relationships/image" Target="../media/image1346.png"/><Relationship Id="rId159" Type="http://schemas.openxmlformats.org/officeDocument/2006/relationships/customXml" Target="../ink/ink1423.xml"/><Relationship Id="rId366" Type="http://schemas.openxmlformats.org/officeDocument/2006/relationships/customXml" Target="../ink/ink1527.xml"/><Relationship Id="rId226" Type="http://schemas.openxmlformats.org/officeDocument/2006/relationships/image" Target="../media/image1427.png"/><Relationship Id="rId433" Type="http://schemas.openxmlformats.org/officeDocument/2006/relationships/customXml" Target="../ink/ink1561.xml"/><Relationship Id="rId74" Type="http://schemas.openxmlformats.org/officeDocument/2006/relationships/customXml" Target="../ink/ink1380.xml"/><Relationship Id="rId377" Type="http://schemas.openxmlformats.org/officeDocument/2006/relationships/image" Target="../media/image1501.png"/><Relationship Id="rId500" Type="http://schemas.openxmlformats.org/officeDocument/2006/relationships/customXml" Target="../ink/ink1595.xml"/><Relationship Id="rId5" Type="http://schemas.openxmlformats.org/officeDocument/2006/relationships/customXml" Target="../ink/ink1345.xml"/><Relationship Id="rId237" Type="http://schemas.openxmlformats.org/officeDocument/2006/relationships/customXml" Target="../ink/ink1462.xml"/><Relationship Id="rId444" Type="http://schemas.openxmlformats.org/officeDocument/2006/relationships/image" Target="../media/image1533.png"/><Relationship Id="rId290" Type="http://schemas.openxmlformats.org/officeDocument/2006/relationships/image" Target="../media/image1458.png"/><Relationship Id="rId304" Type="http://schemas.openxmlformats.org/officeDocument/2006/relationships/image" Target="../media/image1465.png"/><Relationship Id="rId388" Type="http://schemas.openxmlformats.org/officeDocument/2006/relationships/customXml" Target="../ink/ink1538.xml"/><Relationship Id="rId511" Type="http://schemas.openxmlformats.org/officeDocument/2006/relationships/image" Target="../media/image1566.png"/><Relationship Id="rId85" Type="http://schemas.openxmlformats.org/officeDocument/2006/relationships/image" Target="../media/image1357.png"/><Relationship Id="rId150" Type="http://schemas.openxmlformats.org/officeDocument/2006/relationships/customXml" Target="../ink/ink14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bePillow/Algodata_Uebu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2.xml"/><Relationship Id="rId21" Type="http://schemas.openxmlformats.org/officeDocument/2006/relationships/customXml" Target="../ink/ink94.xml"/><Relationship Id="rId42" Type="http://schemas.openxmlformats.org/officeDocument/2006/relationships/image" Target="../media/image105.png"/><Relationship Id="rId63" Type="http://schemas.openxmlformats.org/officeDocument/2006/relationships/customXml" Target="../ink/ink115.xml"/><Relationship Id="rId84" Type="http://schemas.openxmlformats.org/officeDocument/2006/relationships/image" Target="../media/image126.png"/><Relationship Id="rId138" Type="http://schemas.openxmlformats.org/officeDocument/2006/relationships/image" Target="../media/image153.png"/><Relationship Id="rId159" Type="http://schemas.openxmlformats.org/officeDocument/2006/relationships/customXml" Target="../ink/ink163.xml"/><Relationship Id="rId170" Type="http://schemas.openxmlformats.org/officeDocument/2006/relationships/image" Target="../media/image169.png"/><Relationship Id="rId191" Type="http://schemas.openxmlformats.org/officeDocument/2006/relationships/customXml" Target="../ink/ink179.xml"/><Relationship Id="rId205" Type="http://schemas.openxmlformats.org/officeDocument/2006/relationships/customXml" Target="../ink/ink186.xml"/><Relationship Id="rId107" Type="http://schemas.openxmlformats.org/officeDocument/2006/relationships/customXml" Target="../ink/ink137.xml"/><Relationship Id="rId11" Type="http://schemas.openxmlformats.org/officeDocument/2006/relationships/customXml" Target="../ink/ink89.xml"/><Relationship Id="rId32" Type="http://schemas.openxmlformats.org/officeDocument/2006/relationships/image" Target="../media/image100.png"/><Relationship Id="rId53" Type="http://schemas.openxmlformats.org/officeDocument/2006/relationships/customXml" Target="../ink/ink110.xml"/><Relationship Id="rId74" Type="http://schemas.openxmlformats.org/officeDocument/2006/relationships/image" Target="../media/image121.png"/><Relationship Id="rId128" Type="http://schemas.openxmlformats.org/officeDocument/2006/relationships/image" Target="../media/image148.png"/><Relationship Id="rId149" Type="http://schemas.openxmlformats.org/officeDocument/2006/relationships/customXml" Target="../ink/ink158.xml"/><Relationship Id="rId5" Type="http://schemas.openxmlformats.org/officeDocument/2006/relationships/image" Target="../media/image87.png"/><Relationship Id="rId95" Type="http://schemas.openxmlformats.org/officeDocument/2006/relationships/customXml" Target="../ink/ink131.xml"/><Relationship Id="rId160" Type="http://schemas.openxmlformats.org/officeDocument/2006/relationships/image" Target="../media/image164.png"/><Relationship Id="rId181" Type="http://schemas.openxmlformats.org/officeDocument/2006/relationships/customXml" Target="../ink/ink174.xml"/><Relationship Id="rId22" Type="http://schemas.openxmlformats.org/officeDocument/2006/relationships/image" Target="../media/image95.png"/><Relationship Id="rId43" Type="http://schemas.openxmlformats.org/officeDocument/2006/relationships/customXml" Target="../ink/ink105.xml"/><Relationship Id="rId64" Type="http://schemas.openxmlformats.org/officeDocument/2006/relationships/image" Target="../media/image116.png"/><Relationship Id="rId118" Type="http://schemas.openxmlformats.org/officeDocument/2006/relationships/image" Target="../media/image143.png"/><Relationship Id="rId139" Type="http://schemas.openxmlformats.org/officeDocument/2006/relationships/customXml" Target="../ink/ink153.xml"/><Relationship Id="rId85" Type="http://schemas.openxmlformats.org/officeDocument/2006/relationships/customXml" Target="../ink/ink126.xml"/><Relationship Id="rId150" Type="http://schemas.openxmlformats.org/officeDocument/2006/relationships/image" Target="../media/image159.png"/><Relationship Id="rId171" Type="http://schemas.openxmlformats.org/officeDocument/2006/relationships/customXml" Target="../ink/ink169.xml"/><Relationship Id="rId192" Type="http://schemas.openxmlformats.org/officeDocument/2006/relationships/image" Target="../media/image180.png"/><Relationship Id="rId206" Type="http://schemas.openxmlformats.org/officeDocument/2006/relationships/image" Target="../media/image187.png"/><Relationship Id="rId12" Type="http://schemas.openxmlformats.org/officeDocument/2006/relationships/image" Target="../media/image90.png"/><Relationship Id="rId33" Type="http://schemas.openxmlformats.org/officeDocument/2006/relationships/customXml" Target="../ink/ink100.xml"/><Relationship Id="rId108" Type="http://schemas.openxmlformats.org/officeDocument/2006/relationships/image" Target="../media/image138.png"/><Relationship Id="rId129" Type="http://schemas.openxmlformats.org/officeDocument/2006/relationships/customXml" Target="../ink/ink148.xml"/><Relationship Id="rId54" Type="http://schemas.openxmlformats.org/officeDocument/2006/relationships/image" Target="../media/image111.png"/><Relationship Id="rId75" Type="http://schemas.openxmlformats.org/officeDocument/2006/relationships/customXml" Target="../ink/ink121.xml"/><Relationship Id="rId96" Type="http://schemas.openxmlformats.org/officeDocument/2006/relationships/image" Target="../media/image132.png"/><Relationship Id="rId140" Type="http://schemas.openxmlformats.org/officeDocument/2006/relationships/image" Target="../media/image154.png"/><Relationship Id="rId161" Type="http://schemas.openxmlformats.org/officeDocument/2006/relationships/customXml" Target="../ink/ink164.xml"/><Relationship Id="rId182" Type="http://schemas.openxmlformats.org/officeDocument/2006/relationships/image" Target="../media/image175.png"/><Relationship Id="rId6" Type="http://schemas.openxmlformats.org/officeDocument/2006/relationships/customXml" Target="../ink/ink86.xml"/><Relationship Id="rId23" Type="http://schemas.openxmlformats.org/officeDocument/2006/relationships/customXml" Target="../ink/ink95.xml"/><Relationship Id="rId119" Type="http://schemas.openxmlformats.org/officeDocument/2006/relationships/customXml" Target="../ink/ink143.xml"/><Relationship Id="rId44" Type="http://schemas.openxmlformats.org/officeDocument/2006/relationships/image" Target="../media/image106.png"/><Relationship Id="rId65" Type="http://schemas.openxmlformats.org/officeDocument/2006/relationships/customXml" Target="../ink/ink116.xml"/><Relationship Id="rId86" Type="http://schemas.openxmlformats.org/officeDocument/2006/relationships/image" Target="../media/image127.png"/><Relationship Id="rId130" Type="http://schemas.openxmlformats.org/officeDocument/2006/relationships/image" Target="../media/image149.png"/><Relationship Id="rId151" Type="http://schemas.openxmlformats.org/officeDocument/2006/relationships/customXml" Target="../ink/ink159.xml"/><Relationship Id="rId172" Type="http://schemas.openxmlformats.org/officeDocument/2006/relationships/image" Target="../media/image170.png"/><Relationship Id="rId193" Type="http://schemas.openxmlformats.org/officeDocument/2006/relationships/customXml" Target="../ink/ink180.xml"/><Relationship Id="rId207" Type="http://schemas.openxmlformats.org/officeDocument/2006/relationships/customXml" Target="../ink/ink187.xml"/><Relationship Id="rId13" Type="http://schemas.openxmlformats.org/officeDocument/2006/relationships/customXml" Target="../ink/ink90.xml"/><Relationship Id="rId109" Type="http://schemas.openxmlformats.org/officeDocument/2006/relationships/customXml" Target="../ink/ink138.xml"/><Relationship Id="rId34" Type="http://schemas.openxmlformats.org/officeDocument/2006/relationships/image" Target="../media/image101.png"/><Relationship Id="rId55" Type="http://schemas.openxmlformats.org/officeDocument/2006/relationships/customXml" Target="../ink/ink111.xml"/><Relationship Id="rId76" Type="http://schemas.openxmlformats.org/officeDocument/2006/relationships/image" Target="../media/image122.png"/><Relationship Id="rId97" Type="http://schemas.openxmlformats.org/officeDocument/2006/relationships/customXml" Target="../ink/ink132.xml"/><Relationship Id="rId120" Type="http://schemas.openxmlformats.org/officeDocument/2006/relationships/image" Target="../media/image144.png"/><Relationship Id="rId141" Type="http://schemas.openxmlformats.org/officeDocument/2006/relationships/customXml" Target="../ink/ink154.xml"/><Relationship Id="rId7" Type="http://schemas.openxmlformats.org/officeDocument/2006/relationships/customXml" Target="../ink/ink87.xml"/><Relationship Id="rId162" Type="http://schemas.openxmlformats.org/officeDocument/2006/relationships/image" Target="../media/image165.png"/><Relationship Id="rId183" Type="http://schemas.openxmlformats.org/officeDocument/2006/relationships/customXml" Target="../ink/ink175.xml"/><Relationship Id="rId24" Type="http://schemas.openxmlformats.org/officeDocument/2006/relationships/image" Target="../media/image96.png"/><Relationship Id="rId45" Type="http://schemas.openxmlformats.org/officeDocument/2006/relationships/customXml" Target="../ink/ink106.xml"/><Relationship Id="rId66" Type="http://schemas.openxmlformats.org/officeDocument/2006/relationships/image" Target="../media/image117.png"/><Relationship Id="rId87" Type="http://schemas.openxmlformats.org/officeDocument/2006/relationships/customXml" Target="../ink/ink127.xml"/><Relationship Id="rId110" Type="http://schemas.openxmlformats.org/officeDocument/2006/relationships/image" Target="../media/image139.png"/><Relationship Id="rId131" Type="http://schemas.openxmlformats.org/officeDocument/2006/relationships/customXml" Target="../ink/ink149.xml"/><Relationship Id="rId61" Type="http://schemas.openxmlformats.org/officeDocument/2006/relationships/customXml" Target="../ink/ink114.xml"/><Relationship Id="rId82" Type="http://schemas.openxmlformats.org/officeDocument/2006/relationships/image" Target="../media/image125.png"/><Relationship Id="rId152" Type="http://schemas.openxmlformats.org/officeDocument/2006/relationships/image" Target="../media/image160.png"/><Relationship Id="rId173" Type="http://schemas.openxmlformats.org/officeDocument/2006/relationships/customXml" Target="../ink/ink170.xml"/><Relationship Id="rId194" Type="http://schemas.openxmlformats.org/officeDocument/2006/relationships/image" Target="../media/image181.png"/><Relationship Id="rId199" Type="http://schemas.openxmlformats.org/officeDocument/2006/relationships/customXml" Target="../ink/ink183.xml"/><Relationship Id="rId203" Type="http://schemas.openxmlformats.org/officeDocument/2006/relationships/customXml" Target="../ink/ink185.xml"/><Relationship Id="rId208" Type="http://schemas.openxmlformats.org/officeDocument/2006/relationships/image" Target="../media/image188.png"/><Relationship Id="rId19" Type="http://schemas.openxmlformats.org/officeDocument/2006/relationships/customXml" Target="../ink/ink93.xml"/><Relationship Id="rId14" Type="http://schemas.openxmlformats.org/officeDocument/2006/relationships/image" Target="../media/image91.png"/><Relationship Id="rId30" Type="http://schemas.openxmlformats.org/officeDocument/2006/relationships/image" Target="../media/image99.png"/><Relationship Id="rId35" Type="http://schemas.openxmlformats.org/officeDocument/2006/relationships/customXml" Target="../ink/ink101.xml"/><Relationship Id="rId56" Type="http://schemas.openxmlformats.org/officeDocument/2006/relationships/image" Target="../media/image112.png"/><Relationship Id="rId77" Type="http://schemas.openxmlformats.org/officeDocument/2006/relationships/customXml" Target="../ink/ink122.xml"/><Relationship Id="rId100" Type="http://schemas.openxmlformats.org/officeDocument/2006/relationships/image" Target="../media/image134.png"/><Relationship Id="rId105" Type="http://schemas.openxmlformats.org/officeDocument/2006/relationships/customXml" Target="../ink/ink136.xml"/><Relationship Id="rId126" Type="http://schemas.openxmlformats.org/officeDocument/2006/relationships/image" Target="../media/image147.png"/><Relationship Id="rId147" Type="http://schemas.openxmlformats.org/officeDocument/2006/relationships/customXml" Target="../ink/ink157.xml"/><Relationship Id="rId168" Type="http://schemas.openxmlformats.org/officeDocument/2006/relationships/image" Target="../media/image168.png"/><Relationship Id="rId8" Type="http://schemas.openxmlformats.org/officeDocument/2006/relationships/image" Target="../media/image88.png"/><Relationship Id="rId51" Type="http://schemas.openxmlformats.org/officeDocument/2006/relationships/customXml" Target="../ink/ink109.xml"/><Relationship Id="rId72" Type="http://schemas.openxmlformats.org/officeDocument/2006/relationships/image" Target="../media/image120.png"/><Relationship Id="rId93" Type="http://schemas.openxmlformats.org/officeDocument/2006/relationships/customXml" Target="../ink/ink130.xml"/><Relationship Id="rId98" Type="http://schemas.openxmlformats.org/officeDocument/2006/relationships/image" Target="../media/image133.png"/><Relationship Id="rId121" Type="http://schemas.openxmlformats.org/officeDocument/2006/relationships/customXml" Target="../ink/ink144.xml"/><Relationship Id="rId142" Type="http://schemas.openxmlformats.org/officeDocument/2006/relationships/image" Target="../media/image155.png"/><Relationship Id="rId163" Type="http://schemas.openxmlformats.org/officeDocument/2006/relationships/customXml" Target="../ink/ink165.xml"/><Relationship Id="rId184" Type="http://schemas.openxmlformats.org/officeDocument/2006/relationships/image" Target="../media/image176.png"/><Relationship Id="rId189" Type="http://schemas.openxmlformats.org/officeDocument/2006/relationships/customXml" Target="../ink/ink178.xml"/><Relationship Id="rId3" Type="http://schemas.openxmlformats.org/officeDocument/2006/relationships/image" Target="../media/image86.png"/><Relationship Id="rId25" Type="http://schemas.openxmlformats.org/officeDocument/2006/relationships/customXml" Target="../ink/ink96.xml"/><Relationship Id="rId46" Type="http://schemas.openxmlformats.org/officeDocument/2006/relationships/image" Target="../media/image107.png"/><Relationship Id="rId67" Type="http://schemas.openxmlformats.org/officeDocument/2006/relationships/customXml" Target="../ink/ink117.xml"/><Relationship Id="rId116" Type="http://schemas.openxmlformats.org/officeDocument/2006/relationships/image" Target="../media/image142.png"/><Relationship Id="rId137" Type="http://schemas.openxmlformats.org/officeDocument/2006/relationships/customXml" Target="../ink/ink152.xml"/><Relationship Id="rId158" Type="http://schemas.openxmlformats.org/officeDocument/2006/relationships/image" Target="../media/image163.png"/><Relationship Id="rId20" Type="http://schemas.openxmlformats.org/officeDocument/2006/relationships/image" Target="../media/image94.png"/><Relationship Id="rId41" Type="http://schemas.openxmlformats.org/officeDocument/2006/relationships/customXml" Target="../ink/ink104.xml"/><Relationship Id="rId62" Type="http://schemas.openxmlformats.org/officeDocument/2006/relationships/image" Target="../media/image115.png"/><Relationship Id="rId83" Type="http://schemas.openxmlformats.org/officeDocument/2006/relationships/customXml" Target="../ink/ink125.xml"/><Relationship Id="rId88" Type="http://schemas.openxmlformats.org/officeDocument/2006/relationships/image" Target="../media/image128.png"/><Relationship Id="rId111" Type="http://schemas.openxmlformats.org/officeDocument/2006/relationships/customXml" Target="../ink/ink139.xml"/><Relationship Id="rId132" Type="http://schemas.openxmlformats.org/officeDocument/2006/relationships/image" Target="../media/image150.png"/><Relationship Id="rId153" Type="http://schemas.openxmlformats.org/officeDocument/2006/relationships/customXml" Target="../ink/ink160.xml"/><Relationship Id="rId174" Type="http://schemas.openxmlformats.org/officeDocument/2006/relationships/image" Target="../media/image171.png"/><Relationship Id="rId179" Type="http://schemas.openxmlformats.org/officeDocument/2006/relationships/customXml" Target="../ink/ink173.xml"/><Relationship Id="rId195" Type="http://schemas.openxmlformats.org/officeDocument/2006/relationships/customXml" Target="../ink/ink181.xml"/><Relationship Id="rId209" Type="http://schemas.openxmlformats.org/officeDocument/2006/relationships/customXml" Target="../ink/ink188.xml"/><Relationship Id="rId190" Type="http://schemas.openxmlformats.org/officeDocument/2006/relationships/image" Target="../media/image179.png"/><Relationship Id="rId204" Type="http://schemas.openxmlformats.org/officeDocument/2006/relationships/image" Target="../media/image186.png"/><Relationship Id="rId15" Type="http://schemas.openxmlformats.org/officeDocument/2006/relationships/customXml" Target="../ink/ink91.xml"/><Relationship Id="rId36" Type="http://schemas.openxmlformats.org/officeDocument/2006/relationships/image" Target="../media/image102.png"/><Relationship Id="rId57" Type="http://schemas.openxmlformats.org/officeDocument/2006/relationships/customXml" Target="../ink/ink112.xml"/><Relationship Id="rId106" Type="http://schemas.openxmlformats.org/officeDocument/2006/relationships/image" Target="../media/image137.png"/><Relationship Id="rId127" Type="http://schemas.openxmlformats.org/officeDocument/2006/relationships/customXml" Target="../ink/ink147.xml"/><Relationship Id="rId10" Type="http://schemas.openxmlformats.org/officeDocument/2006/relationships/image" Target="../media/image89.png"/><Relationship Id="rId31" Type="http://schemas.openxmlformats.org/officeDocument/2006/relationships/customXml" Target="../ink/ink99.xml"/><Relationship Id="rId52" Type="http://schemas.openxmlformats.org/officeDocument/2006/relationships/image" Target="../media/image110.png"/><Relationship Id="rId73" Type="http://schemas.openxmlformats.org/officeDocument/2006/relationships/customXml" Target="../ink/ink120.xml"/><Relationship Id="rId78" Type="http://schemas.openxmlformats.org/officeDocument/2006/relationships/image" Target="../media/image123.png"/><Relationship Id="rId94" Type="http://schemas.openxmlformats.org/officeDocument/2006/relationships/image" Target="../media/image131.png"/><Relationship Id="rId99" Type="http://schemas.openxmlformats.org/officeDocument/2006/relationships/customXml" Target="../ink/ink133.xml"/><Relationship Id="rId101" Type="http://schemas.openxmlformats.org/officeDocument/2006/relationships/customXml" Target="../ink/ink134.xml"/><Relationship Id="rId122" Type="http://schemas.openxmlformats.org/officeDocument/2006/relationships/image" Target="../media/image145.png"/><Relationship Id="rId143" Type="http://schemas.openxmlformats.org/officeDocument/2006/relationships/customXml" Target="../ink/ink155.xml"/><Relationship Id="rId148" Type="http://schemas.openxmlformats.org/officeDocument/2006/relationships/image" Target="../media/image158.png"/><Relationship Id="rId164" Type="http://schemas.openxmlformats.org/officeDocument/2006/relationships/image" Target="../media/image166.png"/><Relationship Id="rId169" Type="http://schemas.openxmlformats.org/officeDocument/2006/relationships/customXml" Target="../ink/ink168.xml"/><Relationship Id="rId185" Type="http://schemas.openxmlformats.org/officeDocument/2006/relationships/customXml" Target="../ink/ink176.xml"/><Relationship Id="rId4" Type="http://schemas.openxmlformats.org/officeDocument/2006/relationships/customXml" Target="../ink/ink85.xml"/><Relationship Id="rId9" Type="http://schemas.openxmlformats.org/officeDocument/2006/relationships/customXml" Target="../ink/ink88.xml"/><Relationship Id="rId180" Type="http://schemas.openxmlformats.org/officeDocument/2006/relationships/image" Target="../media/image174.png"/><Relationship Id="rId210" Type="http://schemas.openxmlformats.org/officeDocument/2006/relationships/image" Target="../media/image189.png"/><Relationship Id="rId26" Type="http://schemas.openxmlformats.org/officeDocument/2006/relationships/image" Target="../media/image97.png"/><Relationship Id="rId47" Type="http://schemas.openxmlformats.org/officeDocument/2006/relationships/customXml" Target="../ink/ink107.xml"/><Relationship Id="rId68" Type="http://schemas.openxmlformats.org/officeDocument/2006/relationships/image" Target="../media/image118.png"/><Relationship Id="rId89" Type="http://schemas.openxmlformats.org/officeDocument/2006/relationships/customXml" Target="../ink/ink128.xml"/><Relationship Id="rId112" Type="http://schemas.openxmlformats.org/officeDocument/2006/relationships/image" Target="../media/image140.png"/><Relationship Id="rId133" Type="http://schemas.openxmlformats.org/officeDocument/2006/relationships/customXml" Target="../ink/ink150.xml"/><Relationship Id="rId154" Type="http://schemas.openxmlformats.org/officeDocument/2006/relationships/image" Target="../media/image161.png"/><Relationship Id="rId175" Type="http://schemas.openxmlformats.org/officeDocument/2006/relationships/customXml" Target="../ink/ink171.xml"/><Relationship Id="rId196" Type="http://schemas.openxmlformats.org/officeDocument/2006/relationships/image" Target="../media/image182.png"/><Relationship Id="rId200" Type="http://schemas.openxmlformats.org/officeDocument/2006/relationships/image" Target="../media/image184.png"/><Relationship Id="rId16" Type="http://schemas.openxmlformats.org/officeDocument/2006/relationships/image" Target="../media/image92.png"/><Relationship Id="rId37" Type="http://schemas.openxmlformats.org/officeDocument/2006/relationships/customXml" Target="../ink/ink102.xml"/><Relationship Id="rId58" Type="http://schemas.openxmlformats.org/officeDocument/2006/relationships/image" Target="../media/image113.png"/><Relationship Id="rId79" Type="http://schemas.openxmlformats.org/officeDocument/2006/relationships/customXml" Target="../ink/ink123.xml"/><Relationship Id="rId102" Type="http://schemas.openxmlformats.org/officeDocument/2006/relationships/image" Target="../media/image135.png"/><Relationship Id="rId123" Type="http://schemas.openxmlformats.org/officeDocument/2006/relationships/customXml" Target="../ink/ink145.xml"/><Relationship Id="rId144" Type="http://schemas.openxmlformats.org/officeDocument/2006/relationships/image" Target="../media/image156.png"/><Relationship Id="rId90" Type="http://schemas.openxmlformats.org/officeDocument/2006/relationships/image" Target="../media/image129.png"/><Relationship Id="rId165" Type="http://schemas.openxmlformats.org/officeDocument/2006/relationships/customXml" Target="../ink/ink166.xml"/><Relationship Id="rId186" Type="http://schemas.openxmlformats.org/officeDocument/2006/relationships/image" Target="../media/image177.png"/><Relationship Id="rId211" Type="http://schemas.openxmlformats.org/officeDocument/2006/relationships/customXml" Target="../ink/ink189.xml"/><Relationship Id="rId27" Type="http://schemas.openxmlformats.org/officeDocument/2006/relationships/customXml" Target="../ink/ink97.xml"/><Relationship Id="rId48" Type="http://schemas.openxmlformats.org/officeDocument/2006/relationships/image" Target="../media/image108.png"/><Relationship Id="rId69" Type="http://schemas.openxmlformats.org/officeDocument/2006/relationships/customXml" Target="../ink/ink118.xml"/><Relationship Id="rId113" Type="http://schemas.openxmlformats.org/officeDocument/2006/relationships/customXml" Target="../ink/ink140.xml"/><Relationship Id="rId134" Type="http://schemas.openxmlformats.org/officeDocument/2006/relationships/image" Target="../media/image151.png"/><Relationship Id="rId80" Type="http://schemas.openxmlformats.org/officeDocument/2006/relationships/image" Target="../media/image124.png"/><Relationship Id="rId155" Type="http://schemas.openxmlformats.org/officeDocument/2006/relationships/customXml" Target="../ink/ink161.xml"/><Relationship Id="rId176" Type="http://schemas.openxmlformats.org/officeDocument/2006/relationships/image" Target="../media/image172.png"/><Relationship Id="rId197" Type="http://schemas.openxmlformats.org/officeDocument/2006/relationships/customXml" Target="../ink/ink182.xml"/><Relationship Id="rId201" Type="http://schemas.openxmlformats.org/officeDocument/2006/relationships/customXml" Target="../ink/ink184.xml"/><Relationship Id="rId17" Type="http://schemas.openxmlformats.org/officeDocument/2006/relationships/customXml" Target="../ink/ink92.xml"/><Relationship Id="rId38" Type="http://schemas.openxmlformats.org/officeDocument/2006/relationships/image" Target="../media/image103.png"/><Relationship Id="rId59" Type="http://schemas.openxmlformats.org/officeDocument/2006/relationships/customXml" Target="../ink/ink113.xml"/><Relationship Id="rId103" Type="http://schemas.openxmlformats.org/officeDocument/2006/relationships/customXml" Target="../ink/ink135.xml"/><Relationship Id="rId124" Type="http://schemas.openxmlformats.org/officeDocument/2006/relationships/image" Target="../media/image146.png"/><Relationship Id="rId70" Type="http://schemas.openxmlformats.org/officeDocument/2006/relationships/image" Target="../media/image119.png"/><Relationship Id="rId91" Type="http://schemas.openxmlformats.org/officeDocument/2006/relationships/customXml" Target="../ink/ink129.xml"/><Relationship Id="rId145" Type="http://schemas.openxmlformats.org/officeDocument/2006/relationships/customXml" Target="../ink/ink156.xml"/><Relationship Id="rId166" Type="http://schemas.openxmlformats.org/officeDocument/2006/relationships/image" Target="../media/image167.png"/><Relationship Id="rId187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90.png"/><Relationship Id="rId28" Type="http://schemas.openxmlformats.org/officeDocument/2006/relationships/image" Target="../media/image98.png"/><Relationship Id="rId49" Type="http://schemas.openxmlformats.org/officeDocument/2006/relationships/customXml" Target="../ink/ink108.xml"/><Relationship Id="rId114" Type="http://schemas.openxmlformats.org/officeDocument/2006/relationships/image" Target="../media/image141.png"/><Relationship Id="rId60" Type="http://schemas.openxmlformats.org/officeDocument/2006/relationships/image" Target="../media/image114.png"/><Relationship Id="rId81" Type="http://schemas.openxmlformats.org/officeDocument/2006/relationships/customXml" Target="../ink/ink124.xml"/><Relationship Id="rId135" Type="http://schemas.openxmlformats.org/officeDocument/2006/relationships/customXml" Target="../ink/ink151.xml"/><Relationship Id="rId156" Type="http://schemas.openxmlformats.org/officeDocument/2006/relationships/image" Target="../media/image162.png"/><Relationship Id="rId177" Type="http://schemas.openxmlformats.org/officeDocument/2006/relationships/customXml" Target="../ink/ink172.xml"/><Relationship Id="rId198" Type="http://schemas.openxmlformats.org/officeDocument/2006/relationships/image" Target="../media/image183.png"/><Relationship Id="rId202" Type="http://schemas.openxmlformats.org/officeDocument/2006/relationships/image" Target="../media/image185.png"/><Relationship Id="rId18" Type="http://schemas.openxmlformats.org/officeDocument/2006/relationships/image" Target="../media/image93.png"/><Relationship Id="rId39" Type="http://schemas.openxmlformats.org/officeDocument/2006/relationships/customXml" Target="../ink/ink103.xml"/><Relationship Id="rId50" Type="http://schemas.openxmlformats.org/officeDocument/2006/relationships/image" Target="../media/image109.png"/><Relationship Id="rId104" Type="http://schemas.openxmlformats.org/officeDocument/2006/relationships/image" Target="../media/image136.png"/><Relationship Id="rId125" Type="http://schemas.openxmlformats.org/officeDocument/2006/relationships/customXml" Target="../ink/ink146.xml"/><Relationship Id="rId146" Type="http://schemas.openxmlformats.org/officeDocument/2006/relationships/image" Target="../media/image157.png"/><Relationship Id="rId167" Type="http://schemas.openxmlformats.org/officeDocument/2006/relationships/customXml" Target="../ink/ink167.xml"/><Relationship Id="rId188" Type="http://schemas.openxmlformats.org/officeDocument/2006/relationships/image" Target="../media/image178.png"/><Relationship Id="rId71" Type="http://schemas.openxmlformats.org/officeDocument/2006/relationships/customXml" Target="../ink/ink119.xml"/><Relationship Id="rId92" Type="http://schemas.openxmlformats.org/officeDocument/2006/relationships/image" Target="../media/image130.png"/><Relationship Id="rId2" Type="http://schemas.openxmlformats.org/officeDocument/2006/relationships/image" Target="../media/image85.png"/><Relationship Id="rId29" Type="http://schemas.openxmlformats.org/officeDocument/2006/relationships/customXml" Target="../ink/ink98.xml"/><Relationship Id="rId40" Type="http://schemas.openxmlformats.org/officeDocument/2006/relationships/image" Target="../media/image104.png"/><Relationship Id="rId115" Type="http://schemas.openxmlformats.org/officeDocument/2006/relationships/customXml" Target="../ink/ink141.xml"/><Relationship Id="rId136" Type="http://schemas.openxmlformats.org/officeDocument/2006/relationships/image" Target="../media/image152.png"/><Relationship Id="rId157" Type="http://schemas.openxmlformats.org/officeDocument/2006/relationships/customXml" Target="../ink/ink162.xml"/><Relationship Id="rId178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7.xml"/><Relationship Id="rId21" Type="http://schemas.openxmlformats.org/officeDocument/2006/relationships/customXml" Target="../ink/ink199.xml"/><Relationship Id="rId42" Type="http://schemas.openxmlformats.org/officeDocument/2006/relationships/image" Target="../media/image210.png"/><Relationship Id="rId63" Type="http://schemas.openxmlformats.org/officeDocument/2006/relationships/customXml" Target="../ink/ink220.xml"/><Relationship Id="rId84" Type="http://schemas.openxmlformats.org/officeDocument/2006/relationships/image" Target="../media/image230.png"/><Relationship Id="rId138" Type="http://schemas.openxmlformats.org/officeDocument/2006/relationships/image" Target="../media/image257.png"/><Relationship Id="rId107" Type="http://schemas.openxmlformats.org/officeDocument/2006/relationships/customXml" Target="../ink/ink242.xml"/><Relationship Id="rId11" Type="http://schemas.openxmlformats.org/officeDocument/2006/relationships/customXml" Target="../ink/ink194.xml"/><Relationship Id="rId32" Type="http://schemas.openxmlformats.org/officeDocument/2006/relationships/image" Target="../media/image205.png"/><Relationship Id="rId37" Type="http://schemas.openxmlformats.org/officeDocument/2006/relationships/customXml" Target="../ink/ink207.xml"/><Relationship Id="rId53" Type="http://schemas.openxmlformats.org/officeDocument/2006/relationships/customXml" Target="../ink/ink215.xml"/><Relationship Id="rId58" Type="http://schemas.openxmlformats.org/officeDocument/2006/relationships/image" Target="../media/image218.png"/><Relationship Id="rId74" Type="http://schemas.openxmlformats.org/officeDocument/2006/relationships/image" Target="../media/image225.png"/><Relationship Id="rId79" Type="http://schemas.openxmlformats.org/officeDocument/2006/relationships/customXml" Target="../ink/ink228.xml"/><Relationship Id="rId102" Type="http://schemas.openxmlformats.org/officeDocument/2006/relationships/image" Target="../media/image239.png"/><Relationship Id="rId123" Type="http://schemas.openxmlformats.org/officeDocument/2006/relationships/customXml" Target="../ink/ink250.xml"/><Relationship Id="rId128" Type="http://schemas.openxmlformats.org/officeDocument/2006/relationships/image" Target="../media/image252.png"/><Relationship Id="rId5" Type="http://schemas.openxmlformats.org/officeDocument/2006/relationships/customXml" Target="../ink/ink191.xml"/><Relationship Id="rId90" Type="http://schemas.openxmlformats.org/officeDocument/2006/relationships/image" Target="../media/image233.png"/><Relationship Id="rId95" Type="http://schemas.openxmlformats.org/officeDocument/2006/relationships/customXml" Target="../ink/ink236.xml"/><Relationship Id="rId22" Type="http://schemas.openxmlformats.org/officeDocument/2006/relationships/image" Target="../media/image200.png"/><Relationship Id="rId27" Type="http://schemas.openxmlformats.org/officeDocument/2006/relationships/customXml" Target="../ink/ink202.xml"/><Relationship Id="rId43" Type="http://schemas.openxmlformats.org/officeDocument/2006/relationships/customXml" Target="../ink/ink210.xml"/><Relationship Id="rId48" Type="http://schemas.openxmlformats.org/officeDocument/2006/relationships/image" Target="../media/image213.png"/><Relationship Id="rId64" Type="http://schemas.openxmlformats.org/officeDocument/2006/relationships/image" Target="../media/image221.png"/><Relationship Id="rId69" Type="http://schemas.openxmlformats.org/officeDocument/2006/relationships/customXml" Target="../ink/ink223.xml"/><Relationship Id="rId113" Type="http://schemas.openxmlformats.org/officeDocument/2006/relationships/customXml" Target="../ink/ink245.xml"/><Relationship Id="rId118" Type="http://schemas.openxmlformats.org/officeDocument/2006/relationships/image" Target="../media/image247.png"/><Relationship Id="rId134" Type="http://schemas.openxmlformats.org/officeDocument/2006/relationships/image" Target="../media/image255.png"/><Relationship Id="rId139" Type="http://schemas.openxmlformats.org/officeDocument/2006/relationships/customXml" Target="../ink/ink258.xml"/><Relationship Id="rId80" Type="http://schemas.openxmlformats.org/officeDocument/2006/relationships/image" Target="../media/image228.png"/><Relationship Id="rId85" Type="http://schemas.openxmlformats.org/officeDocument/2006/relationships/customXml" Target="../ink/ink231.xml"/><Relationship Id="rId12" Type="http://schemas.openxmlformats.org/officeDocument/2006/relationships/image" Target="../media/image195.png"/><Relationship Id="rId17" Type="http://schemas.openxmlformats.org/officeDocument/2006/relationships/customXml" Target="../ink/ink197.xml"/><Relationship Id="rId33" Type="http://schemas.openxmlformats.org/officeDocument/2006/relationships/customXml" Target="../ink/ink205.xml"/><Relationship Id="rId38" Type="http://schemas.openxmlformats.org/officeDocument/2006/relationships/image" Target="../media/image208.png"/><Relationship Id="rId59" Type="http://schemas.openxmlformats.org/officeDocument/2006/relationships/customXml" Target="../ink/ink218.xml"/><Relationship Id="rId103" Type="http://schemas.openxmlformats.org/officeDocument/2006/relationships/customXml" Target="../ink/ink240.xml"/><Relationship Id="rId108" Type="http://schemas.openxmlformats.org/officeDocument/2006/relationships/image" Target="../media/image242.png"/><Relationship Id="rId124" Type="http://schemas.openxmlformats.org/officeDocument/2006/relationships/image" Target="../media/image250.png"/><Relationship Id="rId129" Type="http://schemas.openxmlformats.org/officeDocument/2006/relationships/customXml" Target="../ink/ink253.xml"/><Relationship Id="rId54" Type="http://schemas.openxmlformats.org/officeDocument/2006/relationships/image" Target="../media/image216.png"/><Relationship Id="rId70" Type="http://schemas.openxmlformats.org/officeDocument/2006/relationships/image" Target="../media/image223.png"/><Relationship Id="rId75" Type="http://schemas.openxmlformats.org/officeDocument/2006/relationships/customXml" Target="../ink/ink226.xml"/><Relationship Id="rId91" Type="http://schemas.openxmlformats.org/officeDocument/2006/relationships/customXml" Target="../ink/ink234.xml"/><Relationship Id="rId96" Type="http://schemas.openxmlformats.org/officeDocument/2006/relationships/image" Target="../media/image236.png"/><Relationship Id="rId140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23" Type="http://schemas.openxmlformats.org/officeDocument/2006/relationships/customXml" Target="../ink/ink200.xml"/><Relationship Id="rId28" Type="http://schemas.openxmlformats.org/officeDocument/2006/relationships/image" Target="../media/image203.png"/><Relationship Id="rId49" Type="http://schemas.openxmlformats.org/officeDocument/2006/relationships/customXml" Target="../ink/ink213.xml"/><Relationship Id="rId114" Type="http://schemas.openxmlformats.org/officeDocument/2006/relationships/image" Target="../media/image245.png"/><Relationship Id="rId119" Type="http://schemas.openxmlformats.org/officeDocument/2006/relationships/customXml" Target="../ink/ink248.xml"/><Relationship Id="rId44" Type="http://schemas.openxmlformats.org/officeDocument/2006/relationships/image" Target="../media/image211.png"/><Relationship Id="rId60" Type="http://schemas.openxmlformats.org/officeDocument/2006/relationships/image" Target="../media/image219.png"/><Relationship Id="rId65" Type="http://schemas.openxmlformats.org/officeDocument/2006/relationships/customXml" Target="../ink/ink221.xml"/><Relationship Id="rId81" Type="http://schemas.openxmlformats.org/officeDocument/2006/relationships/customXml" Target="../ink/ink229.xml"/><Relationship Id="rId86" Type="http://schemas.openxmlformats.org/officeDocument/2006/relationships/image" Target="../media/image231.png"/><Relationship Id="rId130" Type="http://schemas.openxmlformats.org/officeDocument/2006/relationships/image" Target="../media/image253.png"/><Relationship Id="rId135" Type="http://schemas.openxmlformats.org/officeDocument/2006/relationships/customXml" Target="../ink/ink256.xml"/><Relationship Id="rId13" Type="http://schemas.openxmlformats.org/officeDocument/2006/relationships/customXml" Target="../ink/ink195.xml"/><Relationship Id="rId18" Type="http://schemas.openxmlformats.org/officeDocument/2006/relationships/image" Target="../media/image198.png"/><Relationship Id="rId39" Type="http://schemas.openxmlformats.org/officeDocument/2006/relationships/customXml" Target="../ink/ink208.xml"/><Relationship Id="rId109" Type="http://schemas.openxmlformats.org/officeDocument/2006/relationships/customXml" Target="../ink/ink243.xml"/><Relationship Id="rId34" Type="http://schemas.openxmlformats.org/officeDocument/2006/relationships/image" Target="../media/image206.png"/><Relationship Id="rId50" Type="http://schemas.openxmlformats.org/officeDocument/2006/relationships/image" Target="../media/image214.png"/><Relationship Id="rId55" Type="http://schemas.openxmlformats.org/officeDocument/2006/relationships/customXml" Target="../ink/ink216.xml"/><Relationship Id="rId76" Type="http://schemas.openxmlformats.org/officeDocument/2006/relationships/image" Target="../media/image226.png"/><Relationship Id="rId97" Type="http://schemas.openxmlformats.org/officeDocument/2006/relationships/customXml" Target="../ink/ink237.xml"/><Relationship Id="rId104" Type="http://schemas.openxmlformats.org/officeDocument/2006/relationships/image" Target="../media/image240.png"/><Relationship Id="rId120" Type="http://schemas.openxmlformats.org/officeDocument/2006/relationships/image" Target="../media/image248.png"/><Relationship Id="rId125" Type="http://schemas.openxmlformats.org/officeDocument/2006/relationships/customXml" Target="../ink/ink251.xml"/><Relationship Id="rId141" Type="http://schemas.openxmlformats.org/officeDocument/2006/relationships/customXml" Target="../ink/ink259.xml"/><Relationship Id="rId7" Type="http://schemas.openxmlformats.org/officeDocument/2006/relationships/customXml" Target="../ink/ink192.xml"/><Relationship Id="rId71" Type="http://schemas.openxmlformats.org/officeDocument/2006/relationships/customXml" Target="../ink/ink224.xml"/><Relationship Id="rId92" Type="http://schemas.openxmlformats.org/officeDocument/2006/relationships/image" Target="../media/image234.png"/><Relationship Id="rId2" Type="http://schemas.openxmlformats.org/officeDocument/2006/relationships/image" Target="../media/image85.png"/><Relationship Id="rId29" Type="http://schemas.openxmlformats.org/officeDocument/2006/relationships/customXml" Target="../ink/ink203.xml"/><Relationship Id="rId24" Type="http://schemas.openxmlformats.org/officeDocument/2006/relationships/image" Target="../media/image201.png"/><Relationship Id="rId40" Type="http://schemas.openxmlformats.org/officeDocument/2006/relationships/image" Target="../media/image209.png"/><Relationship Id="rId45" Type="http://schemas.openxmlformats.org/officeDocument/2006/relationships/customXml" Target="../ink/ink211.xml"/><Relationship Id="rId66" Type="http://schemas.openxmlformats.org/officeDocument/2006/relationships/image" Target="../media/image222.png"/><Relationship Id="rId87" Type="http://schemas.openxmlformats.org/officeDocument/2006/relationships/customXml" Target="../ink/ink232.xml"/><Relationship Id="rId110" Type="http://schemas.openxmlformats.org/officeDocument/2006/relationships/image" Target="../media/image243.png"/><Relationship Id="rId115" Type="http://schemas.openxmlformats.org/officeDocument/2006/relationships/customXml" Target="../ink/ink246.xml"/><Relationship Id="rId131" Type="http://schemas.openxmlformats.org/officeDocument/2006/relationships/customXml" Target="../ink/ink254.xml"/><Relationship Id="rId136" Type="http://schemas.openxmlformats.org/officeDocument/2006/relationships/image" Target="../media/image256.png"/><Relationship Id="rId61" Type="http://schemas.openxmlformats.org/officeDocument/2006/relationships/customXml" Target="../ink/ink219.xml"/><Relationship Id="rId82" Type="http://schemas.openxmlformats.org/officeDocument/2006/relationships/image" Target="../media/image229.png"/><Relationship Id="rId19" Type="http://schemas.openxmlformats.org/officeDocument/2006/relationships/customXml" Target="../ink/ink198.xml"/><Relationship Id="rId14" Type="http://schemas.openxmlformats.org/officeDocument/2006/relationships/image" Target="../media/image196.png"/><Relationship Id="rId30" Type="http://schemas.openxmlformats.org/officeDocument/2006/relationships/image" Target="../media/image204.png"/><Relationship Id="rId35" Type="http://schemas.openxmlformats.org/officeDocument/2006/relationships/customXml" Target="../ink/ink206.xml"/><Relationship Id="rId56" Type="http://schemas.openxmlformats.org/officeDocument/2006/relationships/image" Target="../media/image217.png"/><Relationship Id="rId77" Type="http://schemas.openxmlformats.org/officeDocument/2006/relationships/customXml" Target="../ink/ink227.xml"/><Relationship Id="rId100" Type="http://schemas.openxmlformats.org/officeDocument/2006/relationships/image" Target="../media/image238.png"/><Relationship Id="rId105" Type="http://schemas.openxmlformats.org/officeDocument/2006/relationships/customXml" Target="../ink/ink241.xml"/><Relationship Id="rId126" Type="http://schemas.openxmlformats.org/officeDocument/2006/relationships/image" Target="../media/image251.png"/><Relationship Id="rId8" Type="http://schemas.openxmlformats.org/officeDocument/2006/relationships/image" Target="../media/image193.png"/><Relationship Id="rId51" Type="http://schemas.openxmlformats.org/officeDocument/2006/relationships/customXml" Target="../ink/ink214.xml"/><Relationship Id="rId72" Type="http://schemas.openxmlformats.org/officeDocument/2006/relationships/image" Target="../media/image224.png"/><Relationship Id="rId93" Type="http://schemas.openxmlformats.org/officeDocument/2006/relationships/customXml" Target="../ink/ink235.xml"/><Relationship Id="rId98" Type="http://schemas.openxmlformats.org/officeDocument/2006/relationships/image" Target="../media/image237.png"/><Relationship Id="rId121" Type="http://schemas.openxmlformats.org/officeDocument/2006/relationships/customXml" Target="../ink/ink249.xml"/><Relationship Id="rId142" Type="http://schemas.openxmlformats.org/officeDocument/2006/relationships/image" Target="../media/image259.png"/><Relationship Id="rId3" Type="http://schemas.openxmlformats.org/officeDocument/2006/relationships/customXml" Target="../ink/ink190.xml"/><Relationship Id="rId25" Type="http://schemas.openxmlformats.org/officeDocument/2006/relationships/customXml" Target="../ink/ink201.xml"/><Relationship Id="rId46" Type="http://schemas.openxmlformats.org/officeDocument/2006/relationships/image" Target="../media/image212.png"/><Relationship Id="rId67" Type="http://schemas.openxmlformats.org/officeDocument/2006/relationships/customXml" Target="../ink/ink222.xml"/><Relationship Id="rId116" Type="http://schemas.openxmlformats.org/officeDocument/2006/relationships/image" Target="../media/image246.png"/><Relationship Id="rId137" Type="http://schemas.openxmlformats.org/officeDocument/2006/relationships/customXml" Target="../ink/ink257.xml"/><Relationship Id="rId20" Type="http://schemas.openxmlformats.org/officeDocument/2006/relationships/image" Target="../media/image199.png"/><Relationship Id="rId41" Type="http://schemas.openxmlformats.org/officeDocument/2006/relationships/customXml" Target="../ink/ink209.xml"/><Relationship Id="rId62" Type="http://schemas.openxmlformats.org/officeDocument/2006/relationships/image" Target="../media/image220.png"/><Relationship Id="rId83" Type="http://schemas.openxmlformats.org/officeDocument/2006/relationships/customXml" Target="../ink/ink230.xml"/><Relationship Id="rId88" Type="http://schemas.openxmlformats.org/officeDocument/2006/relationships/image" Target="../media/image232.png"/><Relationship Id="rId111" Type="http://schemas.openxmlformats.org/officeDocument/2006/relationships/customXml" Target="../ink/ink244.xml"/><Relationship Id="rId132" Type="http://schemas.openxmlformats.org/officeDocument/2006/relationships/image" Target="../media/image254.png"/><Relationship Id="rId15" Type="http://schemas.openxmlformats.org/officeDocument/2006/relationships/customXml" Target="../ink/ink196.xml"/><Relationship Id="rId36" Type="http://schemas.openxmlformats.org/officeDocument/2006/relationships/image" Target="../media/image207.png"/><Relationship Id="rId57" Type="http://schemas.openxmlformats.org/officeDocument/2006/relationships/customXml" Target="../ink/ink217.xml"/><Relationship Id="rId106" Type="http://schemas.openxmlformats.org/officeDocument/2006/relationships/image" Target="../media/image241.png"/><Relationship Id="rId127" Type="http://schemas.openxmlformats.org/officeDocument/2006/relationships/customXml" Target="../ink/ink252.xml"/><Relationship Id="rId10" Type="http://schemas.openxmlformats.org/officeDocument/2006/relationships/image" Target="../media/image194.png"/><Relationship Id="rId31" Type="http://schemas.openxmlformats.org/officeDocument/2006/relationships/customXml" Target="../ink/ink204.xml"/><Relationship Id="rId52" Type="http://schemas.openxmlformats.org/officeDocument/2006/relationships/image" Target="../media/image215.png"/><Relationship Id="rId73" Type="http://schemas.openxmlformats.org/officeDocument/2006/relationships/customXml" Target="../ink/ink225.xml"/><Relationship Id="rId78" Type="http://schemas.openxmlformats.org/officeDocument/2006/relationships/image" Target="../media/image227.png"/><Relationship Id="rId94" Type="http://schemas.openxmlformats.org/officeDocument/2006/relationships/image" Target="../media/image235.png"/><Relationship Id="rId99" Type="http://schemas.openxmlformats.org/officeDocument/2006/relationships/customXml" Target="../ink/ink238.xml"/><Relationship Id="rId101" Type="http://schemas.openxmlformats.org/officeDocument/2006/relationships/customXml" Target="../ink/ink239.xml"/><Relationship Id="rId122" Type="http://schemas.openxmlformats.org/officeDocument/2006/relationships/image" Target="../media/image249.png"/><Relationship Id="rId4" Type="http://schemas.openxmlformats.org/officeDocument/2006/relationships/image" Target="../media/image191.png"/><Relationship Id="rId9" Type="http://schemas.openxmlformats.org/officeDocument/2006/relationships/customXml" Target="../ink/ink193.xml"/><Relationship Id="rId26" Type="http://schemas.openxmlformats.org/officeDocument/2006/relationships/image" Target="../media/image202.png"/><Relationship Id="rId47" Type="http://schemas.openxmlformats.org/officeDocument/2006/relationships/customXml" Target="../ink/ink212.xml"/><Relationship Id="rId68" Type="http://schemas.openxmlformats.org/officeDocument/2006/relationships/image" Target="../media/image19.png"/><Relationship Id="rId89" Type="http://schemas.openxmlformats.org/officeDocument/2006/relationships/customXml" Target="../ink/ink233.xml"/><Relationship Id="rId112" Type="http://schemas.openxmlformats.org/officeDocument/2006/relationships/image" Target="../media/image244.png"/><Relationship Id="rId133" Type="http://schemas.openxmlformats.org/officeDocument/2006/relationships/customXml" Target="../ink/ink255.xml"/><Relationship Id="rId16" Type="http://schemas.openxmlformats.org/officeDocument/2006/relationships/image" Target="../media/image19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6.xml"/><Relationship Id="rId21" Type="http://schemas.openxmlformats.org/officeDocument/2006/relationships/customXml" Target="../ink/ink268.xml"/><Relationship Id="rId42" Type="http://schemas.openxmlformats.org/officeDocument/2006/relationships/image" Target="../media/image281.png"/><Relationship Id="rId63" Type="http://schemas.openxmlformats.org/officeDocument/2006/relationships/customXml" Target="../ink/ink289.xml"/><Relationship Id="rId84" Type="http://schemas.openxmlformats.org/officeDocument/2006/relationships/image" Target="../media/image301.png"/><Relationship Id="rId138" Type="http://schemas.openxmlformats.org/officeDocument/2006/relationships/customXml" Target="../ink/ink327.xml"/><Relationship Id="rId159" Type="http://schemas.openxmlformats.org/officeDocument/2006/relationships/image" Target="../media/image338.png"/><Relationship Id="rId170" Type="http://schemas.openxmlformats.org/officeDocument/2006/relationships/customXml" Target="../ink/ink343.xml"/><Relationship Id="rId191" Type="http://schemas.openxmlformats.org/officeDocument/2006/relationships/image" Target="../media/image354.png"/><Relationship Id="rId107" Type="http://schemas.openxmlformats.org/officeDocument/2006/relationships/customXml" Target="../ink/ink311.xml"/><Relationship Id="rId11" Type="http://schemas.openxmlformats.org/officeDocument/2006/relationships/customXml" Target="../ink/ink263.xml"/><Relationship Id="rId32" Type="http://schemas.openxmlformats.org/officeDocument/2006/relationships/image" Target="../media/image276.png"/><Relationship Id="rId53" Type="http://schemas.openxmlformats.org/officeDocument/2006/relationships/customXml" Target="../ink/ink284.xml"/><Relationship Id="rId74" Type="http://schemas.openxmlformats.org/officeDocument/2006/relationships/image" Target="../media/image296.png"/><Relationship Id="rId128" Type="http://schemas.openxmlformats.org/officeDocument/2006/relationships/image" Target="../media/image323.png"/><Relationship Id="rId149" Type="http://schemas.openxmlformats.org/officeDocument/2006/relationships/image" Target="../media/image333.png"/><Relationship Id="rId5" Type="http://schemas.openxmlformats.org/officeDocument/2006/relationships/customXml" Target="../ink/ink260.xml"/><Relationship Id="rId95" Type="http://schemas.openxmlformats.org/officeDocument/2006/relationships/customXml" Target="../ink/ink305.xml"/><Relationship Id="rId160" Type="http://schemas.openxmlformats.org/officeDocument/2006/relationships/customXml" Target="../ink/ink338.xml"/><Relationship Id="rId181" Type="http://schemas.openxmlformats.org/officeDocument/2006/relationships/image" Target="../media/image349.png"/><Relationship Id="rId22" Type="http://schemas.openxmlformats.org/officeDocument/2006/relationships/image" Target="../media/image271.png"/><Relationship Id="rId43" Type="http://schemas.openxmlformats.org/officeDocument/2006/relationships/customXml" Target="../ink/ink279.xml"/><Relationship Id="rId64" Type="http://schemas.openxmlformats.org/officeDocument/2006/relationships/image" Target="../media/image87.png"/><Relationship Id="rId118" Type="http://schemas.openxmlformats.org/officeDocument/2006/relationships/image" Target="../media/image318.png"/><Relationship Id="rId139" Type="http://schemas.openxmlformats.org/officeDocument/2006/relationships/image" Target="../media/image328.png"/><Relationship Id="rId85" Type="http://schemas.openxmlformats.org/officeDocument/2006/relationships/customXml" Target="../ink/ink300.xml"/><Relationship Id="rId150" Type="http://schemas.openxmlformats.org/officeDocument/2006/relationships/customXml" Target="../ink/ink333.xml"/><Relationship Id="rId171" Type="http://schemas.openxmlformats.org/officeDocument/2006/relationships/image" Target="../media/image344.png"/><Relationship Id="rId192" Type="http://schemas.openxmlformats.org/officeDocument/2006/relationships/customXml" Target="../ink/ink354.xml"/><Relationship Id="rId12" Type="http://schemas.openxmlformats.org/officeDocument/2006/relationships/image" Target="../media/image266.png"/><Relationship Id="rId33" Type="http://schemas.openxmlformats.org/officeDocument/2006/relationships/customXml" Target="../ink/ink274.xml"/><Relationship Id="rId108" Type="http://schemas.openxmlformats.org/officeDocument/2006/relationships/image" Target="../media/image313.png"/><Relationship Id="rId129" Type="http://schemas.openxmlformats.org/officeDocument/2006/relationships/customXml" Target="../ink/ink322.xml"/><Relationship Id="rId54" Type="http://schemas.openxmlformats.org/officeDocument/2006/relationships/image" Target="../media/image287.png"/><Relationship Id="rId75" Type="http://schemas.openxmlformats.org/officeDocument/2006/relationships/customXml" Target="../ink/ink295.xml"/><Relationship Id="rId96" Type="http://schemas.openxmlformats.org/officeDocument/2006/relationships/image" Target="../media/image307.png"/><Relationship Id="rId140" Type="http://schemas.openxmlformats.org/officeDocument/2006/relationships/customXml" Target="../ink/ink328.xml"/><Relationship Id="rId161" Type="http://schemas.openxmlformats.org/officeDocument/2006/relationships/image" Target="../media/image339.png"/><Relationship Id="rId182" Type="http://schemas.openxmlformats.org/officeDocument/2006/relationships/customXml" Target="../ink/ink349.xml"/><Relationship Id="rId6" Type="http://schemas.openxmlformats.org/officeDocument/2006/relationships/image" Target="../media/image263.png"/><Relationship Id="rId23" Type="http://schemas.openxmlformats.org/officeDocument/2006/relationships/customXml" Target="../ink/ink269.xml"/><Relationship Id="rId119" Type="http://schemas.openxmlformats.org/officeDocument/2006/relationships/customXml" Target="../ink/ink317.xml"/><Relationship Id="rId44" Type="http://schemas.openxmlformats.org/officeDocument/2006/relationships/image" Target="../media/image282.png"/><Relationship Id="rId65" Type="http://schemas.openxmlformats.org/officeDocument/2006/relationships/customXml" Target="../ink/ink290.xml"/><Relationship Id="rId86" Type="http://schemas.openxmlformats.org/officeDocument/2006/relationships/image" Target="../media/image302.png"/><Relationship Id="rId130" Type="http://schemas.openxmlformats.org/officeDocument/2006/relationships/image" Target="../media/image324.png"/><Relationship Id="rId151" Type="http://schemas.openxmlformats.org/officeDocument/2006/relationships/image" Target="../media/image334.png"/><Relationship Id="rId172" Type="http://schemas.openxmlformats.org/officeDocument/2006/relationships/customXml" Target="../ink/ink344.xml"/><Relationship Id="rId193" Type="http://schemas.openxmlformats.org/officeDocument/2006/relationships/image" Target="../media/image355.png"/><Relationship Id="rId13" Type="http://schemas.openxmlformats.org/officeDocument/2006/relationships/customXml" Target="../ink/ink264.xml"/><Relationship Id="rId109" Type="http://schemas.openxmlformats.org/officeDocument/2006/relationships/customXml" Target="../ink/ink312.xml"/><Relationship Id="rId34" Type="http://schemas.openxmlformats.org/officeDocument/2006/relationships/image" Target="../media/image277.png"/><Relationship Id="rId55" Type="http://schemas.openxmlformats.org/officeDocument/2006/relationships/customXml" Target="../ink/ink285.xml"/><Relationship Id="rId76" Type="http://schemas.openxmlformats.org/officeDocument/2006/relationships/image" Target="../media/image297.png"/><Relationship Id="rId97" Type="http://schemas.openxmlformats.org/officeDocument/2006/relationships/customXml" Target="../ink/ink306.xml"/><Relationship Id="rId120" Type="http://schemas.openxmlformats.org/officeDocument/2006/relationships/image" Target="../media/image319.png"/><Relationship Id="rId141" Type="http://schemas.openxmlformats.org/officeDocument/2006/relationships/image" Target="../media/image329.png"/><Relationship Id="rId7" Type="http://schemas.openxmlformats.org/officeDocument/2006/relationships/customXml" Target="../ink/ink261.xml"/><Relationship Id="rId162" Type="http://schemas.openxmlformats.org/officeDocument/2006/relationships/customXml" Target="../ink/ink339.xml"/><Relationship Id="rId183" Type="http://schemas.openxmlformats.org/officeDocument/2006/relationships/image" Target="../media/image350.png"/><Relationship Id="rId2" Type="http://schemas.openxmlformats.org/officeDocument/2006/relationships/image" Target="../media/image260.png"/><Relationship Id="rId29" Type="http://schemas.openxmlformats.org/officeDocument/2006/relationships/customXml" Target="../ink/ink272.xml"/><Relationship Id="rId24" Type="http://schemas.openxmlformats.org/officeDocument/2006/relationships/image" Target="../media/image272.png"/><Relationship Id="rId40" Type="http://schemas.openxmlformats.org/officeDocument/2006/relationships/image" Target="../media/image280.png"/><Relationship Id="rId45" Type="http://schemas.openxmlformats.org/officeDocument/2006/relationships/customXml" Target="../ink/ink280.xml"/><Relationship Id="rId66" Type="http://schemas.openxmlformats.org/officeDocument/2006/relationships/image" Target="../media/image292.png"/><Relationship Id="rId87" Type="http://schemas.openxmlformats.org/officeDocument/2006/relationships/customXml" Target="../ink/ink301.xml"/><Relationship Id="rId110" Type="http://schemas.openxmlformats.org/officeDocument/2006/relationships/image" Target="../media/image314.png"/><Relationship Id="rId115" Type="http://schemas.openxmlformats.org/officeDocument/2006/relationships/customXml" Target="../ink/ink315.xml"/><Relationship Id="rId131" Type="http://schemas.openxmlformats.org/officeDocument/2006/relationships/customXml" Target="../ink/ink323.xml"/><Relationship Id="rId136" Type="http://schemas.openxmlformats.org/officeDocument/2006/relationships/customXml" Target="../ink/ink326.xml"/><Relationship Id="rId157" Type="http://schemas.openxmlformats.org/officeDocument/2006/relationships/image" Target="../media/image337.png"/><Relationship Id="rId178" Type="http://schemas.openxmlformats.org/officeDocument/2006/relationships/customXml" Target="../ink/ink347.xml"/><Relationship Id="rId61" Type="http://schemas.openxmlformats.org/officeDocument/2006/relationships/customXml" Target="../ink/ink288.xml"/><Relationship Id="rId82" Type="http://schemas.openxmlformats.org/officeDocument/2006/relationships/image" Target="../media/image300.png"/><Relationship Id="rId152" Type="http://schemas.openxmlformats.org/officeDocument/2006/relationships/customXml" Target="../ink/ink334.xml"/><Relationship Id="rId173" Type="http://schemas.openxmlformats.org/officeDocument/2006/relationships/image" Target="../media/image345.png"/><Relationship Id="rId194" Type="http://schemas.openxmlformats.org/officeDocument/2006/relationships/customXml" Target="../ink/ink355.xml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19" Type="http://schemas.openxmlformats.org/officeDocument/2006/relationships/customXml" Target="../ink/ink267.xml"/><Relationship Id="rId14" Type="http://schemas.openxmlformats.org/officeDocument/2006/relationships/image" Target="../media/image267.png"/><Relationship Id="rId30" Type="http://schemas.openxmlformats.org/officeDocument/2006/relationships/image" Target="../media/image275.png"/><Relationship Id="rId35" Type="http://schemas.openxmlformats.org/officeDocument/2006/relationships/customXml" Target="../ink/ink275.xml"/><Relationship Id="rId56" Type="http://schemas.openxmlformats.org/officeDocument/2006/relationships/image" Target="../media/image288.png"/><Relationship Id="rId77" Type="http://schemas.openxmlformats.org/officeDocument/2006/relationships/customXml" Target="../ink/ink296.xml"/><Relationship Id="rId100" Type="http://schemas.openxmlformats.org/officeDocument/2006/relationships/image" Target="../media/image309.png"/><Relationship Id="rId105" Type="http://schemas.openxmlformats.org/officeDocument/2006/relationships/customXml" Target="../ink/ink310.xml"/><Relationship Id="rId126" Type="http://schemas.openxmlformats.org/officeDocument/2006/relationships/image" Target="../media/image322.png"/><Relationship Id="rId147" Type="http://schemas.openxmlformats.org/officeDocument/2006/relationships/image" Target="../media/image332.png"/><Relationship Id="rId168" Type="http://schemas.openxmlformats.org/officeDocument/2006/relationships/customXml" Target="../ink/ink342.xml"/><Relationship Id="rId8" Type="http://schemas.openxmlformats.org/officeDocument/2006/relationships/image" Target="../media/image264.png"/><Relationship Id="rId51" Type="http://schemas.openxmlformats.org/officeDocument/2006/relationships/customXml" Target="../ink/ink283.xml"/><Relationship Id="rId72" Type="http://schemas.openxmlformats.org/officeDocument/2006/relationships/image" Target="../media/image295.png"/><Relationship Id="rId93" Type="http://schemas.openxmlformats.org/officeDocument/2006/relationships/customXml" Target="../ink/ink304.xml"/><Relationship Id="rId98" Type="http://schemas.openxmlformats.org/officeDocument/2006/relationships/image" Target="../media/image308.png"/><Relationship Id="rId121" Type="http://schemas.openxmlformats.org/officeDocument/2006/relationships/customXml" Target="../ink/ink318.xml"/><Relationship Id="rId142" Type="http://schemas.openxmlformats.org/officeDocument/2006/relationships/customXml" Target="../ink/ink329.xml"/><Relationship Id="rId163" Type="http://schemas.openxmlformats.org/officeDocument/2006/relationships/image" Target="../media/image340.png"/><Relationship Id="rId184" Type="http://schemas.openxmlformats.org/officeDocument/2006/relationships/customXml" Target="../ink/ink350.xml"/><Relationship Id="rId189" Type="http://schemas.openxmlformats.org/officeDocument/2006/relationships/image" Target="../media/image353.png"/><Relationship Id="rId3" Type="http://schemas.openxmlformats.org/officeDocument/2006/relationships/image" Target="../media/image261.png"/><Relationship Id="rId25" Type="http://schemas.openxmlformats.org/officeDocument/2006/relationships/customXml" Target="../ink/ink270.xml"/><Relationship Id="rId46" Type="http://schemas.openxmlformats.org/officeDocument/2006/relationships/image" Target="../media/image283.png"/><Relationship Id="rId67" Type="http://schemas.openxmlformats.org/officeDocument/2006/relationships/customXml" Target="../ink/ink291.xml"/><Relationship Id="rId116" Type="http://schemas.openxmlformats.org/officeDocument/2006/relationships/image" Target="../media/image317.png"/><Relationship Id="rId137" Type="http://schemas.openxmlformats.org/officeDocument/2006/relationships/image" Target="../media/image327.png"/><Relationship Id="rId158" Type="http://schemas.openxmlformats.org/officeDocument/2006/relationships/customXml" Target="../ink/ink337.xml"/><Relationship Id="rId20" Type="http://schemas.openxmlformats.org/officeDocument/2006/relationships/image" Target="../media/image270.png"/><Relationship Id="rId41" Type="http://schemas.openxmlformats.org/officeDocument/2006/relationships/customXml" Target="../ink/ink278.xml"/><Relationship Id="rId62" Type="http://schemas.openxmlformats.org/officeDocument/2006/relationships/image" Target="../media/image291.png"/><Relationship Id="rId83" Type="http://schemas.openxmlformats.org/officeDocument/2006/relationships/customXml" Target="../ink/ink299.xml"/><Relationship Id="rId88" Type="http://schemas.openxmlformats.org/officeDocument/2006/relationships/image" Target="../media/image303.png"/><Relationship Id="rId111" Type="http://schemas.openxmlformats.org/officeDocument/2006/relationships/customXml" Target="../ink/ink313.xml"/><Relationship Id="rId132" Type="http://schemas.openxmlformats.org/officeDocument/2006/relationships/image" Target="../media/image325.png"/><Relationship Id="rId153" Type="http://schemas.openxmlformats.org/officeDocument/2006/relationships/image" Target="../media/image335.png"/><Relationship Id="rId174" Type="http://schemas.openxmlformats.org/officeDocument/2006/relationships/customXml" Target="../ink/ink345.xml"/><Relationship Id="rId179" Type="http://schemas.openxmlformats.org/officeDocument/2006/relationships/image" Target="../media/image348.png"/><Relationship Id="rId195" Type="http://schemas.openxmlformats.org/officeDocument/2006/relationships/image" Target="../media/image356.png"/><Relationship Id="rId190" Type="http://schemas.openxmlformats.org/officeDocument/2006/relationships/customXml" Target="../ink/ink353.xml"/><Relationship Id="rId15" Type="http://schemas.openxmlformats.org/officeDocument/2006/relationships/customXml" Target="../ink/ink265.xml"/><Relationship Id="rId36" Type="http://schemas.openxmlformats.org/officeDocument/2006/relationships/image" Target="../media/image278.png"/><Relationship Id="rId57" Type="http://schemas.openxmlformats.org/officeDocument/2006/relationships/customXml" Target="../ink/ink286.xml"/><Relationship Id="rId106" Type="http://schemas.openxmlformats.org/officeDocument/2006/relationships/image" Target="../media/image312.png"/><Relationship Id="rId127" Type="http://schemas.openxmlformats.org/officeDocument/2006/relationships/customXml" Target="../ink/ink321.xml"/><Relationship Id="rId10" Type="http://schemas.openxmlformats.org/officeDocument/2006/relationships/image" Target="../media/image265.png"/><Relationship Id="rId31" Type="http://schemas.openxmlformats.org/officeDocument/2006/relationships/customXml" Target="../ink/ink273.xml"/><Relationship Id="rId52" Type="http://schemas.openxmlformats.org/officeDocument/2006/relationships/image" Target="../media/image286.png"/><Relationship Id="rId73" Type="http://schemas.openxmlformats.org/officeDocument/2006/relationships/customXml" Target="../ink/ink294.xml"/><Relationship Id="rId78" Type="http://schemas.openxmlformats.org/officeDocument/2006/relationships/image" Target="../media/image298.png"/><Relationship Id="rId94" Type="http://schemas.openxmlformats.org/officeDocument/2006/relationships/image" Target="../media/image306.png"/><Relationship Id="rId99" Type="http://schemas.openxmlformats.org/officeDocument/2006/relationships/customXml" Target="../ink/ink307.xml"/><Relationship Id="rId101" Type="http://schemas.openxmlformats.org/officeDocument/2006/relationships/customXml" Target="../ink/ink308.xml"/><Relationship Id="rId122" Type="http://schemas.openxmlformats.org/officeDocument/2006/relationships/image" Target="../media/image320.png"/><Relationship Id="rId143" Type="http://schemas.openxmlformats.org/officeDocument/2006/relationships/image" Target="../media/image330.png"/><Relationship Id="rId148" Type="http://schemas.openxmlformats.org/officeDocument/2006/relationships/customXml" Target="../ink/ink332.xml"/><Relationship Id="rId164" Type="http://schemas.openxmlformats.org/officeDocument/2006/relationships/customXml" Target="../ink/ink340.xml"/><Relationship Id="rId169" Type="http://schemas.openxmlformats.org/officeDocument/2006/relationships/image" Target="../media/image343.png"/><Relationship Id="rId185" Type="http://schemas.openxmlformats.org/officeDocument/2006/relationships/image" Target="../media/image351.png"/><Relationship Id="rId4" Type="http://schemas.openxmlformats.org/officeDocument/2006/relationships/image" Target="../media/image262.png"/><Relationship Id="rId9" Type="http://schemas.openxmlformats.org/officeDocument/2006/relationships/customXml" Target="../ink/ink262.xml"/><Relationship Id="rId180" Type="http://schemas.openxmlformats.org/officeDocument/2006/relationships/customXml" Target="../ink/ink348.xml"/><Relationship Id="rId26" Type="http://schemas.openxmlformats.org/officeDocument/2006/relationships/image" Target="../media/image273.png"/><Relationship Id="rId47" Type="http://schemas.openxmlformats.org/officeDocument/2006/relationships/customXml" Target="../ink/ink281.xml"/><Relationship Id="rId68" Type="http://schemas.openxmlformats.org/officeDocument/2006/relationships/image" Target="../media/image293.png"/><Relationship Id="rId89" Type="http://schemas.openxmlformats.org/officeDocument/2006/relationships/customXml" Target="../ink/ink302.xml"/><Relationship Id="rId112" Type="http://schemas.openxmlformats.org/officeDocument/2006/relationships/image" Target="../media/image315.png"/><Relationship Id="rId133" Type="http://schemas.openxmlformats.org/officeDocument/2006/relationships/customXml" Target="../ink/ink324.xml"/><Relationship Id="rId154" Type="http://schemas.openxmlformats.org/officeDocument/2006/relationships/customXml" Target="../ink/ink335.xml"/><Relationship Id="rId175" Type="http://schemas.openxmlformats.org/officeDocument/2006/relationships/image" Target="../media/image346.png"/><Relationship Id="rId196" Type="http://schemas.openxmlformats.org/officeDocument/2006/relationships/customXml" Target="../ink/ink356.xml"/><Relationship Id="rId200" Type="http://schemas.openxmlformats.org/officeDocument/2006/relationships/customXml" Target="../ink/ink358.xml"/><Relationship Id="rId16" Type="http://schemas.openxmlformats.org/officeDocument/2006/relationships/image" Target="../media/image268.png"/><Relationship Id="rId37" Type="http://schemas.openxmlformats.org/officeDocument/2006/relationships/customXml" Target="../ink/ink276.xml"/><Relationship Id="rId58" Type="http://schemas.openxmlformats.org/officeDocument/2006/relationships/image" Target="../media/image289.png"/><Relationship Id="rId79" Type="http://schemas.openxmlformats.org/officeDocument/2006/relationships/customXml" Target="../ink/ink297.xml"/><Relationship Id="rId102" Type="http://schemas.openxmlformats.org/officeDocument/2006/relationships/image" Target="../media/image310.png"/><Relationship Id="rId123" Type="http://schemas.openxmlformats.org/officeDocument/2006/relationships/customXml" Target="../ink/ink319.xml"/><Relationship Id="rId144" Type="http://schemas.openxmlformats.org/officeDocument/2006/relationships/customXml" Target="../ink/ink330.xml"/><Relationship Id="rId90" Type="http://schemas.openxmlformats.org/officeDocument/2006/relationships/image" Target="../media/image304.png"/><Relationship Id="rId165" Type="http://schemas.openxmlformats.org/officeDocument/2006/relationships/image" Target="../media/image341.png"/><Relationship Id="rId186" Type="http://schemas.openxmlformats.org/officeDocument/2006/relationships/customXml" Target="../ink/ink351.xml"/><Relationship Id="rId27" Type="http://schemas.openxmlformats.org/officeDocument/2006/relationships/customXml" Target="../ink/ink271.xml"/><Relationship Id="rId48" Type="http://schemas.openxmlformats.org/officeDocument/2006/relationships/image" Target="../media/image284.png"/><Relationship Id="rId69" Type="http://schemas.openxmlformats.org/officeDocument/2006/relationships/customXml" Target="../ink/ink292.xml"/><Relationship Id="rId113" Type="http://schemas.openxmlformats.org/officeDocument/2006/relationships/customXml" Target="../ink/ink314.xml"/><Relationship Id="rId134" Type="http://schemas.openxmlformats.org/officeDocument/2006/relationships/customXml" Target="../ink/ink325.xml"/><Relationship Id="rId80" Type="http://schemas.openxmlformats.org/officeDocument/2006/relationships/image" Target="../media/image299.png"/><Relationship Id="rId155" Type="http://schemas.openxmlformats.org/officeDocument/2006/relationships/image" Target="../media/image336.png"/><Relationship Id="rId176" Type="http://schemas.openxmlformats.org/officeDocument/2006/relationships/customXml" Target="../ink/ink346.xml"/><Relationship Id="rId197" Type="http://schemas.openxmlformats.org/officeDocument/2006/relationships/image" Target="../media/image357.png"/><Relationship Id="rId201" Type="http://schemas.openxmlformats.org/officeDocument/2006/relationships/image" Target="../media/image359.png"/><Relationship Id="rId17" Type="http://schemas.openxmlformats.org/officeDocument/2006/relationships/customXml" Target="../ink/ink266.xml"/><Relationship Id="rId38" Type="http://schemas.openxmlformats.org/officeDocument/2006/relationships/image" Target="../media/image279.png"/><Relationship Id="rId59" Type="http://schemas.openxmlformats.org/officeDocument/2006/relationships/customXml" Target="../ink/ink287.xml"/><Relationship Id="rId103" Type="http://schemas.openxmlformats.org/officeDocument/2006/relationships/customXml" Target="../ink/ink309.xml"/><Relationship Id="rId124" Type="http://schemas.openxmlformats.org/officeDocument/2006/relationships/image" Target="../media/image321.png"/><Relationship Id="rId70" Type="http://schemas.openxmlformats.org/officeDocument/2006/relationships/image" Target="../media/image294.png"/><Relationship Id="rId91" Type="http://schemas.openxmlformats.org/officeDocument/2006/relationships/customXml" Target="../ink/ink303.xml"/><Relationship Id="rId145" Type="http://schemas.openxmlformats.org/officeDocument/2006/relationships/image" Target="../media/image331.png"/><Relationship Id="rId166" Type="http://schemas.openxmlformats.org/officeDocument/2006/relationships/customXml" Target="../ink/ink341.xml"/><Relationship Id="rId187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74.png"/><Relationship Id="rId49" Type="http://schemas.openxmlformats.org/officeDocument/2006/relationships/customXml" Target="../ink/ink282.xml"/><Relationship Id="rId114" Type="http://schemas.openxmlformats.org/officeDocument/2006/relationships/image" Target="../media/image316.png"/><Relationship Id="rId60" Type="http://schemas.openxmlformats.org/officeDocument/2006/relationships/image" Target="../media/image290.png"/><Relationship Id="rId81" Type="http://schemas.openxmlformats.org/officeDocument/2006/relationships/customXml" Target="../ink/ink298.xml"/><Relationship Id="rId135" Type="http://schemas.openxmlformats.org/officeDocument/2006/relationships/image" Target="../media/image326.png"/><Relationship Id="rId156" Type="http://schemas.openxmlformats.org/officeDocument/2006/relationships/customXml" Target="../ink/ink336.xml"/><Relationship Id="rId177" Type="http://schemas.openxmlformats.org/officeDocument/2006/relationships/image" Target="../media/image347.png"/><Relationship Id="rId198" Type="http://schemas.openxmlformats.org/officeDocument/2006/relationships/customXml" Target="../ink/ink357.xml"/><Relationship Id="rId202" Type="http://schemas.openxmlformats.org/officeDocument/2006/relationships/customXml" Target="../ink/ink359.xml"/><Relationship Id="rId18" Type="http://schemas.openxmlformats.org/officeDocument/2006/relationships/image" Target="../media/image269.png"/><Relationship Id="rId39" Type="http://schemas.openxmlformats.org/officeDocument/2006/relationships/customXml" Target="../ink/ink277.xml"/><Relationship Id="rId50" Type="http://schemas.openxmlformats.org/officeDocument/2006/relationships/image" Target="../media/image285.png"/><Relationship Id="rId104" Type="http://schemas.openxmlformats.org/officeDocument/2006/relationships/image" Target="../media/image311.png"/><Relationship Id="rId125" Type="http://schemas.openxmlformats.org/officeDocument/2006/relationships/customXml" Target="../ink/ink320.xml"/><Relationship Id="rId146" Type="http://schemas.openxmlformats.org/officeDocument/2006/relationships/customXml" Target="../ink/ink331.xml"/><Relationship Id="rId167" Type="http://schemas.openxmlformats.org/officeDocument/2006/relationships/image" Target="../media/image342.png"/><Relationship Id="rId188" Type="http://schemas.openxmlformats.org/officeDocument/2006/relationships/customXml" Target="../ink/ink352.xml"/><Relationship Id="rId71" Type="http://schemas.openxmlformats.org/officeDocument/2006/relationships/customXml" Target="../ink/ink293.xml"/><Relationship Id="rId92" Type="http://schemas.openxmlformats.org/officeDocument/2006/relationships/image" Target="../media/image30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7.xml"/><Relationship Id="rId299" Type="http://schemas.openxmlformats.org/officeDocument/2006/relationships/customXml" Target="../ink/ink518.xml"/><Relationship Id="rId21" Type="http://schemas.openxmlformats.org/officeDocument/2006/relationships/image" Target="../media/image369.png"/><Relationship Id="rId63" Type="http://schemas.openxmlformats.org/officeDocument/2006/relationships/image" Target="../media/image389.png"/><Relationship Id="rId159" Type="http://schemas.openxmlformats.org/officeDocument/2006/relationships/customXml" Target="../ink/ink438.xml"/><Relationship Id="rId324" Type="http://schemas.openxmlformats.org/officeDocument/2006/relationships/image" Target="../media/image509.png"/><Relationship Id="rId366" Type="http://schemas.openxmlformats.org/officeDocument/2006/relationships/image" Target="../media/image530.png"/><Relationship Id="rId170" Type="http://schemas.openxmlformats.org/officeDocument/2006/relationships/image" Target="../media/image442.png"/><Relationship Id="rId226" Type="http://schemas.openxmlformats.org/officeDocument/2006/relationships/customXml" Target="../ink/ink472.xml"/><Relationship Id="rId268" Type="http://schemas.openxmlformats.org/officeDocument/2006/relationships/customXml" Target="../ink/ink496.xml"/><Relationship Id="rId32" Type="http://schemas.openxmlformats.org/officeDocument/2006/relationships/customXml" Target="../ink/ink374.xml"/><Relationship Id="rId74" Type="http://schemas.openxmlformats.org/officeDocument/2006/relationships/customXml" Target="../ink/ink395.xml"/><Relationship Id="rId128" Type="http://schemas.openxmlformats.org/officeDocument/2006/relationships/image" Target="../media/image421.png"/><Relationship Id="rId335" Type="http://schemas.openxmlformats.org/officeDocument/2006/relationships/customXml" Target="../ink/ink536.xml"/><Relationship Id="rId5" Type="http://schemas.openxmlformats.org/officeDocument/2006/relationships/image" Target="../media/image361.png"/><Relationship Id="rId181" Type="http://schemas.openxmlformats.org/officeDocument/2006/relationships/customXml" Target="../ink/ink449.xml"/><Relationship Id="rId237" Type="http://schemas.openxmlformats.org/officeDocument/2006/relationships/customXml" Target="../ink/ink478.xml"/><Relationship Id="rId279" Type="http://schemas.openxmlformats.org/officeDocument/2006/relationships/customXml" Target="../ink/ink507.xml"/><Relationship Id="rId43" Type="http://schemas.openxmlformats.org/officeDocument/2006/relationships/image" Target="../media/image379.png"/><Relationship Id="rId139" Type="http://schemas.openxmlformats.org/officeDocument/2006/relationships/customXml" Target="../ink/ink428.xml"/><Relationship Id="rId290" Type="http://schemas.openxmlformats.org/officeDocument/2006/relationships/image" Target="../media/image492.png"/><Relationship Id="rId304" Type="http://schemas.openxmlformats.org/officeDocument/2006/relationships/image" Target="../media/image499.png"/><Relationship Id="rId346" Type="http://schemas.openxmlformats.org/officeDocument/2006/relationships/image" Target="../media/image520.png"/><Relationship Id="rId85" Type="http://schemas.openxmlformats.org/officeDocument/2006/relationships/customXml" Target="../ink/ink401.xml"/><Relationship Id="rId150" Type="http://schemas.openxmlformats.org/officeDocument/2006/relationships/image" Target="../media/image432.png"/><Relationship Id="rId192" Type="http://schemas.openxmlformats.org/officeDocument/2006/relationships/image" Target="../media/image453.png"/><Relationship Id="rId206" Type="http://schemas.openxmlformats.org/officeDocument/2006/relationships/image" Target="../media/image460.png"/><Relationship Id="rId248" Type="http://schemas.openxmlformats.org/officeDocument/2006/relationships/image" Target="../media/image480.png"/><Relationship Id="rId12" Type="http://schemas.openxmlformats.org/officeDocument/2006/relationships/customXml" Target="../ink/ink364.xml"/><Relationship Id="rId108" Type="http://schemas.openxmlformats.org/officeDocument/2006/relationships/image" Target="../media/image411.png"/><Relationship Id="rId315" Type="http://schemas.openxmlformats.org/officeDocument/2006/relationships/customXml" Target="../ink/ink526.xml"/><Relationship Id="rId357" Type="http://schemas.openxmlformats.org/officeDocument/2006/relationships/customXml" Target="../ink/ink547.xml"/><Relationship Id="rId54" Type="http://schemas.openxmlformats.org/officeDocument/2006/relationships/customXml" Target="../ink/ink385.xml"/><Relationship Id="rId96" Type="http://schemas.openxmlformats.org/officeDocument/2006/relationships/image" Target="../media/image405.png"/><Relationship Id="rId161" Type="http://schemas.openxmlformats.org/officeDocument/2006/relationships/customXml" Target="../ink/ink439.xml"/><Relationship Id="rId217" Type="http://schemas.openxmlformats.org/officeDocument/2006/relationships/image" Target="../media/image465.png"/><Relationship Id="rId259" Type="http://schemas.openxmlformats.org/officeDocument/2006/relationships/customXml" Target="../ink/ink489.xml"/><Relationship Id="rId23" Type="http://schemas.openxmlformats.org/officeDocument/2006/relationships/image" Target="../media/image370.png"/><Relationship Id="rId119" Type="http://schemas.openxmlformats.org/officeDocument/2006/relationships/customXml" Target="../ink/ink418.xml"/><Relationship Id="rId270" Type="http://schemas.openxmlformats.org/officeDocument/2006/relationships/customXml" Target="../ink/ink498.xml"/><Relationship Id="rId326" Type="http://schemas.openxmlformats.org/officeDocument/2006/relationships/image" Target="../media/image510.png"/><Relationship Id="rId65" Type="http://schemas.openxmlformats.org/officeDocument/2006/relationships/image" Target="../media/image390.png"/><Relationship Id="rId130" Type="http://schemas.openxmlformats.org/officeDocument/2006/relationships/image" Target="../media/image422.png"/><Relationship Id="rId172" Type="http://schemas.openxmlformats.org/officeDocument/2006/relationships/image" Target="../media/image443.png"/><Relationship Id="rId228" Type="http://schemas.openxmlformats.org/officeDocument/2006/relationships/customXml" Target="../ink/ink473.xml"/><Relationship Id="rId281" Type="http://schemas.openxmlformats.org/officeDocument/2006/relationships/customXml" Target="../ink/ink509.xml"/><Relationship Id="rId337" Type="http://schemas.openxmlformats.org/officeDocument/2006/relationships/customXml" Target="../ink/ink537.xml"/><Relationship Id="rId34" Type="http://schemas.openxmlformats.org/officeDocument/2006/relationships/customXml" Target="../ink/ink375.xml"/><Relationship Id="rId76" Type="http://schemas.openxmlformats.org/officeDocument/2006/relationships/customXml" Target="../ink/ink396.xml"/><Relationship Id="rId141" Type="http://schemas.openxmlformats.org/officeDocument/2006/relationships/customXml" Target="../ink/ink429.xml"/><Relationship Id="rId7" Type="http://schemas.openxmlformats.org/officeDocument/2006/relationships/image" Target="../media/image362.png"/><Relationship Id="rId183" Type="http://schemas.openxmlformats.org/officeDocument/2006/relationships/customXml" Target="../ink/ink450.xml"/><Relationship Id="rId239" Type="http://schemas.openxmlformats.org/officeDocument/2006/relationships/customXml" Target="../ink/ink479.xml"/><Relationship Id="rId250" Type="http://schemas.openxmlformats.org/officeDocument/2006/relationships/image" Target="../media/image481.png"/><Relationship Id="rId292" Type="http://schemas.openxmlformats.org/officeDocument/2006/relationships/image" Target="../media/image493.png"/><Relationship Id="rId306" Type="http://schemas.openxmlformats.org/officeDocument/2006/relationships/image" Target="../media/image500.png"/><Relationship Id="rId45" Type="http://schemas.openxmlformats.org/officeDocument/2006/relationships/image" Target="../media/image380.png"/><Relationship Id="rId87" Type="http://schemas.openxmlformats.org/officeDocument/2006/relationships/customXml" Target="../ink/ink402.xml"/><Relationship Id="rId110" Type="http://schemas.openxmlformats.org/officeDocument/2006/relationships/image" Target="../media/image412.png"/><Relationship Id="rId348" Type="http://schemas.openxmlformats.org/officeDocument/2006/relationships/image" Target="../media/image521.png"/><Relationship Id="rId152" Type="http://schemas.openxmlformats.org/officeDocument/2006/relationships/image" Target="../media/image433.png"/><Relationship Id="rId194" Type="http://schemas.openxmlformats.org/officeDocument/2006/relationships/image" Target="../media/image454.png"/><Relationship Id="rId208" Type="http://schemas.openxmlformats.org/officeDocument/2006/relationships/image" Target="../media/image461.png"/><Relationship Id="rId261" Type="http://schemas.openxmlformats.org/officeDocument/2006/relationships/customXml" Target="../ink/ink490.xml"/><Relationship Id="rId14" Type="http://schemas.openxmlformats.org/officeDocument/2006/relationships/customXml" Target="../ink/ink365.xml"/><Relationship Id="rId56" Type="http://schemas.openxmlformats.org/officeDocument/2006/relationships/customXml" Target="../ink/ink386.xml"/><Relationship Id="rId317" Type="http://schemas.openxmlformats.org/officeDocument/2006/relationships/customXml" Target="../ink/ink527.xml"/><Relationship Id="rId359" Type="http://schemas.openxmlformats.org/officeDocument/2006/relationships/customXml" Target="../ink/ink548.xml"/><Relationship Id="rId98" Type="http://schemas.openxmlformats.org/officeDocument/2006/relationships/image" Target="../media/image406.png"/><Relationship Id="rId121" Type="http://schemas.openxmlformats.org/officeDocument/2006/relationships/customXml" Target="../ink/ink419.xml"/><Relationship Id="rId163" Type="http://schemas.openxmlformats.org/officeDocument/2006/relationships/customXml" Target="../ink/ink440.xml"/><Relationship Id="rId219" Type="http://schemas.openxmlformats.org/officeDocument/2006/relationships/image" Target="../media/image466.png"/><Relationship Id="rId230" Type="http://schemas.openxmlformats.org/officeDocument/2006/relationships/customXml" Target="../ink/ink474.xml"/><Relationship Id="rId25" Type="http://schemas.openxmlformats.org/officeDocument/2006/relationships/image" Target="../media/image19.png"/><Relationship Id="rId67" Type="http://schemas.openxmlformats.org/officeDocument/2006/relationships/image" Target="../media/image391.png"/><Relationship Id="rId272" Type="http://schemas.openxmlformats.org/officeDocument/2006/relationships/customXml" Target="../ink/ink500.xml"/><Relationship Id="rId328" Type="http://schemas.openxmlformats.org/officeDocument/2006/relationships/image" Target="../media/image511.png"/><Relationship Id="rId132" Type="http://schemas.openxmlformats.org/officeDocument/2006/relationships/image" Target="../media/image423.png"/><Relationship Id="rId174" Type="http://schemas.openxmlformats.org/officeDocument/2006/relationships/image" Target="../media/image444.png"/><Relationship Id="rId220" Type="http://schemas.openxmlformats.org/officeDocument/2006/relationships/customXml" Target="../ink/ink469.xml"/><Relationship Id="rId241" Type="http://schemas.openxmlformats.org/officeDocument/2006/relationships/customXml" Target="../ink/ink480.xml"/><Relationship Id="rId15" Type="http://schemas.openxmlformats.org/officeDocument/2006/relationships/image" Target="../media/image366.png"/><Relationship Id="rId36" Type="http://schemas.openxmlformats.org/officeDocument/2006/relationships/customXml" Target="../ink/ink376.xml"/><Relationship Id="rId57" Type="http://schemas.openxmlformats.org/officeDocument/2006/relationships/image" Target="../media/image386.png"/><Relationship Id="rId262" Type="http://schemas.openxmlformats.org/officeDocument/2006/relationships/image" Target="../media/image487.png"/><Relationship Id="rId283" Type="http://schemas.openxmlformats.org/officeDocument/2006/relationships/customXml" Target="../ink/ink510.xml"/><Relationship Id="rId318" Type="http://schemas.openxmlformats.org/officeDocument/2006/relationships/image" Target="../media/image506.png"/><Relationship Id="rId339" Type="http://schemas.openxmlformats.org/officeDocument/2006/relationships/customXml" Target="../ink/ink538.xml"/><Relationship Id="rId78" Type="http://schemas.openxmlformats.org/officeDocument/2006/relationships/customXml" Target="../ink/ink397.xml"/><Relationship Id="rId99" Type="http://schemas.openxmlformats.org/officeDocument/2006/relationships/customXml" Target="../ink/ink408.xml"/><Relationship Id="rId101" Type="http://schemas.openxmlformats.org/officeDocument/2006/relationships/customXml" Target="../ink/ink409.xml"/><Relationship Id="rId122" Type="http://schemas.openxmlformats.org/officeDocument/2006/relationships/image" Target="../media/image418.png"/><Relationship Id="rId143" Type="http://schemas.openxmlformats.org/officeDocument/2006/relationships/customXml" Target="../ink/ink430.xml"/><Relationship Id="rId164" Type="http://schemas.openxmlformats.org/officeDocument/2006/relationships/image" Target="../media/image439.png"/><Relationship Id="rId185" Type="http://schemas.openxmlformats.org/officeDocument/2006/relationships/customXml" Target="../ink/ink451.xml"/><Relationship Id="rId350" Type="http://schemas.openxmlformats.org/officeDocument/2006/relationships/image" Target="../media/image522.png"/><Relationship Id="rId9" Type="http://schemas.openxmlformats.org/officeDocument/2006/relationships/image" Target="../media/image363.png"/><Relationship Id="rId210" Type="http://schemas.openxmlformats.org/officeDocument/2006/relationships/image" Target="../media/image462.png"/><Relationship Id="rId26" Type="http://schemas.openxmlformats.org/officeDocument/2006/relationships/customXml" Target="../ink/ink371.xml"/><Relationship Id="rId231" Type="http://schemas.openxmlformats.org/officeDocument/2006/relationships/customXml" Target="../ink/ink475.xml"/><Relationship Id="rId252" Type="http://schemas.openxmlformats.org/officeDocument/2006/relationships/image" Target="../media/image482.png"/><Relationship Id="rId273" Type="http://schemas.openxmlformats.org/officeDocument/2006/relationships/customXml" Target="../ink/ink501.xml"/><Relationship Id="rId294" Type="http://schemas.openxmlformats.org/officeDocument/2006/relationships/image" Target="../media/image494.png"/><Relationship Id="rId308" Type="http://schemas.openxmlformats.org/officeDocument/2006/relationships/image" Target="../media/image501.png"/><Relationship Id="rId329" Type="http://schemas.openxmlformats.org/officeDocument/2006/relationships/customXml" Target="../ink/ink533.xml"/><Relationship Id="rId47" Type="http://schemas.openxmlformats.org/officeDocument/2006/relationships/image" Target="../media/image381.png"/><Relationship Id="rId68" Type="http://schemas.openxmlformats.org/officeDocument/2006/relationships/customXml" Target="../ink/ink392.xml"/><Relationship Id="rId89" Type="http://schemas.openxmlformats.org/officeDocument/2006/relationships/customXml" Target="../ink/ink403.xml"/><Relationship Id="rId112" Type="http://schemas.openxmlformats.org/officeDocument/2006/relationships/image" Target="../media/image413.png"/><Relationship Id="rId133" Type="http://schemas.openxmlformats.org/officeDocument/2006/relationships/customXml" Target="../ink/ink425.xml"/><Relationship Id="rId154" Type="http://schemas.openxmlformats.org/officeDocument/2006/relationships/image" Target="../media/image434.png"/><Relationship Id="rId175" Type="http://schemas.openxmlformats.org/officeDocument/2006/relationships/customXml" Target="../ink/ink446.xml"/><Relationship Id="rId340" Type="http://schemas.openxmlformats.org/officeDocument/2006/relationships/image" Target="../media/image517.png"/><Relationship Id="rId361" Type="http://schemas.openxmlformats.org/officeDocument/2006/relationships/customXml" Target="../ink/ink549.xml"/><Relationship Id="rId196" Type="http://schemas.openxmlformats.org/officeDocument/2006/relationships/image" Target="../media/image455.png"/><Relationship Id="rId200" Type="http://schemas.openxmlformats.org/officeDocument/2006/relationships/image" Target="../media/image457.png"/><Relationship Id="rId16" Type="http://schemas.openxmlformats.org/officeDocument/2006/relationships/customXml" Target="../ink/ink366.xml"/><Relationship Id="rId221" Type="http://schemas.openxmlformats.org/officeDocument/2006/relationships/image" Target="../media/image467.png"/><Relationship Id="rId242" Type="http://schemas.openxmlformats.org/officeDocument/2006/relationships/image" Target="../media/image477.png"/><Relationship Id="rId263" Type="http://schemas.openxmlformats.org/officeDocument/2006/relationships/customXml" Target="../ink/ink491.xml"/><Relationship Id="rId284" Type="http://schemas.openxmlformats.org/officeDocument/2006/relationships/image" Target="../media/image489.png"/><Relationship Id="rId319" Type="http://schemas.openxmlformats.org/officeDocument/2006/relationships/customXml" Target="../ink/ink528.xml"/><Relationship Id="rId37" Type="http://schemas.openxmlformats.org/officeDocument/2006/relationships/image" Target="../media/image376.png"/><Relationship Id="rId58" Type="http://schemas.openxmlformats.org/officeDocument/2006/relationships/customXml" Target="../ink/ink387.xml"/><Relationship Id="rId79" Type="http://schemas.openxmlformats.org/officeDocument/2006/relationships/image" Target="../media/image397.png"/><Relationship Id="rId102" Type="http://schemas.openxmlformats.org/officeDocument/2006/relationships/image" Target="../media/image408.png"/><Relationship Id="rId123" Type="http://schemas.openxmlformats.org/officeDocument/2006/relationships/customXml" Target="../ink/ink420.xml"/><Relationship Id="rId144" Type="http://schemas.openxmlformats.org/officeDocument/2006/relationships/image" Target="../media/image429.png"/><Relationship Id="rId330" Type="http://schemas.openxmlformats.org/officeDocument/2006/relationships/image" Target="../media/image512.png"/><Relationship Id="rId90" Type="http://schemas.openxmlformats.org/officeDocument/2006/relationships/image" Target="../media/image402.png"/><Relationship Id="rId165" Type="http://schemas.openxmlformats.org/officeDocument/2006/relationships/customXml" Target="../ink/ink441.xml"/><Relationship Id="rId186" Type="http://schemas.openxmlformats.org/officeDocument/2006/relationships/image" Target="../media/image450.png"/><Relationship Id="rId351" Type="http://schemas.openxmlformats.org/officeDocument/2006/relationships/customXml" Target="../ink/ink544.xml"/><Relationship Id="rId211" Type="http://schemas.openxmlformats.org/officeDocument/2006/relationships/customXml" Target="../ink/ink464.xml"/><Relationship Id="rId232" Type="http://schemas.openxmlformats.org/officeDocument/2006/relationships/image" Target="../media/image472.png"/><Relationship Id="rId253" Type="http://schemas.openxmlformats.org/officeDocument/2006/relationships/customXml" Target="../ink/ink486.xml"/><Relationship Id="rId274" Type="http://schemas.openxmlformats.org/officeDocument/2006/relationships/customXml" Target="../ink/ink502.xml"/><Relationship Id="rId295" Type="http://schemas.openxmlformats.org/officeDocument/2006/relationships/customXml" Target="../ink/ink516.xml"/><Relationship Id="rId309" Type="http://schemas.openxmlformats.org/officeDocument/2006/relationships/customXml" Target="../ink/ink523.xml"/><Relationship Id="rId27" Type="http://schemas.openxmlformats.org/officeDocument/2006/relationships/image" Target="../media/image371.png"/><Relationship Id="rId48" Type="http://schemas.openxmlformats.org/officeDocument/2006/relationships/customXml" Target="../ink/ink382.xml"/><Relationship Id="rId69" Type="http://schemas.openxmlformats.org/officeDocument/2006/relationships/image" Target="../media/image392.png"/><Relationship Id="rId113" Type="http://schemas.openxmlformats.org/officeDocument/2006/relationships/customXml" Target="../ink/ink415.xml"/><Relationship Id="rId134" Type="http://schemas.openxmlformats.org/officeDocument/2006/relationships/image" Target="../media/image424.png"/><Relationship Id="rId320" Type="http://schemas.openxmlformats.org/officeDocument/2006/relationships/image" Target="../media/image507.png"/><Relationship Id="rId80" Type="http://schemas.openxmlformats.org/officeDocument/2006/relationships/customXml" Target="../ink/ink398.xml"/><Relationship Id="rId155" Type="http://schemas.openxmlformats.org/officeDocument/2006/relationships/customXml" Target="../ink/ink436.xml"/><Relationship Id="rId176" Type="http://schemas.openxmlformats.org/officeDocument/2006/relationships/image" Target="../media/image445.png"/><Relationship Id="rId197" Type="http://schemas.openxmlformats.org/officeDocument/2006/relationships/customXml" Target="../ink/ink457.xml"/><Relationship Id="rId341" Type="http://schemas.openxmlformats.org/officeDocument/2006/relationships/customXml" Target="../ink/ink539.xml"/><Relationship Id="rId362" Type="http://schemas.openxmlformats.org/officeDocument/2006/relationships/image" Target="../media/image528.png"/><Relationship Id="rId201" Type="http://schemas.openxmlformats.org/officeDocument/2006/relationships/customXml" Target="../ink/ink459.xml"/><Relationship Id="rId222" Type="http://schemas.openxmlformats.org/officeDocument/2006/relationships/customXml" Target="../ink/ink470.xml"/><Relationship Id="rId243" Type="http://schemas.openxmlformats.org/officeDocument/2006/relationships/customXml" Target="../ink/ink481.xml"/><Relationship Id="rId264" Type="http://schemas.openxmlformats.org/officeDocument/2006/relationships/customXml" Target="../ink/ink492.xml"/><Relationship Id="rId285" Type="http://schemas.openxmlformats.org/officeDocument/2006/relationships/customXml" Target="../ink/ink511.xml"/><Relationship Id="rId17" Type="http://schemas.openxmlformats.org/officeDocument/2006/relationships/image" Target="../media/image367.png"/><Relationship Id="rId38" Type="http://schemas.openxmlformats.org/officeDocument/2006/relationships/customXml" Target="../ink/ink377.xml"/><Relationship Id="rId59" Type="http://schemas.openxmlformats.org/officeDocument/2006/relationships/image" Target="../media/image387.png"/><Relationship Id="rId103" Type="http://schemas.openxmlformats.org/officeDocument/2006/relationships/customXml" Target="../ink/ink410.xml"/><Relationship Id="rId124" Type="http://schemas.openxmlformats.org/officeDocument/2006/relationships/image" Target="../media/image419.png"/><Relationship Id="rId310" Type="http://schemas.openxmlformats.org/officeDocument/2006/relationships/image" Target="../media/image502.png"/><Relationship Id="rId70" Type="http://schemas.openxmlformats.org/officeDocument/2006/relationships/customXml" Target="../ink/ink393.xml"/><Relationship Id="rId91" Type="http://schemas.openxmlformats.org/officeDocument/2006/relationships/customXml" Target="../ink/ink404.xml"/><Relationship Id="rId145" Type="http://schemas.openxmlformats.org/officeDocument/2006/relationships/customXml" Target="../ink/ink431.xml"/><Relationship Id="rId166" Type="http://schemas.openxmlformats.org/officeDocument/2006/relationships/image" Target="../media/image440.png"/><Relationship Id="rId187" Type="http://schemas.openxmlformats.org/officeDocument/2006/relationships/customXml" Target="../ink/ink452.xml"/><Relationship Id="rId331" Type="http://schemas.openxmlformats.org/officeDocument/2006/relationships/customXml" Target="../ink/ink534.xml"/><Relationship Id="rId352" Type="http://schemas.openxmlformats.org/officeDocument/2006/relationships/image" Target="../media/image52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63.png"/><Relationship Id="rId233" Type="http://schemas.openxmlformats.org/officeDocument/2006/relationships/customXml" Target="../ink/ink476.xml"/><Relationship Id="rId254" Type="http://schemas.openxmlformats.org/officeDocument/2006/relationships/image" Target="../media/image483.png"/><Relationship Id="rId28" Type="http://schemas.openxmlformats.org/officeDocument/2006/relationships/customXml" Target="../ink/ink372.xml"/><Relationship Id="rId49" Type="http://schemas.openxmlformats.org/officeDocument/2006/relationships/image" Target="../media/image382.png"/><Relationship Id="rId114" Type="http://schemas.openxmlformats.org/officeDocument/2006/relationships/image" Target="../media/image414.png"/><Relationship Id="rId275" Type="http://schemas.openxmlformats.org/officeDocument/2006/relationships/customXml" Target="../ink/ink503.xml"/><Relationship Id="rId296" Type="http://schemas.openxmlformats.org/officeDocument/2006/relationships/image" Target="../media/image495.png"/><Relationship Id="rId300" Type="http://schemas.openxmlformats.org/officeDocument/2006/relationships/image" Target="../media/image497.png"/><Relationship Id="rId60" Type="http://schemas.openxmlformats.org/officeDocument/2006/relationships/customXml" Target="../ink/ink388.xml"/><Relationship Id="rId81" Type="http://schemas.openxmlformats.org/officeDocument/2006/relationships/customXml" Target="../ink/ink399.xml"/><Relationship Id="rId135" Type="http://schemas.openxmlformats.org/officeDocument/2006/relationships/customXml" Target="../ink/ink426.xml"/><Relationship Id="rId156" Type="http://schemas.openxmlformats.org/officeDocument/2006/relationships/image" Target="../media/image435.png"/><Relationship Id="rId177" Type="http://schemas.openxmlformats.org/officeDocument/2006/relationships/customXml" Target="../ink/ink447.xml"/><Relationship Id="rId198" Type="http://schemas.openxmlformats.org/officeDocument/2006/relationships/image" Target="../media/image456.png"/><Relationship Id="rId321" Type="http://schemas.openxmlformats.org/officeDocument/2006/relationships/customXml" Target="../ink/ink529.xml"/><Relationship Id="rId342" Type="http://schemas.openxmlformats.org/officeDocument/2006/relationships/image" Target="../media/image518.png"/><Relationship Id="rId363" Type="http://schemas.openxmlformats.org/officeDocument/2006/relationships/customXml" Target="../ink/ink550.xml"/><Relationship Id="rId202" Type="http://schemas.openxmlformats.org/officeDocument/2006/relationships/image" Target="../media/image458.png"/><Relationship Id="rId223" Type="http://schemas.openxmlformats.org/officeDocument/2006/relationships/image" Target="../media/image468.png"/><Relationship Id="rId244" Type="http://schemas.openxmlformats.org/officeDocument/2006/relationships/image" Target="../media/image478.png"/><Relationship Id="rId18" Type="http://schemas.openxmlformats.org/officeDocument/2006/relationships/customXml" Target="../ink/ink367.xml"/><Relationship Id="rId39" Type="http://schemas.openxmlformats.org/officeDocument/2006/relationships/image" Target="../media/image377.png"/><Relationship Id="rId265" Type="http://schemas.openxmlformats.org/officeDocument/2006/relationships/customXml" Target="../ink/ink493.xml"/><Relationship Id="rId286" Type="http://schemas.openxmlformats.org/officeDocument/2006/relationships/image" Target="../media/image490.png"/><Relationship Id="rId50" Type="http://schemas.openxmlformats.org/officeDocument/2006/relationships/customXml" Target="../ink/ink383.xml"/><Relationship Id="rId104" Type="http://schemas.openxmlformats.org/officeDocument/2006/relationships/image" Target="../media/image409.png"/><Relationship Id="rId125" Type="http://schemas.openxmlformats.org/officeDocument/2006/relationships/customXml" Target="../ink/ink421.xml"/><Relationship Id="rId146" Type="http://schemas.openxmlformats.org/officeDocument/2006/relationships/image" Target="../media/image430.png"/><Relationship Id="rId167" Type="http://schemas.openxmlformats.org/officeDocument/2006/relationships/customXml" Target="../ink/ink442.xml"/><Relationship Id="rId188" Type="http://schemas.openxmlformats.org/officeDocument/2006/relationships/image" Target="../media/image451.png"/><Relationship Id="rId311" Type="http://schemas.openxmlformats.org/officeDocument/2006/relationships/customXml" Target="../ink/ink524.xml"/><Relationship Id="rId332" Type="http://schemas.openxmlformats.org/officeDocument/2006/relationships/image" Target="../media/image513.png"/><Relationship Id="rId353" Type="http://schemas.openxmlformats.org/officeDocument/2006/relationships/customXml" Target="../ink/ink545.xml"/><Relationship Id="rId71" Type="http://schemas.openxmlformats.org/officeDocument/2006/relationships/image" Target="../media/image393.png"/><Relationship Id="rId92" Type="http://schemas.openxmlformats.org/officeDocument/2006/relationships/image" Target="../media/image403.png"/><Relationship Id="rId213" Type="http://schemas.openxmlformats.org/officeDocument/2006/relationships/customXml" Target="../ink/ink465.xml"/><Relationship Id="rId234" Type="http://schemas.openxmlformats.org/officeDocument/2006/relationships/image" Target="../media/image473.png"/><Relationship Id="rId2" Type="http://schemas.openxmlformats.org/officeDocument/2006/relationships/image" Target="../media/image260.png"/><Relationship Id="rId29" Type="http://schemas.openxmlformats.org/officeDocument/2006/relationships/image" Target="../media/image372.png"/><Relationship Id="rId255" Type="http://schemas.openxmlformats.org/officeDocument/2006/relationships/customXml" Target="../ink/ink487.xml"/><Relationship Id="rId276" Type="http://schemas.openxmlformats.org/officeDocument/2006/relationships/customXml" Target="../ink/ink504.xml"/><Relationship Id="rId297" Type="http://schemas.openxmlformats.org/officeDocument/2006/relationships/customXml" Target="../ink/ink517.xml"/><Relationship Id="rId40" Type="http://schemas.openxmlformats.org/officeDocument/2006/relationships/customXml" Target="../ink/ink378.xml"/><Relationship Id="rId115" Type="http://schemas.openxmlformats.org/officeDocument/2006/relationships/customXml" Target="../ink/ink416.xml"/><Relationship Id="rId136" Type="http://schemas.openxmlformats.org/officeDocument/2006/relationships/image" Target="../media/image425.png"/><Relationship Id="rId157" Type="http://schemas.openxmlformats.org/officeDocument/2006/relationships/customXml" Target="../ink/ink437.xml"/><Relationship Id="rId178" Type="http://schemas.openxmlformats.org/officeDocument/2006/relationships/image" Target="../media/image446.png"/><Relationship Id="rId301" Type="http://schemas.openxmlformats.org/officeDocument/2006/relationships/customXml" Target="../ink/ink519.xml"/><Relationship Id="rId322" Type="http://schemas.openxmlformats.org/officeDocument/2006/relationships/image" Target="../media/image508.png"/><Relationship Id="rId343" Type="http://schemas.openxmlformats.org/officeDocument/2006/relationships/customXml" Target="../ink/ink540.xml"/><Relationship Id="rId364" Type="http://schemas.openxmlformats.org/officeDocument/2006/relationships/image" Target="../media/image529.png"/><Relationship Id="rId61" Type="http://schemas.openxmlformats.org/officeDocument/2006/relationships/image" Target="../media/image388.png"/><Relationship Id="rId82" Type="http://schemas.openxmlformats.org/officeDocument/2006/relationships/image" Target="../media/image398.png"/><Relationship Id="rId199" Type="http://schemas.openxmlformats.org/officeDocument/2006/relationships/customXml" Target="../ink/ink458.xml"/><Relationship Id="rId203" Type="http://schemas.openxmlformats.org/officeDocument/2006/relationships/customXml" Target="../ink/ink460.xml"/><Relationship Id="rId19" Type="http://schemas.openxmlformats.org/officeDocument/2006/relationships/image" Target="../media/image368.png"/><Relationship Id="rId224" Type="http://schemas.openxmlformats.org/officeDocument/2006/relationships/customXml" Target="../ink/ink471.xml"/><Relationship Id="rId245" Type="http://schemas.openxmlformats.org/officeDocument/2006/relationships/customXml" Target="../ink/ink482.xml"/><Relationship Id="rId266" Type="http://schemas.openxmlformats.org/officeDocument/2006/relationships/customXml" Target="../ink/ink494.xml"/><Relationship Id="rId287" Type="http://schemas.openxmlformats.org/officeDocument/2006/relationships/customXml" Target="../ink/ink512.xml"/><Relationship Id="rId30" Type="http://schemas.openxmlformats.org/officeDocument/2006/relationships/customXml" Target="../ink/ink373.xml"/><Relationship Id="rId105" Type="http://schemas.openxmlformats.org/officeDocument/2006/relationships/customXml" Target="../ink/ink411.xml"/><Relationship Id="rId126" Type="http://schemas.openxmlformats.org/officeDocument/2006/relationships/image" Target="../media/image420.png"/><Relationship Id="rId147" Type="http://schemas.openxmlformats.org/officeDocument/2006/relationships/customXml" Target="../ink/ink432.xml"/><Relationship Id="rId168" Type="http://schemas.openxmlformats.org/officeDocument/2006/relationships/image" Target="../media/image441.png"/><Relationship Id="rId312" Type="http://schemas.openxmlformats.org/officeDocument/2006/relationships/image" Target="../media/image503.png"/><Relationship Id="rId333" Type="http://schemas.openxmlformats.org/officeDocument/2006/relationships/customXml" Target="../ink/ink535.xml"/><Relationship Id="rId354" Type="http://schemas.openxmlformats.org/officeDocument/2006/relationships/image" Target="../media/image524.png"/><Relationship Id="rId51" Type="http://schemas.openxmlformats.org/officeDocument/2006/relationships/image" Target="../media/image383.png"/><Relationship Id="rId72" Type="http://schemas.openxmlformats.org/officeDocument/2006/relationships/customXml" Target="../ink/ink394.xml"/><Relationship Id="rId93" Type="http://schemas.openxmlformats.org/officeDocument/2006/relationships/customXml" Target="../ink/ink405.xml"/><Relationship Id="rId189" Type="http://schemas.openxmlformats.org/officeDocument/2006/relationships/customXml" Target="../ink/ink453.xml"/><Relationship Id="rId3" Type="http://schemas.openxmlformats.org/officeDocument/2006/relationships/image" Target="../media/image261.png"/><Relationship Id="rId214" Type="http://schemas.openxmlformats.org/officeDocument/2006/relationships/image" Target="../media/image464.png"/><Relationship Id="rId235" Type="http://schemas.openxmlformats.org/officeDocument/2006/relationships/customXml" Target="../ink/ink477.xml"/><Relationship Id="rId256" Type="http://schemas.openxmlformats.org/officeDocument/2006/relationships/image" Target="../media/image484.png"/><Relationship Id="rId277" Type="http://schemas.openxmlformats.org/officeDocument/2006/relationships/customXml" Target="../ink/ink505.xml"/><Relationship Id="rId298" Type="http://schemas.openxmlformats.org/officeDocument/2006/relationships/image" Target="../media/image496.png"/><Relationship Id="rId116" Type="http://schemas.openxmlformats.org/officeDocument/2006/relationships/image" Target="../media/image415.png"/><Relationship Id="rId137" Type="http://schemas.openxmlformats.org/officeDocument/2006/relationships/customXml" Target="../ink/ink427.xml"/><Relationship Id="rId158" Type="http://schemas.openxmlformats.org/officeDocument/2006/relationships/image" Target="../media/image436.png"/><Relationship Id="rId302" Type="http://schemas.openxmlformats.org/officeDocument/2006/relationships/image" Target="../media/image498.png"/><Relationship Id="rId323" Type="http://schemas.openxmlformats.org/officeDocument/2006/relationships/customXml" Target="../ink/ink530.xml"/><Relationship Id="rId344" Type="http://schemas.openxmlformats.org/officeDocument/2006/relationships/image" Target="../media/image519.png"/><Relationship Id="rId20" Type="http://schemas.openxmlformats.org/officeDocument/2006/relationships/customXml" Target="../ink/ink368.xml"/><Relationship Id="rId41" Type="http://schemas.openxmlformats.org/officeDocument/2006/relationships/image" Target="../media/image378.png"/><Relationship Id="rId62" Type="http://schemas.openxmlformats.org/officeDocument/2006/relationships/customXml" Target="../ink/ink389.xml"/><Relationship Id="rId83" Type="http://schemas.openxmlformats.org/officeDocument/2006/relationships/customXml" Target="../ink/ink400.xml"/><Relationship Id="rId179" Type="http://schemas.openxmlformats.org/officeDocument/2006/relationships/customXml" Target="../ink/ink448.xml"/><Relationship Id="rId365" Type="http://schemas.openxmlformats.org/officeDocument/2006/relationships/customXml" Target="../ink/ink551.xml"/><Relationship Id="rId190" Type="http://schemas.openxmlformats.org/officeDocument/2006/relationships/image" Target="../media/image452.png"/><Relationship Id="rId204" Type="http://schemas.openxmlformats.org/officeDocument/2006/relationships/image" Target="../media/image459.png"/><Relationship Id="rId225" Type="http://schemas.openxmlformats.org/officeDocument/2006/relationships/image" Target="../media/image469.png"/><Relationship Id="rId246" Type="http://schemas.openxmlformats.org/officeDocument/2006/relationships/image" Target="../media/image479.png"/><Relationship Id="rId267" Type="http://schemas.openxmlformats.org/officeDocument/2006/relationships/customXml" Target="../ink/ink495.xml"/><Relationship Id="rId288" Type="http://schemas.openxmlformats.org/officeDocument/2006/relationships/image" Target="../media/image491.png"/><Relationship Id="rId106" Type="http://schemas.openxmlformats.org/officeDocument/2006/relationships/image" Target="../media/image410.png"/><Relationship Id="rId127" Type="http://schemas.openxmlformats.org/officeDocument/2006/relationships/customXml" Target="../ink/ink422.xml"/><Relationship Id="rId313" Type="http://schemas.openxmlformats.org/officeDocument/2006/relationships/customXml" Target="../ink/ink525.xml"/><Relationship Id="rId10" Type="http://schemas.openxmlformats.org/officeDocument/2006/relationships/customXml" Target="../ink/ink363.xml"/><Relationship Id="rId31" Type="http://schemas.openxmlformats.org/officeDocument/2006/relationships/image" Target="../media/image373.png"/><Relationship Id="rId52" Type="http://schemas.openxmlformats.org/officeDocument/2006/relationships/customXml" Target="../ink/ink384.xml"/><Relationship Id="rId73" Type="http://schemas.openxmlformats.org/officeDocument/2006/relationships/image" Target="../media/image394.png"/><Relationship Id="rId94" Type="http://schemas.openxmlformats.org/officeDocument/2006/relationships/image" Target="../media/image404.png"/><Relationship Id="rId148" Type="http://schemas.openxmlformats.org/officeDocument/2006/relationships/image" Target="../media/image431.png"/><Relationship Id="rId169" Type="http://schemas.openxmlformats.org/officeDocument/2006/relationships/customXml" Target="../ink/ink443.xml"/><Relationship Id="rId334" Type="http://schemas.openxmlformats.org/officeDocument/2006/relationships/image" Target="../media/image514.png"/><Relationship Id="rId355" Type="http://schemas.openxmlformats.org/officeDocument/2006/relationships/customXml" Target="../ink/ink546.xml"/><Relationship Id="rId4" Type="http://schemas.openxmlformats.org/officeDocument/2006/relationships/customXml" Target="../ink/ink360.xml"/><Relationship Id="rId180" Type="http://schemas.openxmlformats.org/officeDocument/2006/relationships/image" Target="../media/image447.png"/><Relationship Id="rId215" Type="http://schemas.openxmlformats.org/officeDocument/2006/relationships/customXml" Target="../ink/ink466.xml"/><Relationship Id="rId236" Type="http://schemas.openxmlformats.org/officeDocument/2006/relationships/image" Target="../media/image474.png"/><Relationship Id="rId257" Type="http://schemas.openxmlformats.org/officeDocument/2006/relationships/customXml" Target="../ink/ink488.xml"/><Relationship Id="rId278" Type="http://schemas.openxmlformats.org/officeDocument/2006/relationships/customXml" Target="../ink/ink506.xml"/><Relationship Id="rId303" Type="http://schemas.openxmlformats.org/officeDocument/2006/relationships/customXml" Target="../ink/ink520.xml"/><Relationship Id="rId42" Type="http://schemas.openxmlformats.org/officeDocument/2006/relationships/customXml" Target="../ink/ink379.xml"/><Relationship Id="rId84" Type="http://schemas.openxmlformats.org/officeDocument/2006/relationships/image" Target="../media/image399.png"/><Relationship Id="rId138" Type="http://schemas.openxmlformats.org/officeDocument/2006/relationships/image" Target="../media/image426.png"/><Relationship Id="rId345" Type="http://schemas.openxmlformats.org/officeDocument/2006/relationships/customXml" Target="../ink/ink541.xml"/><Relationship Id="rId191" Type="http://schemas.openxmlformats.org/officeDocument/2006/relationships/customXml" Target="../ink/ink454.xml"/><Relationship Id="rId205" Type="http://schemas.openxmlformats.org/officeDocument/2006/relationships/customXml" Target="../ink/ink461.xml"/><Relationship Id="rId247" Type="http://schemas.openxmlformats.org/officeDocument/2006/relationships/customXml" Target="../ink/ink483.xml"/><Relationship Id="rId107" Type="http://schemas.openxmlformats.org/officeDocument/2006/relationships/customXml" Target="../ink/ink412.xml"/><Relationship Id="rId289" Type="http://schemas.openxmlformats.org/officeDocument/2006/relationships/customXml" Target="../ink/ink513.xml"/><Relationship Id="rId11" Type="http://schemas.openxmlformats.org/officeDocument/2006/relationships/image" Target="../media/image364.png"/><Relationship Id="rId53" Type="http://schemas.openxmlformats.org/officeDocument/2006/relationships/image" Target="../media/image384.png"/><Relationship Id="rId149" Type="http://schemas.openxmlformats.org/officeDocument/2006/relationships/customXml" Target="../ink/ink433.xml"/><Relationship Id="rId314" Type="http://schemas.openxmlformats.org/officeDocument/2006/relationships/image" Target="../media/image504.png"/><Relationship Id="rId356" Type="http://schemas.openxmlformats.org/officeDocument/2006/relationships/image" Target="../media/image525.png"/><Relationship Id="rId95" Type="http://schemas.openxmlformats.org/officeDocument/2006/relationships/customXml" Target="../ink/ink406.xml"/><Relationship Id="rId160" Type="http://schemas.openxmlformats.org/officeDocument/2006/relationships/image" Target="../media/image437.png"/><Relationship Id="rId216" Type="http://schemas.openxmlformats.org/officeDocument/2006/relationships/customXml" Target="../ink/ink467.xml"/><Relationship Id="rId258" Type="http://schemas.openxmlformats.org/officeDocument/2006/relationships/image" Target="../media/image485.png"/><Relationship Id="rId22" Type="http://schemas.openxmlformats.org/officeDocument/2006/relationships/customXml" Target="../ink/ink369.xml"/><Relationship Id="rId64" Type="http://schemas.openxmlformats.org/officeDocument/2006/relationships/customXml" Target="../ink/ink390.xml"/><Relationship Id="rId118" Type="http://schemas.openxmlformats.org/officeDocument/2006/relationships/image" Target="../media/image416.png"/><Relationship Id="rId325" Type="http://schemas.openxmlformats.org/officeDocument/2006/relationships/customXml" Target="../ink/ink531.xml"/><Relationship Id="rId171" Type="http://schemas.openxmlformats.org/officeDocument/2006/relationships/customXml" Target="../ink/ink444.xml"/><Relationship Id="rId227" Type="http://schemas.openxmlformats.org/officeDocument/2006/relationships/image" Target="../media/image470.png"/><Relationship Id="rId269" Type="http://schemas.openxmlformats.org/officeDocument/2006/relationships/customXml" Target="../ink/ink497.xml"/><Relationship Id="rId33" Type="http://schemas.openxmlformats.org/officeDocument/2006/relationships/image" Target="../media/image374.png"/><Relationship Id="rId129" Type="http://schemas.openxmlformats.org/officeDocument/2006/relationships/customXml" Target="../ink/ink423.xml"/><Relationship Id="rId280" Type="http://schemas.openxmlformats.org/officeDocument/2006/relationships/customXml" Target="../ink/ink508.xml"/><Relationship Id="rId336" Type="http://schemas.openxmlformats.org/officeDocument/2006/relationships/image" Target="../media/image515.png"/><Relationship Id="rId75" Type="http://schemas.openxmlformats.org/officeDocument/2006/relationships/image" Target="../media/image395.png"/><Relationship Id="rId140" Type="http://schemas.openxmlformats.org/officeDocument/2006/relationships/image" Target="../media/image427.png"/><Relationship Id="rId182" Type="http://schemas.openxmlformats.org/officeDocument/2006/relationships/image" Target="../media/image448.png"/><Relationship Id="rId6" Type="http://schemas.openxmlformats.org/officeDocument/2006/relationships/customXml" Target="../ink/ink361.xml"/><Relationship Id="rId238" Type="http://schemas.openxmlformats.org/officeDocument/2006/relationships/image" Target="../media/image475.png"/><Relationship Id="rId291" Type="http://schemas.openxmlformats.org/officeDocument/2006/relationships/customXml" Target="../ink/ink514.xml"/><Relationship Id="rId305" Type="http://schemas.openxmlformats.org/officeDocument/2006/relationships/customXml" Target="../ink/ink521.xml"/><Relationship Id="rId347" Type="http://schemas.openxmlformats.org/officeDocument/2006/relationships/customXml" Target="../ink/ink542.xml"/><Relationship Id="rId44" Type="http://schemas.openxmlformats.org/officeDocument/2006/relationships/customXml" Target="../ink/ink380.xml"/><Relationship Id="rId86" Type="http://schemas.openxmlformats.org/officeDocument/2006/relationships/image" Target="../media/image400.png"/><Relationship Id="rId151" Type="http://schemas.openxmlformats.org/officeDocument/2006/relationships/customXml" Target="../ink/ink434.xml"/><Relationship Id="rId193" Type="http://schemas.openxmlformats.org/officeDocument/2006/relationships/customXml" Target="../ink/ink455.xml"/><Relationship Id="rId207" Type="http://schemas.openxmlformats.org/officeDocument/2006/relationships/customXml" Target="../ink/ink462.xml"/><Relationship Id="rId249" Type="http://schemas.openxmlformats.org/officeDocument/2006/relationships/customXml" Target="../ink/ink484.xml"/><Relationship Id="rId13" Type="http://schemas.openxmlformats.org/officeDocument/2006/relationships/image" Target="../media/image365.png"/><Relationship Id="rId109" Type="http://schemas.openxmlformats.org/officeDocument/2006/relationships/customXml" Target="../ink/ink413.xml"/><Relationship Id="rId260" Type="http://schemas.openxmlformats.org/officeDocument/2006/relationships/image" Target="../media/image486.png"/><Relationship Id="rId316" Type="http://schemas.openxmlformats.org/officeDocument/2006/relationships/image" Target="../media/image505.png"/><Relationship Id="rId55" Type="http://schemas.openxmlformats.org/officeDocument/2006/relationships/image" Target="../media/image385.png"/><Relationship Id="rId97" Type="http://schemas.openxmlformats.org/officeDocument/2006/relationships/customXml" Target="../ink/ink407.xml"/><Relationship Id="rId120" Type="http://schemas.openxmlformats.org/officeDocument/2006/relationships/image" Target="../media/image417.png"/><Relationship Id="rId358" Type="http://schemas.openxmlformats.org/officeDocument/2006/relationships/image" Target="../media/image526.png"/><Relationship Id="rId162" Type="http://schemas.openxmlformats.org/officeDocument/2006/relationships/image" Target="../media/image438.png"/><Relationship Id="rId218" Type="http://schemas.openxmlformats.org/officeDocument/2006/relationships/customXml" Target="../ink/ink468.xml"/><Relationship Id="rId271" Type="http://schemas.openxmlformats.org/officeDocument/2006/relationships/customXml" Target="../ink/ink499.xml"/><Relationship Id="rId24" Type="http://schemas.openxmlformats.org/officeDocument/2006/relationships/customXml" Target="../ink/ink370.xml"/><Relationship Id="rId66" Type="http://schemas.openxmlformats.org/officeDocument/2006/relationships/customXml" Target="../ink/ink391.xml"/><Relationship Id="rId131" Type="http://schemas.openxmlformats.org/officeDocument/2006/relationships/customXml" Target="../ink/ink424.xml"/><Relationship Id="rId327" Type="http://schemas.openxmlformats.org/officeDocument/2006/relationships/customXml" Target="../ink/ink532.xml"/><Relationship Id="rId173" Type="http://schemas.openxmlformats.org/officeDocument/2006/relationships/customXml" Target="../ink/ink445.xml"/><Relationship Id="rId229" Type="http://schemas.openxmlformats.org/officeDocument/2006/relationships/image" Target="../media/image471.png"/><Relationship Id="rId240" Type="http://schemas.openxmlformats.org/officeDocument/2006/relationships/image" Target="../media/image476.png"/><Relationship Id="rId35" Type="http://schemas.openxmlformats.org/officeDocument/2006/relationships/image" Target="../media/image375.png"/><Relationship Id="rId77" Type="http://schemas.openxmlformats.org/officeDocument/2006/relationships/image" Target="../media/image396.png"/><Relationship Id="rId100" Type="http://schemas.openxmlformats.org/officeDocument/2006/relationships/image" Target="../media/image407.png"/><Relationship Id="rId282" Type="http://schemas.openxmlformats.org/officeDocument/2006/relationships/image" Target="../media/image488.png"/><Relationship Id="rId338" Type="http://schemas.openxmlformats.org/officeDocument/2006/relationships/image" Target="../media/image516.png"/><Relationship Id="rId8" Type="http://schemas.openxmlformats.org/officeDocument/2006/relationships/customXml" Target="../ink/ink362.xml"/><Relationship Id="rId142" Type="http://schemas.openxmlformats.org/officeDocument/2006/relationships/image" Target="../media/image428.png"/><Relationship Id="rId184" Type="http://schemas.openxmlformats.org/officeDocument/2006/relationships/image" Target="../media/image449.png"/><Relationship Id="rId251" Type="http://schemas.openxmlformats.org/officeDocument/2006/relationships/customXml" Target="../ink/ink485.xml"/><Relationship Id="rId46" Type="http://schemas.openxmlformats.org/officeDocument/2006/relationships/customXml" Target="../ink/ink381.xml"/><Relationship Id="rId293" Type="http://schemas.openxmlformats.org/officeDocument/2006/relationships/customXml" Target="../ink/ink515.xml"/><Relationship Id="rId307" Type="http://schemas.openxmlformats.org/officeDocument/2006/relationships/customXml" Target="../ink/ink522.xml"/><Relationship Id="rId349" Type="http://schemas.openxmlformats.org/officeDocument/2006/relationships/customXml" Target="../ink/ink543.xml"/><Relationship Id="rId88" Type="http://schemas.openxmlformats.org/officeDocument/2006/relationships/image" Target="../media/image401.png"/><Relationship Id="rId111" Type="http://schemas.openxmlformats.org/officeDocument/2006/relationships/customXml" Target="../ink/ink414.xml"/><Relationship Id="rId153" Type="http://schemas.openxmlformats.org/officeDocument/2006/relationships/customXml" Target="../ink/ink435.xml"/><Relationship Id="rId195" Type="http://schemas.openxmlformats.org/officeDocument/2006/relationships/customXml" Target="../ink/ink456.xml"/><Relationship Id="rId209" Type="http://schemas.openxmlformats.org/officeDocument/2006/relationships/customXml" Target="../ink/ink463.xml"/><Relationship Id="rId360" Type="http://schemas.openxmlformats.org/officeDocument/2006/relationships/image" Target="../media/image52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9.xml"/><Relationship Id="rId21" Type="http://schemas.openxmlformats.org/officeDocument/2006/relationships/customXml" Target="../ink/ink561.xml"/><Relationship Id="rId324" Type="http://schemas.openxmlformats.org/officeDocument/2006/relationships/image" Target="../media/image691.png"/><Relationship Id="rId531" Type="http://schemas.openxmlformats.org/officeDocument/2006/relationships/customXml" Target="../ink/ink816.xml"/><Relationship Id="rId170" Type="http://schemas.openxmlformats.org/officeDocument/2006/relationships/image" Target="../media/image614.png"/><Relationship Id="rId268" Type="http://schemas.openxmlformats.org/officeDocument/2006/relationships/image" Target="../media/image663.png"/><Relationship Id="rId475" Type="http://schemas.openxmlformats.org/officeDocument/2006/relationships/customXml" Target="../ink/ink788.xml"/><Relationship Id="rId32" Type="http://schemas.openxmlformats.org/officeDocument/2006/relationships/image" Target="../media/image546.png"/><Relationship Id="rId128" Type="http://schemas.openxmlformats.org/officeDocument/2006/relationships/image" Target="../media/image593.png"/><Relationship Id="rId335" Type="http://schemas.openxmlformats.org/officeDocument/2006/relationships/customXml" Target="../ink/ink718.xml"/><Relationship Id="rId542" Type="http://schemas.openxmlformats.org/officeDocument/2006/relationships/image" Target="../media/image800.png"/><Relationship Id="rId181" Type="http://schemas.openxmlformats.org/officeDocument/2006/relationships/customXml" Target="../ink/ink641.xml"/><Relationship Id="rId402" Type="http://schemas.openxmlformats.org/officeDocument/2006/relationships/image" Target="../media/image730.png"/><Relationship Id="rId279" Type="http://schemas.openxmlformats.org/officeDocument/2006/relationships/customXml" Target="../ink/ink690.xml"/><Relationship Id="rId486" Type="http://schemas.openxmlformats.org/officeDocument/2006/relationships/image" Target="../media/image772.png"/><Relationship Id="rId43" Type="http://schemas.openxmlformats.org/officeDocument/2006/relationships/customXml" Target="../ink/ink572.xml"/><Relationship Id="rId139" Type="http://schemas.openxmlformats.org/officeDocument/2006/relationships/customXml" Target="../ink/ink620.xml"/><Relationship Id="rId346" Type="http://schemas.openxmlformats.org/officeDocument/2006/relationships/image" Target="../media/image702.png"/><Relationship Id="rId85" Type="http://schemas.openxmlformats.org/officeDocument/2006/relationships/customXml" Target="../ink/ink593.xml"/><Relationship Id="rId150" Type="http://schemas.openxmlformats.org/officeDocument/2006/relationships/image" Target="../media/image604.png"/><Relationship Id="rId192" Type="http://schemas.openxmlformats.org/officeDocument/2006/relationships/image" Target="../media/image625.png"/><Relationship Id="rId206" Type="http://schemas.openxmlformats.org/officeDocument/2006/relationships/image" Target="../media/image632.png"/><Relationship Id="rId413" Type="http://schemas.openxmlformats.org/officeDocument/2006/relationships/customXml" Target="../ink/ink757.xml"/><Relationship Id="rId248" Type="http://schemas.openxmlformats.org/officeDocument/2006/relationships/image" Target="../media/image653.png"/><Relationship Id="rId455" Type="http://schemas.openxmlformats.org/officeDocument/2006/relationships/customXml" Target="../ink/ink778.xml"/><Relationship Id="rId497" Type="http://schemas.openxmlformats.org/officeDocument/2006/relationships/customXml" Target="../ink/ink799.xml"/><Relationship Id="rId12" Type="http://schemas.openxmlformats.org/officeDocument/2006/relationships/image" Target="../media/image536.png"/><Relationship Id="rId108" Type="http://schemas.openxmlformats.org/officeDocument/2006/relationships/image" Target="../media/image583.png"/><Relationship Id="rId315" Type="http://schemas.openxmlformats.org/officeDocument/2006/relationships/customXml" Target="../ink/ink708.xml"/><Relationship Id="rId357" Type="http://schemas.openxmlformats.org/officeDocument/2006/relationships/customXml" Target="../ink/ink729.xml"/><Relationship Id="rId522" Type="http://schemas.openxmlformats.org/officeDocument/2006/relationships/image" Target="../media/image790.png"/><Relationship Id="rId54" Type="http://schemas.openxmlformats.org/officeDocument/2006/relationships/image" Target="../media/image557.png"/><Relationship Id="rId96" Type="http://schemas.openxmlformats.org/officeDocument/2006/relationships/image" Target="../media/image577.png"/><Relationship Id="rId161" Type="http://schemas.openxmlformats.org/officeDocument/2006/relationships/customXml" Target="../ink/ink631.xml"/><Relationship Id="rId217" Type="http://schemas.openxmlformats.org/officeDocument/2006/relationships/customXml" Target="../ink/ink659.xml"/><Relationship Id="rId399" Type="http://schemas.openxmlformats.org/officeDocument/2006/relationships/customXml" Target="../ink/ink750.xml"/><Relationship Id="rId259" Type="http://schemas.openxmlformats.org/officeDocument/2006/relationships/customXml" Target="../ink/ink680.xml"/><Relationship Id="rId424" Type="http://schemas.openxmlformats.org/officeDocument/2006/relationships/image" Target="../media/image741.png"/><Relationship Id="rId466" Type="http://schemas.openxmlformats.org/officeDocument/2006/relationships/image" Target="../media/image762.png"/><Relationship Id="rId23" Type="http://schemas.openxmlformats.org/officeDocument/2006/relationships/customXml" Target="../ink/ink562.xml"/><Relationship Id="rId119" Type="http://schemas.openxmlformats.org/officeDocument/2006/relationships/customXml" Target="../ink/ink610.xml"/><Relationship Id="rId270" Type="http://schemas.openxmlformats.org/officeDocument/2006/relationships/image" Target="../media/image664.png"/><Relationship Id="rId326" Type="http://schemas.openxmlformats.org/officeDocument/2006/relationships/image" Target="../media/image692.png"/><Relationship Id="rId533" Type="http://schemas.openxmlformats.org/officeDocument/2006/relationships/customXml" Target="../ink/ink817.xml"/><Relationship Id="rId65" Type="http://schemas.openxmlformats.org/officeDocument/2006/relationships/customXml" Target="../ink/ink583.xml"/><Relationship Id="rId130" Type="http://schemas.openxmlformats.org/officeDocument/2006/relationships/image" Target="../media/image594.png"/><Relationship Id="rId368" Type="http://schemas.openxmlformats.org/officeDocument/2006/relationships/image" Target="../media/image713.png"/><Relationship Id="rId172" Type="http://schemas.openxmlformats.org/officeDocument/2006/relationships/image" Target="../media/image615.png"/><Relationship Id="rId228" Type="http://schemas.openxmlformats.org/officeDocument/2006/relationships/image" Target="../media/image643.png"/><Relationship Id="rId435" Type="http://schemas.openxmlformats.org/officeDocument/2006/relationships/customXml" Target="../ink/ink768.xml"/><Relationship Id="rId477" Type="http://schemas.openxmlformats.org/officeDocument/2006/relationships/customXml" Target="../ink/ink789.xml"/><Relationship Id="rId281" Type="http://schemas.openxmlformats.org/officeDocument/2006/relationships/customXml" Target="../ink/ink691.xml"/><Relationship Id="rId337" Type="http://schemas.openxmlformats.org/officeDocument/2006/relationships/customXml" Target="../ink/ink719.xml"/><Relationship Id="rId502" Type="http://schemas.openxmlformats.org/officeDocument/2006/relationships/image" Target="../media/image780.png"/><Relationship Id="rId34" Type="http://schemas.openxmlformats.org/officeDocument/2006/relationships/image" Target="../media/image547.png"/><Relationship Id="rId76" Type="http://schemas.openxmlformats.org/officeDocument/2006/relationships/image" Target="../media/image568.png"/><Relationship Id="rId141" Type="http://schemas.openxmlformats.org/officeDocument/2006/relationships/customXml" Target="../ink/ink621.xml"/><Relationship Id="rId379" Type="http://schemas.openxmlformats.org/officeDocument/2006/relationships/customXml" Target="../ink/ink740.xml"/><Relationship Id="rId544" Type="http://schemas.openxmlformats.org/officeDocument/2006/relationships/image" Target="../media/image801.png"/><Relationship Id="rId7" Type="http://schemas.openxmlformats.org/officeDocument/2006/relationships/customXml" Target="../ink/ink554.xml"/><Relationship Id="rId183" Type="http://schemas.openxmlformats.org/officeDocument/2006/relationships/customXml" Target="../ink/ink642.xml"/><Relationship Id="rId239" Type="http://schemas.openxmlformats.org/officeDocument/2006/relationships/customXml" Target="../ink/ink670.xml"/><Relationship Id="rId390" Type="http://schemas.openxmlformats.org/officeDocument/2006/relationships/image" Target="../media/image724.png"/><Relationship Id="rId404" Type="http://schemas.openxmlformats.org/officeDocument/2006/relationships/image" Target="../media/image731.png"/><Relationship Id="rId446" Type="http://schemas.openxmlformats.org/officeDocument/2006/relationships/image" Target="../media/image752.png"/><Relationship Id="rId250" Type="http://schemas.openxmlformats.org/officeDocument/2006/relationships/image" Target="../media/image654.png"/><Relationship Id="rId292" Type="http://schemas.openxmlformats.org/officeDocument/2006/relationships/image" Target="../media/image675.png"/><Relationship Id="rId306" Type="http://schemas.openxmlformats.org/officeDocument/2006/relationships/image" Target="../media/image682.png"/><Relationship Id="rId488" Type="http://schemas.openxmlformats.org/officeDocument/2006/relationships/image" Target="../media/image773.png"/><Relationship Id="rId45" Type="http://schemas.openxmlformats.org/officeDocument/2006/relationships/customXml" Target="../ink/ink573.xml"/><Relationship Id="rId87" Type="http://schemas.openxmlformats.org/officeDocument/2006/relationships/customXml" Target="../ink/ink594.xml"/><Relationship Id="rId110" Type="http://schemas.openxmlformats.org/officeDocument/2006/relationships/image" Target="../media/image584.png"/><Relationship Id="rId348" Type="http://schemas.openxmlformats.org/officeDocument/2006/relationships/image" Target="../media/image703.png"/><Relationship Id="rId513" Type="http://schemas.openxmlformats.org/officeDocument/2006/relationships/customXml" Target="../ink/ink807.xml"/><Relationship Id="rId152" Type="http://schemas.openxmlformats.org/officeDocument/2006/relationships/image" Target="../media/image605.png"/><Relationship Id="rId194" Type="http://schemas.openxmlformats.org/officeDocument/2006/relationships/image" Target="../media/image626.png"/><Relationship Id="rId208" Type="http://schemas.openxmlformats.org/officeDocument/2006/relationships/image" Target="../media/image633.png"/><Relationship Id="rId415" Type="http://schemas.openxmlformats.org/officeDocument/2006/relationships/customXml" Target="../ink/ink758.xml"/><Relationship Id="rId457" Type="http://schemas.openxmlformats.org/officeDocument/2006/relationships/customXml" Target="../ink/ink779.xml"/><Relationship Id="rId261" Type="http://schemas.openxmlformats.org/officeDocument/2006/relationships/customXml" Target="../ink/ink681.xml"/><Relationship Id="rId499" Type="http://schemas.openxmlformats.org/officeDocument/2006/relationships/customXml" Target="../ink/ink800.xml"/><Relationship Id="rId14" Type="http://schemas.openxmlformats.org/officeDocument/2006/relationships/image" Target="../media/image537.png"/><Relationship Id="rId56" Type="http://schemas.openxmlformats.org/officeDocument/2006/relationships/image" Target="../media/image558.png"/><Relationship Id="rId317" Type="http://schemas.openxmlformats.org/officeDocument/2006/relationships/customXml" Target="../ink/ink709.xml"/><Relationship Id="rId359" Type="http://schemas.openxmlformats.org/officeDocument/2006/relationships/customXml" Target="../ink/ink730.xml"/><Relationship Id="rId524" Type="http://schemas.openxmlformats.org/officeDocument/2006/relationships/image" Target="../media/image791.png"/><Relationship Id="rId98" Type="http://schemas.openxmlformats.org/officeDocument/2006/relationships/image" Target="../media/image578.png"/><Relationship Id="rId121" Type="http://schemas.openxmlformats.org/officeDocument/2006/relationships/customXml" Target="../ink/ink611.xml"/><Relationship Id="rId163" Type="http://schemas.openxmlformats.org/officeDocument/2006/relationships/customXml" Target="../ink/ink632.xml"/><Relationship Id="rId219" Type="http://schemas.openxmlformats.org/officeDocument/2006/relationships/customXml" Target="../ink/ink660.xml"/><Relationship Id="rId370" Type="http://schemas.openxmlformats.org/officeDocument/2006/relationships/image" Target="../media/image714.png"/><Relationship Id="rId426" Type="http://schemas.openxmlformats.org/officeDocument/2006/relationships/image" Target="../media/image742.png"/><Relationship Id="rId230" Type="http://schemas.openxmlformats.org/officeDocument/2006/relationships/image" Target="../media/image644.png"/><Relationship Id="rId468" Type="http://schemas.openxmlformats.org/officeDocument/2006/relationships/image" Target="../media/image763.png"/><Relationship Id="rId25" Type="http://schemas.openxmlformats.org/officeDocument/2006/relationships/customXml" Target="../ink/ink563.xml"/><Relationship Id="rId67" Type="http://schemas.openxmlformats.org/officeDocument/2006/relationships/customXml" Target="../ink/ink584.xml"/><Relationship Id="rId272" Type="http://schemas.openxmlformats.org/officeDocument/2006/relationships/image" Target="../media/image665.png"/><Relationship Id="rId328" Type="http://schemas.openxmlformats.org/officeDocument/2006/relationships/image" Target="../media/image693.png"/><Relationship Id="rId535" Type="http://schemas.openxmlformats.org/officeDocument/2006/relationships/customXml" Target="../ink/ink818.xml"/><Relationship Id="rId132" Type="http://schemas.openxmlformats.org/officeDocument/2006/relationships/image" Target="../media/image595.png"/><Relationship Id="rId174" Type="http://schemas.openxmlformats.org/officeDocument/2006/relationships/image" Target="../media/image616.png"/><Relationship Id="rId381" Type="http://schemas.openxmlformats.org/officeDocument/2006/relationships/customXml" Target="../ink/ink741.xml"/><Relationship Id="rId241" Type="http://schemas.openxmlformats.org/officeDocument/2006/relationships/customXml" Target="../ink/ink671.xml"/><Relationship Id="rId437" Type="http://schemas.openxmlformats.org/officeDocument/2006/relationships/customXml" Target="../ink/ink769.xml"/><Relationship Id="rId479" Type="http://schemas.openxmlformats.org/officeDocument/2006/relationships/customXml" Target="../ink/ink790.xml"/><Relationship Id="rId36" Type="http://schemas.openxmlformats.org/officeDocument/2006/relationships/image" Target="../media/image548.png"/><Relationship Id="rId283" Type="http://schemas.openxmlformats.org/officeDocument/2006/relationships/customXml" Target="../ink/ink692.xml"/><Relationship Id="rId339" Type="http://schemas.openxmlformats.org/officeDocument/2006/relationships/customXml" Target="../ink/ink720.xml"/><Relationship Id="rId490" Type="http://schemas.openxmlformats.org/officeDocument/2006/relationships/image" Target="../media/image774.png"/><Relationship Id="rId504" Type="http://schemas.openxmlformats.org/officeDocument/2006/relationships/image" Target="../media/image781.png"/><Relationship Id="rId78" Type="http://schemas.openxmlformats.org/officeDocument/2006/relationships/image" Target="../media/image569.png"/><Relationship Id="rId101" Type="http://schemas.openxmlformats.org/officeDocument/2006/relationships/customXml" Target="../ink/ink601.xml"/><Relationship Id="rId143" Type="http://schemas.openxmlformats.org/officeDocument/2006/relationships/customXml" Target="../ink/ink622.xml"/><Relationship Id="rId185" Type="http://schemas.openxmlformats.org/officeDocument/2006/relationships/customXml" Target="../ink/ink643.xml"/><Relationship Id="rId350" Type="http://schemas.openxmlformats.org/officeDocument/2006/relationships/image" Target="../media/image704.png"/><Relationship Id="rId406" Type="http://schemas.openxmlformats.org/officeDocument/2006/relationships/image" Target="../media/image732.png"/><Relationship Id="rId9" Type="http://schemas.openxmlformats.org/officeDocument/2006/relationships/customXml" Target="../ink/ink555.xml"/><Relationship Id="rId210" Type="http://schemas.openxmlformats.org/officeDocument/2006/relationships/image" Target="../media/image634.png"/><Relationship Id="rId392" Type="http://schemas.openxmlformats.org/officeDocument/2006/relationships/image" Target="../media/image725.png"/><Relationship Id="rId448" Type="http://schemas.openxmlformats.org/officeDocument/2006/relationships/image" Target="../media/image753.png"/><Relationship Id="rId252" Type="http://schemas.openxmlformats.org/officeDocument/2006/relationships/image" Target="../media/image655.png"/><Relationship Id="rId294" Type="http://schemas.openxmlformats.org/officeDocument/2006/relationships/image" Target="../media/image676.png"/><Relationship Id="rId308" Type="http://schemas.openxmlformats.org/officeDocument/2006/relationships/image" Target="../media/image683.png"/><Relationship Id="rId515" Type="http://schemas.openxmlformats.org/officeDocument/2006/relationships/customXml" Target="../ink/ink808.xml"/><Relationship Id="rId47" Type="http://schemas.openxmlformats.org/officeDocument/2006/relationships/customXml" Target="../ink/ink574.xml"/><Relationship Id="rId89" Type="http://schemas.openxmlformats.org/officeDocument/2006/relationships/customXml" Target="../ink/ink595.xml"/><Relationship Id="rId112" Type="http://schemas.openxmlformats.org/officeDocument/2006/relationships/image" Target="../media/image585.png"/><Relationship Id="rId154" Type="http://schemas.openxmlformats.org/officeDocument/2006/relationships/image" Target="../media/image606.png"/><Relationship Id="rId361" Type="http://schemas.openxmlformats.org/officeDocument/2006/relationships/customXml" Target="../ink/ink731.xml"/><Relationship Id="rId196" Type="http://schemas.openxmlformats.org/officeDocument/2006/relationships/image" Target="../media/image627.png"/><Relationship Id="rId417" Type="http://schemas.openxmlformats.org/officeDocument/2006/relationships/customXml" Target="../ink/ink759.xml"/><Relationship Id="rId459" Type="http://schemas.openxmlformats.org/officeDocument/2006/relationships/customXml" Target="../ink/ink780.xml"/><Relationship Id="rId16" Type="http://schemas.openxmlformats.org/officeDocument/2006/relationships/image" Target="../media/image538.png"/><Relationship Id="rId221" Type="http://schemas.openxmlformats.org/officeDocument/2006/relationships/customXml" Target="../ink/ink661.xml"/><Relationship Id="rId263" Type="http://schemas.openxmlformats.org/officeDocument/2006/relationships/customXml" Target="../ink/ink682.xml"/><Relationship Id="rId319" Type="http://schemas.openxmlformats.org/officeDocument/2006/relationships/customXml" Target="../ink/ink710.xml"/><Relationship Id="rId470" Type="http://schemas.openxmlformats.org/officeDocument/2006/relationships/image" Target="../media/image764.png"/><Relationship Id="rId526" Type="http://schemas.openxmlformats.org/officeDocument/2006/relationships/image" Target="../media/image792.png"/><Relationship Id="rId58" Type="http://schemas.openxmlformats.org/officeDocument/2006/relationships/image" Target="../media/image559.png"/><Relationship Id="rId123" Type="http://schemas.openxmlformats.org/officeDocument/2006/relationships/customXml" Target="../ink/ink612.xml"/><Relationship Id="rId330" Type="http://schemas.openxmlformats.org/officeDocument/2006/relationships/image" Target="../media/image694.png"/><Relationship Id="rId165" Type="http://schemas.openxmlformats.org/officeDocument/2006/relationships/customXml" Target="../ink/ink633.xml"/><Relationship Id="rId372" Type="http://schemas.openxmlformats.org/officeDocument/2006/relationships/image" Target="../media/image715.png"/><Relationship Id="rId428" Type="http://schemas.openxmlformats.org/officeDocument/2006/relationships/image" Target="../media/image743.png"/><Relationship Id="rId232" Type="http://schemas.openxmlformats.org/officeDocument/2006/relationships/image" Target="../media/image645.png"/><Relationship Id="rId274" Type="http://schemas.openxmlformats.org/officeDocument/2006/relationships/image" Target="../media/image666.png"/><Relationship Id="rId481" Type="http://schemas.openxmlformats.org/officeDocument/2006/relationships/customXml" Target="../ink/ink791.xml"/><Relationship Id="rId27" Type="http://schemas.openxmlformats.org/officeDocument/2006/relationships/customXml" Target="../ink/ink564.xml"/><Relationship Id="rId69" Type="http://schemas.openxmlformats.org/officeDocument/2006/relationships/customXml" Target="../ink/ink585.xml"/><Relationship Id="rId134" Type="http://schemas.openxmlformats.org/officeDocument/2006/relationships/image" Target="../media/image596.png"/><Relationship Id="rId537" Type="http://schemas.openxmlformats.org/officeDocument/2006/relationships/customXml" Target="../ink/ink819.xml"/><Relationship Id="rId80" Type="http://schemas.openxmlformats.org/officeDocument/2006/relationships/image" Target="../media/image570.png"/><Relationship Id="rId176" Type="http://schemas.openxmlformats.org/officeDocument/2006/relationships/image" Target="../media/image617.png"/><Relationship Id="rId341" Type="http://schemas.openxmlformats.org/officeDocument/2006/relationships/customXml" Target="../ink/ink721.xml"/><Relationship Id="rId383" Type="http://schemas.openxmlformats.org/officeDocument/2006/relationships/customXml" Target="../ink/ink742.xml"/><Relationship Id="rId439" Type="http://schemas.openxmlformats.org/officeDocument/2006/relationships/customXml" Target="../ink/ink770.xml"/><Relationship Id="rId201" Type="http://schemas.openxmlformats.org/officeDocument/2006/relationships/customXml" Target="../ink/ink651.xml"/><Relationship Id="rId243" Type="http://schemas.openxmlformats.org/officeDocument/2006/relationships/customXml" Target="../ink/ink672.xml"/><Relationship Id="rId285" Type="http://schemas.openxmlformats.org/officeDocument/2006/relationships/customXml" Target="../ink/ink693.xml"/><Relationship Id="rId450" Type="http://schemas.openxmlformats.org/officeDocument/2006/relationships/image" Target="../media/image754.png"/><Relationship Id="rId506" Type="http://schemas.openxmlformats.org/officeDocument/2006/relationships/image" Target="../media/image782.png"/><Relationship Id="rId38" Type="http://schemas.openxmlformats.org/officeDocument/2006/relationships/image" Target="../media/image549.png"/><Relationship Id="rId103" Type="http://schemas.openxmlformats.org/officeDocument/2006/relationships/customXml" Target="../ink/ink602.xml"/><Relationship Id="rId310" Type="http://schemas.openxmlformats.org/officeDocument/2006/relationships/image" Target="../media/image684.png"/><Relationship Id="rId492" Type="http://schemas.openxmlformats.org/officeDocument/2006/relationships/image" Target="../media/image775.png"/><Relationship Id="rId91" Type="http://schemas.openxmlformats.org/officeDocument/2006/relationships/customXml" Target="../ink/ink596.xml"/><Relationship Id="rId145" Type="http://schemas.openxmlformats.org/officeDocument/2006/relationships/customXml" Target="../ink/ink623.xml"/><Relationship Id="rId187" Type="http://schemas.openxmlformats.org/officeDocument/2006/relationships/customXml" Target="../ink/ink644.xml"/><Relationship Id="rId352" Type="http://schemas.openxmlformats.org/officeDocument/2006/relationships/image" Target="../media/image705.png"/><Relationship Id="rId394" Type="http://schemas.openxmlformats.org/officeDocument/2006/relationships/image" Target="../media/image726.png"/><Relationship Id="rId408" Type="http://schemas.openxmlformats.org/officeDocument/2006/relationships/image" Target="../media/image733.png"/><Relationship Id="rId212" Type="http://schemas.openxmlformats.org/officeDocument/2006/relationships/image" Target="../media/image635.png"/><Relationship Id="rId254" Type="http://schemas.openxmlformats.org/officeDocument/2006/relationships/image" Target="../media/image656.png"/><Relationship Id="rId49" Type="http://schemas.openxmlformats.org/officeDocument/2006/relationships/customXml" Target="../ink/ink575.xml"/><Relationship Id="rId114" Type="http://schemas.openxmlformats.org/officeDocument/2006/relationships/image" Target="../media/image586.png"/><Relationship Id="rId296" Type="http://schemas.openxmlformats.org/officeDocument/2006/relationships/image" Target="../media/image677.png"/><Relationship Id="rId461" Type="http://schemas.openxmlformats.org/officeDocument/2006/relationships/customXml" Target="../ink/ink781.xml"/><Relationship Id="rId517" Type="http://schemas.openxmlformats.org/officeDocument/2006/relationships/customXml" Target="../ink/ink809.xml"/><Relationship Id="rId60" Type="http://schemas.openxmlformats.org/officeDocument/2006/relationships/image" Target="../media/image560.png"/><Relationship Id="rId156" Type="http://schemas.openxmlformats.org/officeDocument/2006/relationships/image" Target="../media/image607.png"/><Relationship Id="rId198" Type="http://schemas.openxmlformats.org/officeDocument/2006/relationships/image" Target="../media/image628.png"/><Relationship Id="rId321" Type="http://schemas.openxmlformats.org/officeDocument/2006/relationships/customXml" Target="../ink/ink711.xml"/><Relationship Id="rId363" Type="http://schemas.openxmlformats.org/officeDocument/2006/relationships/customXml" Target="../ink/ink732.xml"/><Relationship Id="rId419" Type="http://schemas.openxmlformats.org/officeDocument/2006/relationships/customXml" Target="../ink/ink760.xml"/><Relationship Id="rId223" Type="http://schemas.openxmlformats.org/officeDocument/2006/relationships/customXml" Target="../ink/ink662.xml"/><Relationship Id="rId430" Type="http://schemas.openxmlformats.org/officeDocument/2006/relationships/image" Target="../media/image744.png"/><Relationship Id="rId18" Type="http://schemas.openxmlformats.org/officeDocument/2006/relationships/image" Target="../media/image539.png"/><Relationship Id="rId265" Type="http://schemas.openxmlformats.org/officeDocument/2006/relationships/customXml" Target="../ink/ink683.xml"/><Relationship Id="rId472" Type="http://schemas.openxmlformats.org/officeDocument/2006/relationships/image" Target="../media/image765.png"/><Relationship Id="rId528" Type="http://schemas.openxmlformats.org/officeDocument/2006/relationships/image" Target="../media/image793.png"/><Relationship Id="rId125" Type="http://schemas.openxmlformats.org/officeDocument/2006/relationships/customXml" Target="../ink/ink613.xml"/><Relationship Id="rId167" Type="http://schemas.openxmlformats.org/officeDocument/2006/relationships/customXml" Target="../ink/ink634.xml"/><Relationship Id="rId332" Type="http://schemas.openxmlformats.org/officeDocument/2006/relationships/image" Target="../media/image695.png"/><Relationship Id="rId374" Type="http://schemas.openxmlformats.org/officeDocument/2006/relationships/image" Target="../media/image716.png"/><Relationship Id="rId71" Type="http://schemas.openxmlformats.org/officeDocument/2006/relationships/customXml" Target="../ink/ink586.xml"/><Relationship Id="rId234" Type="http://schemas.openxmlformats.org/officeDocument/2006/relationships/image" Target="../media/image646.png"/><Relationship Id="rId2" Type="http://schemas.openxmlformats.org/officeDocument/2006/relationships/image" Target="../media/image531.png"/><Relationship Id="rId29" Type="http://schemas.openxmlformats.org/officeDocument/2006/relationships/customXml" Target="../ink/ink565.xml"/><Relationship Id="rId276" Type="http://schemas.openxmlformats.org/officeDocument/2006/relationships/image" Target="../media/image667.png"/><Relationship Id="rId441" Type="http://schemas.openxmlformats.org/officeDocument/2006/relationships/customXml" Target="../ink/ink771.xml"/><Relationship Id="rId483" Type="http://schemas.openxmlformats.org/officeDocument/2006/relationships/customXml" Target="../ink/ink792.xml"/><Relationship Id="rId539" Type="http://schemas.openxmlformats.org/officeDocument/2006/relationships/customXml" Target="../ink/ink820.xml"/><Relationship Id="rId40" Type="http://schemas.openxmlformats.org/officeDocument/2006/relationships/image" Target="../media/image550.png"/><Relationship Id="rId136" Type="http://schemas.openxmlformats.org/officeDocument/2006/relationships/image" Target="../media/image597.png"/><Relationship Id="rId178" Type="http://schemas.openxmlformats.org/officeDocument/2006/relationships/image" Target="../media/image618.png"/><Relationship Id="rId301" Type="http://schemas.openxmlformats.org/officeDocument/2006/relationships/customXml" Target="../ink/ink701.xml"/><Relationship Id="rId343" Type="http://schemas.openxmlformats.org/officeDocument/2006/relationships/customXml" Target="../ink/ink722.xml"/><Relationship Id="rId82" Type="http://schemas.openxmlformats.org/officeDocument/2006/relationships/image" Target="../media/image571.png"/><Relationship Id="rId203" Type="http://schemas.openxmlformats.org/officeDocument/2006/relationships/customXml" Target="../ink/ink652.xml"/><Relationship Id="rId385" Type="http://schemas.openxmlformats.org/officeDocument/2006/relationships/customXml" Target="../ink/ink743.xml"/><Relationship Id="rId245" Type="http://schemas.openxmlformats.org/officeDocument/2006/relationships/customXml" Target="../ink/ink673.xml"/><Relationship Id="rId287" Type="http://schemas.openxmlformats.org/officeDocument/2006/relationships/customXml" Target="../ink/ink694.xml"/><Relationship Id="rId410" Type="http://schemas.openxmlformats.org/officeDocument/2006/relationships/image" Target="../media/image734.png"/><Relationship Id="rId452" Type="http://schemas.openxmlformats.org/officeDocument/2006/relationships/image" Target="../media/image755.png"/><Relationship Id="rId494" Type="http://schemas.openxmlformats.org/officeDocument/2006/relationships/image" Target="../media/image776.png"/><Relationship Id="rId508" Type="http://schemas.openxmlformats.org/officeDocument/2006/relationships/image" Target="../media/image783.png"/><Relationship Id="rId105" Type="http://schemas.openxmlformats.org/officeDocument/2006/relationships/customXml" Target="../ink/ink603.xml"/><Relationship Id="rId147" Type="http://schemas.openxmlformats.org/officeDocument/2006/relationships/customXml" Target="../ink/ink624.xml"/><Relationship Id="rId312" Type="http://schemas.openxmlformats.org/officeDocument/2006/relationships/image" Target="../media/image685.png"/><Relationship Id="rId354" Type="http://schemas.openxmlformats.org/officeDocument/2006/relationships/image" Target="../media/image706.png"/><Relationship Id="rId51" Type="http://schemas.openxmlformats.org/officeDocument/2006/relationships/customXml" Target="../ink/ink576.xml"/><Relationship Id="rId93" Type="http://schemas.openxmlformats.org/officeDocument/2006/relationships/customXml" Target="../ink/ink597.xml"/><Relationship Id="rId189" Type="http://schemas.openxmlformats.org/officeDocument/2006/relationships/customXml" Target="../ink/ink645.xml"/><Relationship Id="rId396" Type="http://schemas.openxmlformats.org/officeDocument/2006/relationships/image" Target="../media/image727.png"/><Relationship Id="rId214" Type="http://schemas.openxmlformats.org/officeDocument/2006/relationships/image" Target="../media/image636.png"/><Relationship Id="rId256" Type="http://schemas.openxmlformats.org/officeDocument/2006/relationships/image" Target="../media/image657.png"/><Relationship Id="rId298" Type="http://schemas.openxmlformats.org/officeDocument/2006/relationships/image" Target="../media/image678.png"/><Relationship Id="rId421" Type="http://schemas.openxmlformats.org/officeDocument/2006/relationships/customXml" Target="../ink/ink761.xml"/><Relationship Id="rId463" Type="http://schemas.openxmlformats.org/officeDocument/2006/relationships/customXml" Target="../ink/ink782.xml"/><Relationship Id="rId519" Type="http://schemas.openxmlformats.org/officeDocument/2006/relationships/customXml" Target="../ink/ink810.xml"/><Relationship Id="rId116" Type="http://schemas.openxmlformats.org/officeDocument/2006/relationships/image" Target="../media/image587.png"/><Relationship Id="rId158" Type="http://schemas.openxmlformats.org/officeDocument/2006/relationships/image" Target="../media/image608.png"/><Relationship Id="rId323" Type="http://schemas.openxmlformats.org/officeDocument/2006/relationships/customXml" Target="../ink/ink712.xml"/><Relationship Id="rId530" Type="http://schemas.openxmlformats.org/officeDocument/2006/relationships/image" Target="../media/image794.png"/><Relationship Id="rId20" Type="http://schemas.openxmlformats.org/officeDocument/2006/relationships/image" Target="../media/image540.png"/><Relationship Id="rId62" Type="http://schemas.openxmlformats.org/officeDocument/2006/relationships/image" Target="../media/image561.png"/><Relationship Id="rId365" Type="http://schemas.openxmlformats.org/officeDocument/2006/relationships/customXml" Target="../ink/ink733.xml"/><Relationship Id="rId225" Type="http://schemas.openxmlformats.org/officeDocument/2006/relationships/customXml" Target="../ink/ink663.xml"/><Relationship Id="rId267" Type="http://schemas.openxmlformats.org/officeDocument/2006/relationships/customXml" Target="../ink/ink684.xml"/><Relationship Id="rId432" Type="http://schemas.openxmlformats.org/officeDocument/2006/relationships/image" Target="../media/image745.png"/><Relationship Id="rId474" Type="http://schemas.openxmlformats.org/officeDocument/2006/relationships/image" Target="../media/image766.png"/><Relationship Id="rId127" Type="http://schemas.openxmlformats.org/officeDocument/2006/relationships/customXml" Target="../ink/ink614.xml"/><Relationship Id="rId31" Type="http://schemas.openxmlformats.org/officeDocument/2006/relationships/customXml" Target="../ink/ink566.xml"/><Relationship Id="rId73" Type="http://schemas.openxmlformats.org/officeDocument/2006/relationships/customXml" Target="../ink/ink587.xml"/><Relationship Id="rId169" Type="http://schemas.openxmlformats.org/officeDocument/2006/relationships/customXml" Target="../ink/ink635.xml"/><Relationship Id="rId334" Type="http://schemas.openxmlformats.org/officeDocument/2006/relationships/image" Target="../media/image696.png"/><Relationship Id="rId376" Type="http://schemas.openxmlformats.org/officeDocument/2006/relationships/image" Target="../media/image717.png"/><Relationship Id="rId541" Type="http://schemas.openxmlformats.org/officeDocument/2006/relationships/customXml" Target="../ink/ink821.xml"/><Relationship Id="rId4" Type="http://schemas.openxmlformats.org/officeDocument/2006/relationships/image" Target="../media/image532.png"/><Relationship Id="rId180" Type="http://schemas.openxmlformats.org/officeDocument/2006/relationships/image" Target="../media/image619.png"/><Relationship Id="rId236" Type="http://schemas.openxmlformats.org/officeDocument/2006/relationships/image" Target="../media/image647.png"/><Relationship Id="rId278" Type="http://schemas.openxmlformats.org/officeDocument/2006/relationships/image" Target="../media/image668.png"/><Relationship Id="rId401" Type="http://schemas.openxmlformats.org/officeDocument/2006/relationships/customXml" Target="../ink/ink751.xml"/><Relationship Id="rId443" Type="http://schemas.openxmlformats.org/officeDocument/2006/relationships/customXml" Target="../ink/ink772.xml"/><Relationship Id="rId303" Type="http://schemas.openxmlformats.org/officeDocument/2006/relationships/customXml" Target="../ink/ink702.xml"/><Relationship Id="rId485" Type="http://schemas.openxmlformats.org/officeDocument/2006/relationships/customXml" Target="../ink/ink793.xml"/><Relationship Id="rId42" Type="http://schemas.openxmlformats.org/officeDocument/2006/relationships/image" Target="../media/image551.png"/><Relationship Id="rId84" Type="http://schemas.openxmlformats.org/officeDocument/2006/relationships/image" Target="../media/image87.png"/><Relationship Id="rId138" Type="http://schemas.openxmlformats.org/officeDocument/2006/relationships/image" Target="../media/image598.png"/><Relationship Id="rId345" Type="http://schemas.openxmlformats.org/officeDocument/2006/relationships/customXml" Target="../ink/ink723.xml"/><Relationship Id="rId387" Type="http://schemas.openxmlformats.org/officeDocument/2006/relationships/customXml" Target="../ink/ink744.xml"/><Relationship Id="rId510" Type="http://schemas.openxmlformats.org/officeDocument/2006/relationships/image" Target="../media/image784.png"/><Relationship Id="rId191" Type="http://schemas.openxmlformats.org/officeDocument/2006/relationships/customXml" Target="../ink/ink646.xml"/><Relationship Id="rId205" Type="http://schemas.openxmlformats.org/officeDocument/2006/relationships/customXml" Target="../ink/ink653.xml"/><Relationship Id="rId247" Type="http://schemas.openxmlformats.org/officeDocument/2006/relationships/customXml" Target="../ink/ink674.xml"/><Relationship Id="rId412" Type="http://schemas.openxmlformats.org/officeDocument/2006/relationships/image" Target="../media/image735.png"/><Relationship Id="rId107" Type="http://schemas.openxmlformats.org/officeDocument/2006/relationships/customXml" Target="../ink/ink604.xml"/><Relationship Id="rId289" Type="http://schemas.openxmlformats.org/officeDocument/2006/relationships/customXml" Target="../ink/ink695.xml"/><Relationship Id="rId454" Type="http://schemas.openxmlformats.org/officeDocument/2006/relationships/image" Target="../media/image756.png"/><Relationship Id="rId496" Type="http://schemas.openxmlformats.org/officeDocument/2006/relationships/image" Target="../media/image777.png"/><Relationship Id="rId11" Type="http://schemas.openxmlformats.org/officeDocument/2006/relationships/customXml" Target="../ink/ink556.xml"/><Relationship Id="rId53" Type="http://schemas.openxmlformats.org/officeDocument/2006/relationships/customXml" Target="../ink/ink577.xml"/><Relationship Id="rId149" Type="http://schemas.openxmlformats.org/officeDocument/2006/relationships/customXml" Target="../ink/ink625.xml"/><Relationship Id="rId314" Type="http://schemas.openxmlformats.org/officeDocument/2006/relationships/image" Target="../media/image686.png"/><Relationship Id="rId356" Type="http://schemas.openxmlformats.org/officeDocument/2006/relationships/image" Target="../media/image707.png"/><Relationship Id="rId398" Type="http://schemas.openxmlformats.org/officeDocument/2006/relationships/image" Target="../media/image728.png"/><Relationship Id="rId521" Type="http://schemas.openxmlformats.org/officeDocument/2006/relationships/customXml" Target="../ink/ink811.xml"/><Relationship Id="rId95" Type="http://schemas.openxmlformats.org/officeDocument/2006/relationships/customXml" Target="../ink/ink598.xml"/><Relationship Id="rId160" Type="http://schemas.openxmlformats.org/officeDocument/2006/relationships/image" Target="../media/image609.png"/><Relationship Id="rId216" Type="http://schemas.openxmlformats.org/officeDocument/2006/relationships/image" Target="../media/image637.png"/><Relationship Id="rId423" Type="http://schemas.openxmlformats.org/officeDocument/2006/relationships/customXml" Target="../ink/ink762.xml"/><Relationship Id="rId258" Type="http://schemas.openxmlformats.org/officeDocument/2006/relationships/image" Target="../media/image658.png"/><Relationship Id="rId465" Type="http://schemas.openxmlformats.org/officeDocument/2006/relationships/customXml" Target="../ink/ink783.xml"/><Relationship Id="rId22" Type="http://schemas.openxmlformats.org/officeDocument/2006/relationships/image" Target="../media/image541.png"/><Relationship Id="rId64" Type="http://schemas.openxmlformats.org/officeDocument/2006/relationships/image" Target="../media/image562.png"/><Relationship Id="rId118" Type="http://schemas.openxmlformats.org/officeDocument/2006/relationships/image" Target="../media/image588.png"/><Relationship Id="rId325" Type="http://schemas.openxmlformats.org/officeDocument/2006/relationships/customXml" Target="../ink/ink713.xml"/><Relationship Id="rId367" Type="http://schemas.openxmlformats.org/officeDocument/2006/relationships/customXml" Target="../ink/ink734.xml"/><Relationship Id="rId532" Type="http://schemas.openxmlformats.org/officeDocument/2006/relationships/image" Target="../media/image795.png"/><Relationship Id="rId171" Type="http://schemas.openxmlformats.org/officeDocument/2006/relationships/customXml" Target="../ink/ink636.xml"/><Relationship Id="rId227" Type="http://schemas.openxmlformats.org/officeDocument/2006/relationships/customXml" Target="../ink/ink664.xml"/><Relationship Id="rId269" Type="http://schemas.openxmlformats.org/officeDocument/2006/relationships/customXml" Target="../ink/ink685.xml"/><Relationship Id="rId434" Type="http://schemas.openxmlformats.org/officeDocument/2006/relationships/image" Target="../media/image746.png"/><Relationship Id="rId476" Type="http://schemas.openxmlformats.org/officeDocument/2006/relationships/image" Target="../media/image767.png"/><Relationship Id="rId33" Type="http://schemas.openxmlformats.org/officeDocument/2006/relationships/customXml" Target="../ink/ink567.xml"/><Relationship Id="rId129" Type="http://schemas.openxmlformats.org/officeDocument/2006/relationships/customXml" Target="../ink/ink615.xml"/><Relationship Id="rId280" Type="http://schemas.openxmlformats.org/officeDocument/2006/relationships/image" Target="../media/image669.png"/><Relationship Id="rId336" Type="http://schemas.openxmlformats.org/officeDocument/2006/relationships/image" Target="../media/image697.png"/><Relationship Id="rId501" Type="http://schemas.openxmlformats.org/officeDocument/2006/relationships/customXml" Target="../ink/ink801.xml"/><Relationship Id="rId543" Type="http://schemas.openxmlformats.org/officeDocument/2006/relationships/customXml" Target="../ink/ink822.xml"/><Relationship Id="rId75" Type="http://schemas.openxmlformats.org/officeDocument/2006/relationships/customXml" Target="../ink/ink588.xml"/><Relationship Id="rId140" Type="http://schemas.openxmlformats.org/officeDocument/2006/relationships/image" Target="../media/image599.png"/><Relationship Id="rId182" Type="http://schemas.openxmlformats.org/officeDocument/2006/relationships/image" Target="../media/image620.png"/><Relationship Id="rId378" Type="http://schemas.openxmlformats.org/officeDocument/2006/relationships/image" Target="../media/image718.png"/><Relationship Id="rId403" Type="http://schemas.openxmlformats.org/officeDocument/2006/relationships/customXml" Target="../ink/ink752.xml"/><Relationship Id="rId6" Type="http://schemas.openxmlformats.org/officeDocument/2006/relationships/image" Target="../media/image533.png"/><Relationship Id="rId238" Type="http://schemas.openxmlformats.org/officeDocument/2006/relationships/image" Target="../media/image648.png"/><Relationship Id="rId445" Type="http://schemas.openxmlformats.org/officeDocument/2006/relationships/customXml" Target="../ink/ink773.xml"/><Relationship Id="rId487" Type="http://schemas.openxmlformats.org/officeDocument/2006/relationships/customXml" Target="../ink/ink794.xml"/><Relationship Id="rId291" Type="http://schemas.openxmlformats.org/officeDocument/2006/relationships/customXml" Target="../ink/ink696.xml"/><Relationship Id="rId305" Type="http://schemas.openxmlformats.org/officeDocument/2006/relationships/customXml" Target="../ink/ink703.xml"/><Relationship Id="rId347" Type="http://schemas.openxmlformats.org/officeDocument/2006/relationships/customXml" Target="../ink/ink724.xml"/><Relationship Id="rId512" Type="http://schemas.openxmlformats.org/officeDocument/2006/relationships/image" Target="../media/image785.png"/><Relationship Id="rId44" Type="http://schemas.openxmlformats.org/officeDocument/2006/relationships/image" Target="../media/image552.png"/><Relationship Id="rId86" Type="http://schemas.openxmlformats.org/officeDocument/2006/relationships/image" Target="../media/image572.png"/><Relationship Id="rId151" Type="http://schemas.openxmlformats.org/officeDocument/2006/relationships/customXml" Target="../ink/ink626.xml"/><Relationship Id="rId389" Type="http://schemas.openxmlformats.org/officeDocument/2006/relationships/customXml" Target="../ink/ink745.xml"/><Relationship Id="rId193" Type="http://schemas.openxmlformats.org/officeDocument/2006/relationships/customXml" Target="../ink/ink647.xml"/><Relationship Id="rId207" Type="http://schemas.openxmlformats.org/officeDocument/2006/relationships/customXml" Target="../ink/ink654.xml"/><Relationship Id="rId249" Type="http://schemas.openxmlformats.org/officeDocument/2006/relationships/customXml" Target="../ink/ink675.xml"/><Relationship Id="rId414" Type="http://schemas.openxmlformats.org/officeDocument/2006/relationships/image" Target="../media/image736.png"/><Relationship Id="rId456" Type="http://schemas.openxmlformats.org/officeDocument/2006/relationships/image" Target="../media/image757.png"/><Relationship Id="rId498" Type="http://schemas.openxmlformats.org/officeDocument/2006/relationships/image" Target="../media/image778.png"/><Relationship Id="rId13" Type="http://schemas.openxmlformats.org/officeDocument/2006/relationships/customXml" Target="../ink/ink557.xml"/><Relationship Id="rId109" Type="http://schemas.openxmlformats.org/officeDocument/2006/relationships/customXml" Target="../ink/ink605.xml"/><Relationship Id="rId260" Type="http://schemas.openxmlformats.org/officeDocument/2006/relationships/image" Target="../media/image659.png"/><Relationship Id="rId316" Type="http://schemas.openxmlformats.org/officeDocument/2006/relationships/image" Target="../media/image687.png"/><Relationship Id="rId523" Type="http://schemas.openxmlformats.org/officeDocument/2006/relationships/customXml" Target="../ink/ink812.xml"/><Relationship Id="rId55" Type="http://schemas.openxmlformats.org/officeDocument/2006/relationships/customXml" Target="../ink/ink578.xml"/><Relationship Id="rId97" Type="http://schemas.openxmlformats.org/officeDocument/2006/relationships/customXml" Target="../ink/ink599.xml"/><Relationship Id="rId120" Type="http://schemas.openxmlformats.org/officeDocument/2006/relationships/image" Target="../media/image589.png"/><Relationship Id="rId358" Type="http://schemas.openxmlformats.org/officeDocument/2006/relationships/image" Target="../media/image708.png"/><Relationship Id="rId162" Type="http://schemas.openxmlformats.org/officeDocument/2006/relationships/image" Target="../media/image610.png"/><Relationship Id="rId218" Type="http://schemas.openxmlformats.org/officeDocument/2006/relationships/image" Target="../media/image638.png"/><Relationship Id="rId425" Type="http://schemas.openxmlformats.org/officeDocument/2006/relationships/customXml" Target="../ink/ink763.xml"/><Relationship Id="rId467" Type="http://schemas.openxmlformats.org/officeDocument/2006/relationships/customXml" Target="../ink/ink784.xml"/><Relationship Id="rId271" Type="http://schemas.openxmlformats.org/officeDocument/2006/relationships/customXml" Target="../ink/ink686.xml"/><Relationship Id="rId24" Type="http://schemas.openxmlformats.org/officeDocument/2006/relationships/image" Target="../media/image542.png"/><Relationship Id="rId66" Type="http://schemas.openxmlformats.org/officeDocument/2006/relationships/image" Target="../media/image563.png"/><Relationship Id="rId131" Type="http://schemas.openxmlformats.org/officeDocument/2006/relationships/customXml" Target="../ink/ink616.xml"/><Relationship Id="rId327" Type="http://schemas.openxmlformats.org/officeDocument/2006/relationships/customXml" Target="../ink/ink714.xml"/><Relationship Id="rId369" Type="http://schemas.openxmlformats.org/officeDocument/2006/relationships/customXml" Target="../ink/ink735.xml"/><Relationship Id="rId534" Type="http://schemas.openxmlformats.org/officeDocument/2006/relationships/image" Target="../media/image796.png"/><Relationship Id="rId173" Type="http://schemas.openxmlformats.org/officeDocument/2006/relationships/customXml" Target="../ink/ink637.xml"/><Relationship Id="rId229" Type="http://schemas.openxmlformats.org/officeDocument/2006/relationships/customXml" Target="../ink/ink665.xml"/><Relationship Id="rId380" Type="http://schemas.openxmlformats.org/officeDocument/2006/relationships/image" Target="../media/image719.png"/><Relationship Id="rId436" Type="http://schemas.openxmlformats.org/officeDocument/2006/relationships/image" Target="../media/image747.png"/><Relationship Id="rId240" Type="http://schemas.openxmlformats.org/officeDocument/2006/relationships/image" Target="../media/image649.png"/><Relationship Id="rId478" Type="http://schemas.openxmlformats.org/officeDocument/2006/relationships/image" Target="../media/image768.png"/><Relationship Id="rId35" Type="http://schemas.openxmlformats.org/officeDocument/2006/relationships/customXml" Target="../ink/ink568.xml"/><Relationship Id="rId77" Type="http://schemas.openxmlformats.org/officeDocument/2006/relationships/customXml" Target="../ink/ink589.xml"/><Relationship Id="rId100" Type="http://schemas.openxmlformats.org/officeDocument/2006/relationships/image" Target="../media/image579.png"/><Relationship Id="rId282" Type="http://schemas.openxmlformats.org/officeDocument/2006/relationships/image" Target="../media/image670.png"/><Relationship Id="rId338" Type="http://schemas.openxmlformats.org/officeDocument/2006/relationships/image" Target="../media/image698.png"/><Relationship Id="rId503" Type="http://schemas.openxmlformats.org/officeDocument/2006/relationships/customXml" Target="../ink/ink802.xml"/><Relationship Id="rId8" Type="http://schemas.openxmlformats.org/officeDocument/2006/relationships/image" Target="../media/image534.png"/><Relationship Id="rId142" Type="http://schemas.openxmlformats.org/officeDocument/2006/relationships/image" Target="../media/image600.png"/><Relationship Id="rId184" Type="http://schemas.openxmlformats.org/officeDocument/2006/relationships/image" Target="../media/image621.png"/><Relationship Id="rId391" Type="http://schemas.openxmlformats.org/officeDocument/2006/relationships/customXml" Target="../ink/ink746.xml"/><Relationship Id="rId405" Type="http://schemas.openxmlformats.org/officeDocument/2006/relationships/customXml" Target="../ink/ink753.xml"/><Relationship Id="rId447" Type="http://schemas.openxmlformats.org/officeDocument/2006/relationships/customXml" Target="../ink/ink774.xml"/><Relationship Id="rId251" Type="http://schemas.openxmlformats.org/officeDocument/2006/relationships/customXml" Target="../ink/ink676.xml"/><Relationship Id="rId489" Type="http://schemas.openxmlformats.org/officeDocument/2006/relationships/customXml" Target="../ink/ink795.xml"/><Relationship Id="rId46" Type="http://schemas.openxmlformats.org/officeDocument/2006/relationships/image" Target="../media/image553.png"/><Relationship Id="rId293" Type="http://schemas.openxmlformats.org/officeDocument/2006/relationships/customXml" Target="../ink/ink697.xml"/><Relationship Id="rId307" Type="http://schemas.openxmlformats.org/officeDocument/2006/relationships/customXml" Target="../ink/ink704.xml"/><Relationship Id="rId349" Type="http://schemas.openxmlformats.org/officeDocument/2006/relationships/customXml" Target="../ink/ink725.xml"/><Relationship Id="rId514" Type="http://schemas.openxmlformats.org/officeDocument/2006/relationships/image" Target="../media/image786.png"/><Relationship Id="rId88" Type="http://schemas.openxmlformats.org/officeDocument/2006/relationships/image" Target="../media/image573.png"/><Relationship Id="rId111" Type="http://schemas.openxmlformats.org/officeDocument/2006/relationships/customXml" Target="../ink/ink606.xml"/><Relationship Id="rId153" Type="http://schemas.openxmlformats.org/officeDocument/2006/relationships/customXml" Target="../ink/ink627.xml"/><Relationship Id="rId195" Type="http://schemas.openxmlformats.org/officeDocument/2006/relationships/customXml" Target="../ink/ink648.xml"/><Relationship Id="rId209" Type="http://schemas.openxmlformats.org/officeDocument/2006/relationships/customXml" Target="../ink/ink655.xml"/><Relationship Id="rId360" Type="http://schemas.openxmlformats.org/officeDocument/2006/relationships/image" Target="../media/image709.png"/><Relationship Id="rId416" Type="http://schemas.openxmlformats.org/officeDocument/2006/relationships/image" Target="../media/image737.png"/><Relationship Id="rId220" Type="http://schemas.openxmlformats.org/officeDocument/2006/relationships/image" Target="../media/image639.png"/><Relationship Id="rId458" Type="http://schemas.openxmlformats.org/officeDocument/2006/relationships/image" Target="../media/image758.png"/><Relationship Id="rId15" Type="http://schemas.openxmlformats.org/officeDocument/2006/relationships/customXml" Target="../ink/ink558.xml"/><Relationship Id="rId57" Type="http://schemas.openxmlformats.org/officeDocument/2006/relationships/customXml" Target="../ink/ink579.xml"/><Relationship Id="rId262" Type="http://schemas.openxmlformats.org/officeDocument/2006/relationships/image" Target="../media/image660.png"/><Relationship Id="rId318" Type="http://schemas.openxmlformats.org/officeDocument/2006/relationships/image" Target="../media/image688.png"/><Relationship Id="rId525" Type="http://schemas.openxmlformats.org/officeDocument/2006/relationships/customXml" Target="../ink/ink813.xml"/><Relationship Id="rId99" Type="http://schemas.openxmlformats.org/officeDocument/2006/relationships/customXml" Target="../ink/ink600.xml"/><Relationship Id="rId122" Type="http://schemas.openxmlformats.org/officeDocument/2006/relationships/image" Target="../media/image590.png"/><Relationship Id="rId164" Type="http://schemas.openxmlformats.org/officeDocument/2006/relationships/image" Target="../media/image611.png"/><Relationship Id="rId371" Type="http://schemas.openxmlformats.org/officeDocument/2006/relationships/customXml" Target="../ink/ink736.xml"/><Relationship Id="rId427" Type="http://schemas.openxmlformats.org/officeDocument/2006/relationships/customXml" Target="../ink/ink764.xml"/><Relationship Id="rId469" Type="http://schemas.openxmlformats.org/officeDocument/2006/relationships/customXml" Target="../ink/ink785.xml"/><Relationship Id="rId26" Type="http://schemas.openxmlformats.org/officeDocument/2006/relationships/image" Target="../media/image543.png"/><Relationship Id="rId231" Type="http://schemas.openxmlformats.org/officeDocument/2006/relationships/customXml" Target="../ink/ink666.xml"/><Relationship Id="rId273" Type="http://schemas.openxmlformats.org/officeDocument/2006/relationships/customXml" Target="../ink/ink687.xml"/><Relationship Id="rId329" Type="http://schemas.openxmlformats.org/officeDocument/2006/relationships/customXml" Target="../ink/ink715.xml"/><Relationship Id="rId480" Type="http://schemas.openxmlformats.org/officeDocument/2006/relationships/image" Target="../media/image769.png"/><Relationship Id="rId536" Type="http://schemas.openxmlformats.org/officeDocument/2006/relationships/image" Target="../media/image797.png"/><Relationship Id="rId68" Type="http://schemas.openxmlformats.org/officeDocument/2006/relationships/image" Target="../media/image564.png"/><Relationship Id="rId133" Type="http://schemas.openxmlformats.org/officeDocument/2006/relationships/customXml" Target="../ink/ink617.xml"/><Relationship Id="rId175" Type="http://schemas.openxmlformats.org/officeDocument/2006/relationships/customXml" Target="../ink/ink638.xml"/><Relationship Id="rId340" Type="http://schemas.openxmlformats.org/officeDocument/2006/relationships/image" Target="../media/image699.png"/><Relationship Id="rId200" Type="http://schemas.openxmlformats.org/officeDocument/2006/relationships/image" Target="../media/image629.png"/><Relationship Id="rId382" Type="http://schemas.openxmlformats.org/officeDocument/2006/relationships/image" Target="../media/image720.png"/><Relationship Id="rId438" Type="http://schemas.openxmlformats.org/officeDocument/2006/relationships/image" Target="../media/image748.png"/><Relationship Id="rId242" Type="http://schemas.openxmlformats.org/officeDocument/2006/relationships/image" Target="../media/image650.png"/><Relationship Id="rId284" Type="http://schemas.openxmlformats.org/officeDocument/2006/relationships/image" Target="../media/image671.png"/><Relationship Id="rId491" Type="http://schemas.openxmlformats.org/officeDocument/2006/relationships/customXml" Target="../ink/ink796.xml"/><Relationship Id="rId505" Type="http://schemas.openxmlformats.org/officeDocument/2006/relationships/customXml" Target="../ink/ink803.xml"/><Relationship Id="rId37" Type="http://schemas.openxmlformats.org/officeDocument/2006/relationships/customXml" Target="../ink/ink569.xml"/><Relationship Id="rId79" Type="http://schemas.openxmlformats.org/officeDocument/2006/relationships/customXml" Target="../ink/ink590.xml"/><Relationship Id="rId102" Type="http://schemas.openxmlformats.org/officeDocument/2006/relationships/image" Target="../media/image580.png"/><Relationship Id="rId144" Type="http://schemas.openxmlformats.org/officeDocument/2006/relationships/image" Target="../media/image601.png"/><Relationship Id="rId90" Type="http://schemas.openxmlformats.org/officeDocument/2006/relationships/image" Target="../media/image574.png"/><Relationship Id="rId186" Type="http://schemas.openxmlformats.org/officeDocument/2006/relationships/image" Target="../media/image622.png"/><Relationship Id="rId351" Type="http://schemas.openxmlformats.org/officeDocument/2006/relationships/customXml" Target="../ink/ink726.xml"/><Relationship Id="rId393" Type="http://schemas.openxmlformats.org/officeDocument/2006/relationships/customXml" Target="../ink/ink747.xml"/><Relationship Id="rId407" Type="http://schemas.openxmlformats.org/officeDocument/2006/relationships/customXml" Target="../ink/ink754.xml"/><Relationship Id="rId449" Type="http://schemas.openxmlformats.org/officeDocument/2006/relationships/customXml" Target="../ink/ink775.xml"/><Relationship Id="rId211" Type="http://schemas.openxmlformats.org/officeDocument/2006/relationships/customXml" Target="../ink/ink656.xml"/><Relationship Id="rId253" Type="http://schemas.openxmlformats.org/officeDocument/2006/relationships/customXml" Target="../ink/ink677.xml"/><Relationship Id="rId295" Type="http://schemas.openxmlformats.org/officeDocument/2006/relationships/customXml" Target="../ink/ink698.xml"/><Relationship Id="rId309" Type="http://schemas.openxmlformats.org/officeDocument/2006/relationships/customXml" Target="../ink/ink705.xml"/><Relationship Id="rId460" Type="http://schemas.openxmlformats.org/officeDocument/2006/relationships/image" Target="../media/image759.png"/><Relationship Id="rId516" Type="http://schemas.openxmlformats.org/officeDocument/2006/relationships/image" Target="../media/image787.png"/><Relationship Id="rId48" Type="http://schemas.openxmlformats.org/officeDocument/2006/relationships/image" Target="../media/image554.png"/><Relationship Id="rId113" Type="http://schemas.openxmlformats.org/officeDocument/2006/relationships/customXml" Target="../ink/ink607.xml"/><Relationship Id="rId320" Type="http://schemas.openxmlformats.org/officeDocument/2006/relationships/image" Target="../media/image689.png"/><Relationship Id="rId155" Type="http://schemas.openxmlformats.org/officeDocument/2006/relationships/customXml" Target="../ink/ink628.xml"/><Relationship Id="rId197" Type="http://schemas.openxmlformats.org/officeDocument/2006/relationships/customXml" Target="../ink/ink649.xml"/><Relationship Id="rId362" Type="http://schemas.openxmlformats.org/officeDocument/2006/relationships/image" Target="../media/image710.png"/><Relationship Id="rId418" Type="http://schemas.openxmlformats.org/officeDocument/2006/relationships/image" Target="../media/image738.png"/><Relationship Id="rId222" Type="http://schemas.openxmlformats.org/officeDocument/2006/relationships/image" Target="../media/image640.png"/><Relationship Id="rId264" Type="http://schemas.openxmlformats.org/officeDocument/2006/relationships/image" Target="../media/image661.png"/><Relationship Id="rId471" Type="http://schemas.openxmlformats.org/officeDocument/2006/relationships/customXml" Target="../ink/ink786.xml"/><Relationship Id="rId17" Type="http://schemas.openxmlformats.org/officeDocument/2006/relationships/customXml" Target="../ink/ink559.xml"/><Relationship Id="rId59" Type="http://schemas.openxmlformats.org/officeDocument/2006/relationships/customXml" Target="../ink/ink580.xml"/><Relationship Id="rId124" Type="http://schemas.openxmlformats.org/officeDocument/2006/relationships/image" Target="../media/image591.png"/><Relationship Id="rId527" Type="http://schemas.openxmlformats.org/officeDocument/2006/relationships/customXml" Target="../ink/ink814.xml"/><Relationship Id="rId70" Type="http://schemas.openxmlformats.org/officeDocument/2006/relationships/image" Target="../media/image565.png"/><Relationship Id="rId166" Type="http://schemas.openxmlformats.org/officeDocument/2006/relationships/image" Target="../media/image612.png"/><Relationship Id="rId331" Type="http://schemas.openxmlformats.org/officeDocument/2006/relationships/customXml" Target="../ink/ink716.xml"/><Relationship Id="rId373" Type="http://schemas.openxmlformats.org/officeDocument/2006/relationships/customXml" Target="../ink/ink737.xml"/><Relationship Id="rId429" Type="http://schemas.openxmlformats.org/officeDocument/2006/relationships/customXml" Target="../ink/ink765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67.xml"/><Relationship Id="rId440" Type="http://schemas.openxmlformats.org/officeDocument/2006/relationships/image" Target="../media/image749.png"/><Relationship Id="rId28" Type="http://schemas.openxmlformats.org/officeDocument/2006/relationships/image" Target="../media/image544.png"/><Relationship Id="rId275" Type="http://schemas.openxmlformats.org/officeDocument/2006/relationships/customXml" Target="../ink/ink688.xml"/><Relationship Id="rId300" Type="http://schemas.openxmlformats.org/officeDocument/2006/relationships/image" Target="../media/image679.png"/><Relationship Id="rId482" Type="http://schemas.openxmlformats.org/officeDocument/2006/relationships/image" Target="../media/image770.png"/><Relationship Id="rId538" Type="http://schemas.openxmlformats.org/officeDocument/2006/relationships/image" Target="../media/image798.png"/><Relationship Id="rId81" Type="http://schemas.openxmlformats.org/officeDocument/2006/relationships/customXml" Target="../ink/ink591.xml"/><Relationship Id="rId135" Type="http://schemas.openxmlformats.org/officeDocument/2006/relationships/customXml" Target="../ink/ink618.xml"/><Relationship Id="rId177" Type="http://schemas.openxmlformats.org/officeDocument/2006/relationships/customXml" Target="../ink/ink639.xml"/><Relationship Id="rId342" Type="http://schemas.openxmlformats.org/officeDocument/2006/relationships/image" Target="../media/image700.png"/><Relationship Id="rId384" Type="http://schemas.openxmlformats.org/officeDocument/2006/relationships/image" Target="../media/image721.png"/><Relationship Id="rId202" Type="http://schemas.openxmlformats.org/officeDocument/2006/relationships/image" Target="../media/image630.png"/><Relationship Id="rId244" Type="http://schemas.openxmlformats.org/officeDocument/2006/relationships/image" Target="../media/image651.png"/><Relationship Id="rId39" Type="http://schemas.openxmlformats.org/officeDocument/2006/relationships/customXml" Target="../ink/ink570.xml"/><Relationship Id="rId286" Type="http://schemas.openxmlformats.org/officeDocument/2006/relationships/image" Target="../media/image672.png"/><Relationship Id="rId451" Type="http://schemas.openxmlformats.org/officeDocument/2006/relationships/customXml" Target="../ink/ink776.xml"/><Relationship Id="rId493" Type="http://schemas.openxmlformats.org/officeDocument/2006/relationships/customXml" Target="../ink/ink797.xml"/><Relationship Id="rId507" Type="http://schemas.openxmlformats.org/officeDocument/2006/relationships/customXml" Target="../ink/ink804.xml"/><Relationship Id="rId50" Type="http://schemas.openxmlformats.org/officeDocument/2006/relationships/image" Target="../media/image555.png"/><Relationship Id="rId104" Type="http://schemas.openxmlformats.org/officeDocument/2006/relationships/image" Target="../media/image581.png"/><Relationship Id="rId146" Type="http://schemas.openxmlformats.org/officeDocument/2006/relationships/image" Target="../media/image602.png"/><Relationship Id="rId188" Type="http://schemas.openxmlformats.org/officeDocument/2006/relationships/image" Target="../media/image623.png"/><Relationship Id="rId311" Type="http://schemas.openxmlformats.org/officeDocument/2006/relationships/customXml" Target="../ink/ink706.xml"/><Relationship Id="rId353" Type="http://schemas.openxmlformats.org/officeDocument/2006/relationships/customXml" Target="../ink/ink727.xml"/><Relationship Id="rId395" Type="http://schemas.openxmlformats.org/officeDocument/2006/relationships/customXml" Target="../ink/ink748.xml"/><Relationship Id="rId409" Type="http://schemas.openxmlformats.org/officeDocument/2006/relationships/customXml" Target="../ink/ink755.xml"/><Relationship Id="rId92" Type="http://schemas.openxmlformats.org/officeDocument/2006/relationships/image" Target="../media/image575.png"/><Relationship Id="rId213" Type="http://schemas.openxmlformats.org/officeDocument/2006/relationships/customXml" Target="../ink/ink657.xml"/><Relationship Id="rId420" Type="http://schemas.openxmlformats.org/officeDocument/2006/relationships/image" Target="../media/image739.png"/><Relationship Id="rId255" Type="http://schemas.openxmlformats.org/officeDocument/2006/relationships/customXml" Target="../ink/ink678.xml"/><Relationship Id="rId297" Type="http://schemas.openxmlformats.org/officeDocument/2006/relationships/customXml" Target="../ink/ink699.xml"/><Relationship Id="rId462" Type="http://schemas.openxmlformats.org/officeDocument/2006/relationships/image" Target="../media/image760.png"/><Relationship Id="rId518" Type="http://schemas.openxmlformats.org/officeDocument/2006/relationships/image" Target="../media/image788.png"/><Relationship Id="rId115" Type="http://schemas.openxmlformats.org/officeDocument/2006/relationships/customXml" Target="../ink/ink608.xml"/><Relationship Id="rId157" Type="http://schemas.openxmlformats.org/officeDocument/2006/relationships/customXml" Target="../ink/ink629.xml"/><Relationship Id="rId322" Type="http://schemas.openxmlformats.org/officeDocument/2006/relationships/image" Target="../media/image690.png"/><Relationship Id="rId364" Type="http://schemas.openxmlformats.org/officeDocument/2006/relationships/image" Target="../media/image711.png"/><Relationship Id="rId61" Type="http://schemas.openxmlformats.org/officeDocument/2006/relationships/customXml" Target="../ink/ink581.xml"/><Relationship Id="rId199" Type="http://schemas.openxmlformats.org/officeDocument/2006/relationships/customXml" Target="../ink/ink650.xml"/><Relationship Id="rId19" Type="http://schemas.openxmlformats.org/officeDocument/2006/relationships/customXml" Target="../ink/ink560.xml"/><Relationship Id="rId224" Type="http://schemas.openxmlformats.org/officeDocument/2006/relationships/image" Target="../media/image641.png"/><Relationship Id="rId266" Type="http://schemas.openxmlformats.org/officeDocument/2006/relationships/image" Target="../media/image662.png"/><Relationship Id="rId431" Type="http://schemas.openxmlformats.org/officeDocument/2006/relationships/customXml" Target="../ink/ink766.xml"/><Relationship Id="rId473" Type="http://schemas.openxmlformats.org/officeDocument/2006/relationships/customXml" Target="../ink/ink787.xml"/><Relationship Id="rId529" Type="http://schemas.openxmlformats.org/officeDocument/2006/relationships/customXml" Target="../ink/ink815.xml"/><Relationship Id="rId30" Type="http://schemas.openxmlformats.org/officeDocument/2006/relationships/image" Target="../media/image545.png"/><Relationship Id="rId126" Type="http://schemas.openxmlformats.org/officeDocument/2006/relationships/image" Target="../media/image592.png"/><Relationship Id="rId168" Type="http://schemas.openxmlformats.org/officeDocument/2006/relationships/image" Target="../media/image613.png"/><Relationship Id="rId333" Type="http://schemas.openxmlformats.org/officeDocument/2006/relationships/customXml" Target="../ink/ink717.xml"/><Relationship Id="rId540" Type="http://schemas.openxmlformats.org/officeDocument/2006/relationships/image" Target="../media/image799.png"/><Relationship Id="rId72" Type="http://schemas.openxmlformats.org/officeDocument/2006/relationships/image" Target="../media/image566.png"/><Relationship Id="rId375" Type="http://schemas.openxmlformats.org/officeDocument/2006/relationships/customXml" Target="../ink/ink738.xml"/><Relationship Id="rId3" Type="http://schemas.openxmlformats.org/officeDocument/2006/relationships/customXml" Target="../ink/ink552.xml"/><Relationship Id="rId235" Type="http://schemas.openxmlformats.org/officeDocument/2006/relationships/customXml" Target="../ink/ink668.xml"/><Relationship Id="rId277" Type="http://schemas.openxmlformats.org/officeDocument/2006/relationships/customXml" Target="../ink/ink689.xml"/><Relationship Id="rId400" Type="http://schemas.openxmlformats.org/officeDocument/2006/relationships/image" Target="../media/image729.png"/><Relationship Id="rId442" Type="http://schemas.openxmlformats.org/officeDocument/2006/relationships/image" Target="../media/image750.png"/><Relationship Id="rId484" Type="http://schemas.openxmlformats.org/officeDocument/2006/relationships/image" Target="../media/image771.png"/><Relationship Id="rId137" Type="http://schemas.openxmlformats.org/officeDocument/2006/relationships/customXml" Target="../ink/ink619.xml"/><Relationship Id="rId302" Type="http://schemas.openxmlformats.org/officeDocument/2006/relationships/image" Target="../media/image680.png"/><Relationship Id="rId344" Type="http://schemas.openxmlformats.org/officeDocument/2006/relationships/image" Target="../media/image701.png"/><Relationship Id="rId41" Type="http://schemas.openxmlformats.org/officeDocument/2006/relationships/customXml" Target="../ink/ink571.xml"/><Relationship Id="rId83" Type="http://schemas.openxmlformats.org/officeDocument/2006/relationships/customXml" Target="../ink/ink592.xml"/><Relationship Id="rId179" Type="http://schemas.openxmlformats.org/officeDocument/2006/relationships/customXml" Target="../ink/ink640.xml"/><Relationship Id="rId386" Type="http://schemas.openxmlformats.org/officeDocument/2006/relationships/image" Target="../media/image722.png"/><Relationship Id="rId190" Type="http://schemas.openxmlformats.org/officeDocument/2006/relationships/image" Target="../media/image624.png"/><Relationship Id="rId204" Type="http://schemas.openxmlformats.org/officeDocument/2006/relationships/image" Target="../media/image631.png"/><Relationship Id="rId246" Type="http://schemas.openxmlformats.org/officeDocument/2006/relationships/image" Target="../media/image652.png"/><Relationship Id="rId288" Type="http://schemas.openxmlformats.org/officeDocument/2006/relationships/image" Target="../media/image673.png"/><Relationship Id="rId411" Type="http://schemas.openxmlformats.org/officeDocument/2006/relationships/customXml" Target="../ink/ink756.xml"/><Relationship Id="rId453" Type="http://schemas.openxmlformats.org/officeDocument/2006/relationships/customXml" Target="../ink/ink777.xml"/><Relationship Id="rId509" Type="http://schemas.openxmlformats.org/officeDocument/2006/relationships/customXml" Target="../ink/ink805.xml"/><Relationship Id="rId106" Type="http://schemas.openxmlformats.org/officeDocument/2006/relationships/image" Target="../media/image582.png"/><Relationship Id="rId313" Type="http://schemas.openxmlformats.org/officeDocument/2006/relationships/customXml" Target="../ink/ink707.xml"/><Relationship Id="rId495" Type="http://schemas.openxmlformats.org/officeDocument/2006/relationships/customXml" Target="../ink/ink798.xml"/><Relationship Id="rId10" Type="http://schemas.openxmlformats.org/officeDocument/2006/relationships/image" Target="../media/image535.png"/><Relationship Id="rId52" Type="http://schemas.openxmlformats.org/officeDocument/2006/relationships/image" Target="../media/image556.png"/><Relationship Id="rId94" Type="http://schemas.openxmlformats.org/officeDocument/2006/relationships/image" Target="../media/image576.png"/><Relationship Id="rId148" Type="http://schemas.openxmlformats.org/officeDocument/2006/relationships/image" Target="../media/image603.png"/><Relationship Id="rId355" Type="http://schemas.openxmlformats.org/officeDocument/2006/relationships/customXml" Target="../ink/ink728.xml"/><Relationship Id="rId397" Type="http://schemas.openxmlformats.org/officeDocument/2006/relationships/customXml" Target="../ink/ink749.xml"/><Relationship Id="rId520" Type="http://schemas.openxmlformats.org/officeDocument/2006/relationships/image" Target="../media/image789.png"/><Relationship Id="rId215" Type="http://schemas.openxmlformats.org/officeDocument/2006/relationships/customXml" Target="../ink/ink658.xml"/><Relationship Id="rId257" Type="http://schemas.openxmlformats.org/officeDocument/2006/relationships/customXml" Target="../ink/ink679.xml"/><Relationship Id="rId422" Type="http://schemas.openxmlformats.org/officeDocument/2006/relationships/image" Target="../media/image740.png"/><Relationship Id="rId464" Type="http://schemas.openxmlformats.org/officeDocument/2006/relationships/image" Target="../media/image761.png"/><Relationship Id="rId299" Type="http://schemas.openxmlformats.org/officeDocument/2006/relationships/customXml" Target="../ink/ink700.xml"/><Relationship Id="rId63" Type="http://schemas.openxmlformats.org/officeDocument/2006/relationships/customXml" Target="../ink/ink582.xml"/><Relationship Id="rId159" Type="http://schemas.openxmlformats.org/officeDocument/2006/relationships/customXml" Target="../ink/ink630.xml"/><Relationship Id="rId366" Type="http://schemas.openxmlformats.org/officeDocument/2006/relationships/image" Target="../media/image712.png"/><Relationship Id="rId226" Type="http://schemas.openxmlformats.org/officeDocument/2006/relationships/image" Target="../media/image642.png"/><Relationship Id="rId433" Type="http://schemas.openxmlformats.org/officeDocument/2006/relationships/customXml" Target="../ink/ink767.xml"/><Relationship Id="rId74" Type="http://schemas.openxmlformats.org/officeDocument/2006/relationships/image" Target="../media/image567.png"/><Relationship Id="rId377" Type="http://schemas.openxmlformats.org/officeDocument/2006/relationships/customXml" Target="../ink/ink739.xml"/><Relationship Id="rId500" Type="http://schemas.openxmlformats.org/officeDocument/2006/relationships/image" Target="../media/image779.png"/><Relationship Id="rId5" Type="http://schemas.openxmlformats.org/officeDocument/2006/relationships/customXml" Target="../ink/ink553.xml"/><Relationship Id="rId237" Type="http://schemas.openxmlformats.org/officeDocument/2006/relationships/customXml" Target="../ink/ink669.xml"/><Relationship Id="rId444" Type="http://schemas.openxmlformats.org/officeDocument/2006/relationships/image" Target="../media/image751.png"/><Relationship Id="rId290" Type="http://schemas.openxmlformats.org/officeDocument/2006/relationships/image" Target="../media/image674.png"/><Relationship Id="rId304" Type="http://schemas.openxmlformats.org/officeDocument/2006/relationships/image" Target="../media/image681.png"/><Relationship Id="rId388" Type="http://schemas.openxmlformats.org/officeDocument/2006/relationships/image" Target="../media/image723.png"/><Relationship Id="rId511" Type="http://schemas.openxmlformats.org/officeDocument/2006/relationships/customXml" Target="../ink/ink80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1.xml"/><Relationship Id="rId671" Type="http://schemas.openxmlformats.org/officeDocument/2006/relationships/customXml" Target="../ink/ink1159.xml"/><Relationship Id="rId21" Type="http://schemas.openxmlformats.org/officeDocument/2006/relationships/image" Target="../media/image811.png"/><Relationship Id="rId324" Type="http://schemas.openxmlformats.org/officeDocument/2006/relationships/image" Target="../media/image961.png"/><Relationship Id="rId531" Type="http://schemas.openxmlformats.org/officeDocument/2006/relationships/image" Target="../media/image1063.png"/><Relationship Id="rId629" Type="http://schemas.openxmlformats.org/officeDocument/2006/relationships/image" Target="../media/image1112.png"/><Relationship Id="rId170" Type="http://schemas.openxmlformats.org/officeDocument/2006/relationships/image" Target="../media/image884.png"/><Relationship Id="rId268" Type="http://schemas.openxmlformats.org/officeDocument/2006/relationships/image" Target="../media/image933.png"/><Relationship Id="rId475" Type="http://schemas.openxmlformats.org/officeDocument/2006/relationships/customXml" Target="../ink/ink1060.xml"/><Relationship Id="rId682" Type="http://schemas.openxmlformats.org/officeDocument/2006/relationships/image" Target="../media/image1138.png"/><Relationship Id="rId32" Type="http://schemas.openxmlformats.org/officeDocument/2006/relationships/customXml" Target="../ink/ink838.xml"/><Relationship Id="rId128" Type="http://schemas.openxmlformats.org/officeDocument/2006/relationships/image" Target="../media/image863.png"/><Relationship Id="rId335" Type="http://schemas.openxmlformats.org/officeDocument/2006/relationships/customXml" Target="../ink/ink990.xml"/><Relationship Id="rId542" Type="http://schemas.openxmlformats.org/officeDocument/2006/relationships/customXml" Target="../ink/ink1094.xml"/><Relationship Id="rId181" Type="http://schemas.openxmlformats.org/officeDocument/2006/relationships/customXml" Target="../ink/ink913.xml"/><Relationship Id="rId402" Type="http://schemas.openxmlformats.org/officeDocument/2006/relationships/image" Target="../media/image1000.png"/><Relationship Id="rId279" Type="http://schemas.openxmlformats.org/officeDocument/2006/relationships/customXml" Target="../ink/ink962.xml"/><Relationship Id="rId486" Type="http://schemas.openxmlformats.org/officeDocument/2006/relationships/image" Target="../media/image1041.png"/><Relationship Id="rId693" Type="http://schemas.openxmlformats.org/officeDocument/2006/relationships/customXml" Target="../ink/ink1170.xml"/><Relationship Id="rId707" Type="http://schemas.openxmlformats.org/officeDocument/2006/relationships/customXml" Target="../ink/ink1177.xml"/><Relationship Id="rId43" Type="http://schemas.openxmlformats.org/officeDocument/2006/relationships/image" Target="../media/image822.png"/><Relationship Id="rId139" Type="http://schemas.openxmlformats.org/officeDocument/2006/relationships/customXml" Target="../ink/ink892.xml"/><Relationship Id="rId346" Type="http://schemas.openxmlformats.org/officeDocument/2006/relationships/image" Target="../media/image972.png"/><Relationship Id="rId553" Type="http://schemas.openxmlformats.org/officeDocument/2006/relationships/image" Target="../media/image1074.png"/><Relationship Id="rId192" Type="http://schemas.openxmlformats.org/officeDocument/2006/relationships/image" Target="../media/image895.png"/><Relationship Id="rId206" Type="http://schemas.openxmlformats.org/officeDocument/2006/relationships/image" Target="../media/image902.png"/><Relationship Id="rId413" Type="http://schemas.openxmlformats.org/officeDocument/2006/relationships/customXml" Target="../ink/ink1029.xml"/><Relationship Id="rId497" Type="http://schemas.openxmlformats.org/officeDocument/2006/relationships/image" Target="../media/image1046.png"/><Relationship Id="rId620" Type="http://schemas.openxmlformats.org/officeDocument/2006/relationships/customXml" Target="../ink/ink1133.xml"/><Relationship Id="rId718" Type="http://schemas.openxmlformats.org/officeDocument/2006/relationships/image" Target="../media/image1156.png"/><Relationship Id="rId357" Type="http://schemas.openxmlformats.org/officeDocument/2006/relationships/customXml" Target="../ink/ink1001.xml"/><Relationship Id="rId54" Type="http://schemas.openxmlformats.org/officeDocument/2006/relationships/customXml" Target="../ink/ink849.xml"/><Relationship Id="rId217" Type="http://schemas.openxmlformats.org/officeDocument/2006/relationships/customXml" Target="../ink/ink931.xml"/><Relationship Id="rId564" Type="http://schemas.openxmlformats.org/officeDocument/2006/relationships/customXml" Target="../ink/ink1105.xml"/><Relationship Id="rId424" Type="http://schemas.openxmlformats.org/officeDocument/2006/relationships/image" Target="../media/image1011.png"/><Relationship Id="rId631" Type="http://schemas.openxmlformats.org/officeDocument/2006/relationships/image" Target="../media/image1113.png"/><Relationship Id="rId729" Type="http://schemas.openxmlformats.org/officeDocument/2006/relationships/image" Target="../media/image1161.png"/><Relationship Id="rId270" Type="http://schemas.openxmlformats.org/officeDocument/2006/relationships/image" Target="../media/image934.png"/><Relationship Id="rId65" Type="http://schemas.openxmlformats.org/officeDocument/2006/relationships/image" Target="../media/image833.png"/><Relationship Id="rId130" Type="http://schemas.openxmlformats.org/officeDocument/2006/relationships/image" Target="../media/image864.png"/><Relationship Id="rId368" Type="http://schemas.openxmlformats.org/officeDocument/2006/relationships/image" Target="../media/image983.png"/><Relationship Id="rId575" Type="http://schemas.openxmlformats.org/officeDocument/2006/relationships/image" Target="../media/image1085.png"/><Relationship Id="rId228" Type="http://schemas.openxmlformats.org/officeDocument/2006/relationships/image" Target="../media/image913.png"/><Relationship Id="rId435" Type="http://schemas.openxmlformats.org/officeDocument/2006/relationships/customXml" Target="../ink/ink1040.xml"/><Relationship Id="rId642" Type="http://schemas.openxmlformats.org/officeDocument/2006/relationships/customXml" Target="../ink/ink1144.xml"/><Relationship Id="rId281" Type="http://schemas.openxmlformats.org/officeDocument/2006/relationships/customXml" Target="../ink/ink963.xml"/><Relationship Id="rId502" Type="http://schemas.openxmlformats.org/officeDocument/2006/relationships/customXml" Target="../ink/ink1074.xml"/><Relationship Id="rId76" Type="http://schemas.openxmlformats.org/officeDocument/2006/relationships/customXml" Target="../ink/ink860.xml"/><Relationship Id="rId141" Type="http://schemas.openxmlformats.org/officeDocument/2006/relationships/customXml" Target="../ink/ink893.xml"/><Relationship Id="rId379" Type="http://schemas.openxmlformats.org/officeDocument/2006/relationships/customXml" Target="../ink/ink1012.xml"/><Relationship Id="rId586" Type="http://schemas.openxmlformats.org/officeDocument/2006/relationships/customXml" Target="../ink/ink1116.xml"/><Relationship Id="rId7" Type="http://schemas.openxmlformats.org/officeDocument/2006/relationships/image" Target="../media/image804.png"/><Relationship Id="rId239" Type="http://schemas.openxmlformats.org/officeDocument/2006/relationships/customXml" Target="../ink/ink942.xml"/><Relationship Id="rId446" Type="http://schemas.openxmlformats.org/officeDocument/2006/relationships/image" Target="../media/image1022.png"/><Relationship Id="rId653" Type="http://schemas.openxmlformats.org/officeDocument/2006/relationships/customXml" Target="../ink/ink1150.xml"/><Relationship Id="rId292" Type="http://schemas.openxmlformats.org/officeDocument/2006/relationships/image" Target="../media/image945.png"/><Relationship Id="rId306" Type="http://schemas.openxmlformats.org/officeDocument/2006/relationships/image" Target="../media/image952.png"/><Relationship Id="rId87" Type="http://schemas.openxmlformats.org/officeDocument/2006/relationships/image" Target="../media/image844.png"/><Relationship Id="rId513" Type="http://schemas.openxmlformats.org/officeDocument/2006/relationships/image" Target="../media/image1054.png"/><Relationship Id="rId597" Type="http://schemas.openxmlformats.org/officeDocument/2006/relationships/image" Target="../media/image1096.png"/><Relationship Id="rId720" Type="http://schemas.openxmlformats.org/officeDocument/2006/relationships/image" Target="../media/image1157.png"/><Relationship Id="rId152" Type="http://schemas.openxmlformats.org/officeDocument/2006/relationships/image" Target="../media/image875.png"/><Relationship Id="rId457" Type="http://schemas.openxmlformats.org/officeDocument/2006/relationships/customXml" Target="../ink/ink1051.xml"/><Relationship Id="rId664" Type="http://schemas.openxmlformats.org/officeDocument/2006/relationships/image" Target="../media/image1129.png"/><Relationship Id="rId14" Type="http://schemas.openxmlformats.org/officeDocument/2006/relationships/customXml" Target="../ink/ink829.xml"/><Relationship Id="rId317" Type="http://schemas.openxmlformats.org/officeDocument/2006/relationships/customXml" Target="../ink/ink981.xml"/><Relationship Id="rId524" Type="http://schemas.openxmlformats.org/officeDocument/2006/relationships/customXml" Target="../ink/ink1085.xml"/><Relationship Id="rId731" Type="http://schemas.openxmlformats.org/officeDocument/2006/relationships/image" Target="../media/image1162.png"/><Relationship Id="rId98" Type="http://schemas.openxmlformats.org/officeDocument/2006/relationships/customXml" Target="../ink/ink871.xml"/><Relationship Id="rId163" Type="http://schemas.openxmlformats.org/officeDocument/2006/relationships/customXml" Target="../ink/ink904.xml"/><Relationship Id="rId370" Type="http://schemas.openxmlformats.org/officeDocument/2006/relationships/image" Target="../media/image984.png"/><Relationship Id="rId230" Type="http://schemas.openxmlformats.org/officeDocument/2006/relationships/image" Target="../media/image914.png"/><Relationship Id="rId468" Type="http://schemas.openxmlformats.org/officeDocument/2006/relationships/image" Target="../media/image87.png"/><Relationship Id="rId675" Type="http://schemas.openxmlformats.org/officeDocument/2006/relationships/customXml" Target="../ink/ink1161.xml"/><Relationship Id="rId25" Type="http://schemas.openxmlformats.org/officeDocument/2006/relationships/image" Target="../media/image813.png"/><Relationship Id="rId328" Type="http://schemas.openxmlformats.org/officeDocument/2006/relationships/image" Target="../media/image963.png"/><Relationship Id="rId535" Type="http://schemas.openxmlformats.org/officeDocument/2006/relationships/image" Target="../media/image1065.png"/><Relationship Id="rId174" Type="http://schemas.openxmlformats.org/officeDocument/2006/relationships/image" Target="../media/image886.png"/><Relationship Id="rId381" Type="http://schemas.openxmlformats.org/officeDocument/2006/relationships/customXml" Target="../ink/ink1013.xml"/><Relationship Id="rId602" Type="http://schemas.openxmlformats.org/officeDocument/2006/relationships/customXml" Target="../ink/ink1124.xml"/><Relationship Id="rId241" Type="http://schemas.openxmlformats.org/officeDocument/2006/relationships/customXml" Target="../ink/ink943.xml"/><Relationship Id="rId479" Type="http://schemas.openxmlformats.org/officeDocument/2006/relationships/customXml" Target="../ink/ink1062.xml"/><Relationship Id="rId686" Type="http://schemas.openxmlformats.org/officeDocument/2006/relationships/image" Target="../media/image1140.png"/><Relationship Id="rId36" Type="http://schemas.openxmlformats.org/officeDocument/2006/relationships/customXml" Target="../ink/ink840.xml"/><Relationship Id="rId339" Type="http://schemas.openxmlformats.org/officeDocument/2006/relationships/customXml" Target="../ink/ink992.xml"/><Relationship Id="rId546" Type="http://schemas.openxmlformats.org/officeDocument/2006/relationships/customXml" Target="../ink/ink1096.xml"/><Relationship Id="rId101" Type="http://schemas.openxmlformats.org/officeDocument/2006/relationships/customXml" Target="../ink/ink873.xml"/><Relationship Id="rId185" Type="http://schemas.openxmlformats.org/officeDocument/2006/relationships/customXml" Target="../ink/ink915.xml"/><Relationship Id="rId406" Type="http://schemas.openxmlformats.org/officeDocument/2006/relationships/image" Target="../media/image1002.png"/><Relationship Id="rId392" Type="http://schemas.openxmlformats.org/officeDocument/2006/relationships/image" Target="../media/image995.png"/><Relationship Id="rId613" Type="http://schemas.openxmlformats.org/officeDocument/2006/relationships/image" Target="../media/image1104.png"/><Relationship Id="rId697" Type="http://schemas.openxmlformats.org/officeDocument/2006/relationships/customXml" Target="../ink/ink1172.xml"/><Relationship Id="rId252" Type="http://schemas.openxmlformats.org/officeDocument/2006/relationships/image" Target="../media/image925.png"/><Relationship Id="rId47" Type="http://schemas.openxmlformats.org/officeDocument/2006/relationships/image" Target="../media/image824.png"/><Relationship Id="rId112" Type="http://schemas.openxmlformats.org/officeDocument/2006/relationships/image" Target="../media/image855.png"/><Relationship Id="rId557" Type="http://schemas.openxmlformats.org/officeDocument/2006/relationships/image" Target="../media/image1076.png"/><Relationship Id="rId196" Type="http://schemas.openxmlformats.org/officeDocument/2006/relationships/image" Target="../media/image897.png"/><Relationship Id="rId417" Type="http://schemas.openxmlformats.org/officeDocument/2006/relationships/customXml" Target="../ink/ink1031.xml"/><Relationship Id="rId624" Type="http://schemas.openxmlformats.org/officeDocument/2006/relationships/customXml" Target="../ink/ink1135.xml"/><Relationship Id="rId263" Type="http://schemas.openxmlformats.org/officeDocument/2006/relationships/customXml" Target="../ink/ink954.xml"/><Relationship Id="rId470" Type="http://schemas.openxmlformats.org/officeDocument/2006/relationships/image" Target="../media/image1033.png"/><Relationship Id="rId58" Type="http://schemas.openxmlformats.org/officeDocument/2006/relationships/customXml" Target="../ink/ink851.xml"/><Relationship Id="rId123" Type="http://schemas.openxmlformats.org/officeDocument/2006/relationships/customXml" Target="../ink/ink884.xml"/><Relationship Id="rId330" Type="http://schemas.openxmlformats.org/officeDocument/2006/relationships/image" Target="../media/image964.png"/><Relationship Id="rId568" Type="http://schemas.openxmlformats.org/officeDocument/2006/relationships/customXml" Target="../ink/ink1107.xml"/><Relationship Id="rId428" Type="http://schemas.openxmlformats.org/officeDocument/2006/relationships/image" Target="../media/image1013.png"/><Relationship Id="rId635" Type="http://schemas.openxmlformats.org/officeDocument/2006/relationships/image" Target="../media/image1115.png"/><Relationship Id="rId274" Type="http://schemas.openxmlformats.org/officeDocument/2006/relationships/image" Target="../media/image936.png"/><Relationship Id="rId481" Type="http://schemas.openxmlformats.org/officeDocument/2006/relationships/customXml" Target="../ink/ink1063.xml"/><Relationship Id="rId702" Type="http://schemas.openxmlformats.org/officeDocument/2006/relationships/image" Target="../media/image1148.png"/><Relationship Id="rId69" Type="http://schemas.openxmlformats.org/officeDocument/2006/relationships/image" Target="../media/image835.png"/><Relationship Id="rId134" Type="http://schemas.openxmlformats.org/officeDocument/2006/relationships/image" Target="../media/image866.png"/><Relationship Id="rId579" Type="http://schemas.openxmlformats.org/officeDocument/2006/relationships/image" Target="../media/image1087.png"/><Relationship Id="rId341" Type="http://schemas.openxmlformats.org/officeDocument/2006/relationships/customXml" Target="../ink/ink993.xml"/><Relationship Id="rId439" Type="http://schemas.openxmlformats.org/officeDocument/2006/relationships/customXml" Target="../ink/ink1042.xml"/><Relationship Id="rId646" Type="http://schemas.openxmlformats.org/officeDocument/2006/relationships/customXml" Target="../ink/ink1146.xml"/><Relationship Id="rId201" Type="http://schemas.openxmlformats.org/officeDocument/2006/relationships/customXml" Target="../ink/ink923.xml"/><Relationship Id="rId285" Type="http://schemas.openxmlformats.org/officeDocument/2006/relationships/customXml" Target="../ink/ink965.xml"/><Relationship Id="rId506" Type="http://schemas.openxmlformats.org/officeDocument/2006/relationships/customXml" Target="../ink/ink1076.xml"/><Relationship Id="rId492" Type="http://schemas.openxmlformats.org/officeDocument/2006/relationships/customXml" Target="../ink/ink1069.xml"/><Relationship Id="rId713" Type="http://schemas.openxmlformats.org/officeDocument/2006/relationships/customXml" Target="../ink/ink1180.xml"/><Relationship Id="rId145" Type="http://schemas.openxmlformats.org/officeDocument/2006/relationships/customXml" Target="../ink/ink895.xml"/><Relationship Id="rId352" Type="http://schemas.openxmlformats.org/officeDocument/2006/relationships/image" Target="../media/image975.png"/><Relationship Id="rId212" Type="http://schemas.openxmlformats.org/officeDocument/2006/relationships/image" Target="../media/image905.png"/><Relationship Id="rId657" Type="http://schemas.openxmlformats.org/officeDocument/2006/relationships/customXml" Target="../ink/ink1152.xml"/><Relationship Id="rId296" Type="http://schemas.openxmlformats.org/officeDocument/2006/relationships/image" Target="../media/image947.png"/><Relationship Id="rId517" Type="http://schemas.openxmlformats.org/officeDocument/2006/relationships/image" Target="../media/image1056.png"/><Relationship Id="rId724" Type="http://schemas.openxmlformats.org/officeDocument/2006/relationships/image" Target="../media/image1159.png"/><Relationship Id="rId60" Type="http://schemas.openxmlformats.org/officeDocument/2006/relationships/customXml" Target="../ink/ink852.xml"/><Relationship Id="rId156" Type="http://schemas.openxmlformats.org/officeDocument/2006/relationships/image" Target="../media/image877.png"/><Relationship Id="rId363" Type="http://schemas.openxmlformats.org/officeDocument/2006/relationships/customXml" Target="../ink/ink1004.xml"/><Relationship Id="rId570" Type="http://schemas.openxmlformats.org/officeDocument/2006/relationships/customXml" Target="../ink/ink1108.xml"/><Relationship Id="rId223" Type="http://schemas.openxmlformats.org/officeDocument/2006/relationships/customXml" Target="../ink/ink934.xml"/><Relationship Id="rId430" Type="http://schemas.openxmlformats.org/officeDocument/2006/relationships/image" Target="../media/image1014.png"/><Relationship Id="rId668" Type="http://schemas.openxmlformats.org/officeDocument/2006/relationships/image" Target="../media/image1131.png"/><Relationship Id="rId18" Type="http://schemas.openxmlformats.org/officeDocument/2006/relationships/customXml" Target="../ink/ink831.xml"/><Relationship Id="rId528" Type="http://schemas.openxmlformats.org/officeDocument/2006/relationships/customXml" Target="../ink/ink1087.xml"/><Relationship Id="rId167" Type="http://schemas.openxmlformats.org/officeDocument/2006/relationships/customXml" Target="../ink/ink906.xml"/><Relationship Id="rId374" Type="http://schemas.openxmlformats.org/officeDocument/2006/relationships/image" Target="../media/image986.png"/><Relationship Id="rId581" Type="http://schemas.openxmlformats.org/officeDocument/2006/relationships/image" Target="../media/image1088.png"/><Relationship Id="rId71" Type="http://schemas.openxmlformats.org/officeDocument/2006/relationships/image" Target="../media/image836.png"/><Relationship Id="rId234" Type="http://schemas.openxmlformats.org/officeDocument/2006/relationships/image" Target="../media/image916.png"/><Relationship Id="rId679" Type="http://schemas.openxmlformats.org/officeDocument/2006/relationships/customXml" Target="../ink/ink1163.xml"/><Relationship Id="rId2" Type="http://schemas.openxmlformats.org/officeDocument/2006/relationships/customXml" Target="../ink/ink823.xml"/><Relationship Id="rId29" Type="http://schemas.openxmlformats.org/officeDocument/2006/relationships/image" Target="../media/image815.png"/><Relationship Id="rId441" Type="http://schemas.openxmlformats.org/officeDocument/2006/relationships/customXml" Target="../ink/ink1043.xml"/><Relationship Id="rId539" Type="http://schemas.openxmlformats.org/officeDocument/2006/relationships/image" Target="../media/image1067.png"/><Relationship Id="rId178" Type="http://schemas.openxmlformats.org/officeDocument/2006/relationships/image" Target="../media/image888.png"/><Relationship Id="rId301" Type="http://schemas.openxmlformats.org/officeDocument/2006/relationships/customXml" Target="../ink/ink973.xml"/><Relationship Id="rId82" Type="http://schemas.openxmlformats.org/officeDocument/2006/relationships/customXml" Target="../ink/ink863.xml"/><Relationship Id="rId385" Type="http://schemas.openxmlformats.org/officeDocument/2006/relationships/customXml" Target="../ink/ink1015.xml"/><Relationship Id="rId592" Type="http://schemas.openxmlformats.org/officeDocument/2006/relationships/customXml" Target="../ink/ink1119.xml"/><Relationship Id="rId606" Type="http://schemas.openxmlformats.org/officeDocument/2006/relationships/customXml" Target="../ink/ink1126.xml"/><Relationship Id="rId245" Type="http://schemas.openxmlformats.org/officeDocument/2006/relationships/customXml" Target="../ink/ink945.xml"/><Relationship Id="rId452" Type="http://schemas.openxmlformats.org/officeDocument/2006/relationships/image" Target="../media/image1025.png"/><Relationship Id="rId105" Type="http://schemas.openxmlformats.org/officeDocument/2006/relationships/customXml" Target="../ink/ink875.xml"/><Relationship Id="rId147" Type="http://schemas.openxmlformats.org/officeDocument/2006/relationships/customXml" Target="../ink/ink896.xml"/><Relationship Id="rId312" Type="http://schemas.openxmlformats.org/officeDocument/2006/relationships/image" Target="../media/image955.png"/><Relationship Id="rId354" Type="http://schemas.openxmlformats.org/officeDocument/2006/relationships/image" Target="../media/image976.png"/><Relationship Id="rId51" Type="http://schemas.openxmlformats.org/officeDocument/2006/relationships/image" Target="../media/image826.png"/><Relationship Id="rId93" Type="http://schemas.openxmlformats.org/officeDocument/2006/relationships/image" Target="../media/image847.png"/><Relationship Id="rId189" Type="http://schemas.openxmlformats.org/officeDocument/2006/relationships/customXml" Target="../ink/ink917.xml"/><Relationship Id="rId396" Type="http://schemas.openxmlformats.org/officeDocument/2006/relationships/image" Target="../media/image997.png"/><Relationship Id="rId561" Type="http://schemas.openxmlformats.org/officeDocument/2006/relationships/image" Target="../media/image1078.png"/><Relationship Id="rId617" Type="http://schemas.openxmlformats.org/officeDocument/2006/relationships/image" Target="../media/image1106.png"/><Relationship Id="rId659" Type="http://schemas.openxmlformats.org/officeDocument/2006/relationships/customXml" Target="../ink/ink1153.xml"/><Relationship Id="rId214" Type="http://schemas.openxmlformats.org/officeDocument/2006/relationships/image" Target="../media/image906.png"/><Relationship Id="rId256" Type="http://schemas.openxmlformats.org/officeDocument/2006/relationships/image" Target="../media/image927.png"/><Relationship Id="rId298" Type="http://schemas.openxmlformats.org/officeDocument/2006/relationships/image" Target="../media/image948.png"/><Relationship Id="rId421" Type="http://schemas.openxmlformats.org/officeDocument/2006/relationships/customXml" Target="../ink/ink1033.xml"/><Relationship Id="rId463" Type="http://schemas.openxmlformats.org/officeDocument/2006/relationships/customXml" Target="../ink/ink1054.xml"/><Relationship Id="rId519" Type="http://schemas.openxmlformats.org/officeDocument/2006/relationships/image" Target="../media/image1057.png"/><Relationship Id="rId670" Type="http://schemas.openxmlformats.org/officeDocument/2006/relationships/image" Target="../media/image1132.png"/><Relationship Id="rId116" Type="http://schemas.openxmlformats.org/officeDocument/2006/relationships/image" Target="../media/image857.png"/><Relationship Id="rId158" Type="http://schemas.openxmlformats.org/officeDocument/2006/relationships/image" Target="../media/image878.png"/><Relationship Id="rId323" Type="http://schemas.openxmlformats.org/officeDocument/2006/relationships/customXml" Target="../ink/ink984.xml"/><Relationship Id="rId530" Type="http://schemas.openxmlformats.org/officeDocument/2006/relationships/customXml" Target="../ink/ink1088.xml"/><Relationship Id="rId726" Type="http://schemas.openxmlformats.org/officeDocument/2006/relationships/customXml" Target="../ink/ink1187.xml"/><Relationship Id="rId20" Type="http://schemas.openxmlformats.org/officeDocument/2006/relationships/customXml" Target="../ink/ink832.xml"/><Relationship Id="rId62" Type="http://schemas.openxmlformats.org/officeDocument/2006/relationships/customXml" Target="../ink/ink853.xml"/><Relationship Id="rId365" Type="http://schemas.openxmlformats.org/officeDocument/2006/relationships/customXml" Target="../ink/ink1005.xml"/><Relationship Id="rId572" Type="http://schemas.openxmlformats.org/officeDocument/2006/relationships/customXml" Target="../ink/ink1109.xml"/><Relationship Id="rId628" Type="http://schemas.openxmlformats.org/officeDocument/2006/relationships/customXml" Target="../ink/ink1137.xml"/><Relationship Id="rId225" Type="http://schemas.openxmlformats.org/officeDocument/2006/relationships/customXml" Target="../ink/ink935.xml"/><Relationship Id="rId267" Type="http://schemas.openxmlformats.org/officeDocument/2006/relationships/customXml" Target="../ink/ink956.xml"/><Relationship Id="rId432" Type="http://schemas.openxmlformats.org/officeDocument/2006/relationships/image" Target="../media/image1015.png"/><Relationship Id="rId474" Type="http://schemas.openxmlformats.org/officeDocument/2006/relationships/image" Target="../media/image1035.png"/><Relationship Id="rId127" Type="http://schemas.openxmlformats.org/officeDocument/2006/relationships/customXml" Target="../ink/ink886.xml"/><Relationship Id="rId681" Type="http://schemas.openxmlformats.org/officeDocument/2006/relationships/customXml" Target="../ink/ink1164.xml"/><Relationship Id="rId31" Type="http://schemas.openxmlformats.org/officeDocument/2006/relationships/image" Target="../media/image816.png"/><Relationship Id="rId73" Type="http://schemas.openxmlformats.org/officeDocument/2006/relationships/image" Target="../media/image837.png"/><Relationship Id="rId169" Type="http://schemas.openxmlformats.org/officeDocument/2006/relationships/customXml" Target="../ink/ink907.xml"/><Relationship Id="rId334" Type="http://schemas.openxmlformats.org/officeDocument/2006/relationships/image" Target="../media/image966.png"/><Relationship Id="rId376" Type="http://schemas.openxmlformats.org/officeDocument/2006/relationships/image" Target="../media/image987.png"/><Relationship Id="rId541" Type="http://schemas.openxmlformats.org/officeDocument/2006/relationships/image" Target="../media/image1068.png"/><Relationship Id="rId583" Type="http://schemas.openxmlformats.org/officeDocument/2006/relationships/image" Target="../media/image1089.png"/><Relationship Id="rId639" Type="http://schemas.openxmlformats.org/officeDocument/2006/relationships/image" Target="../media/image1117.png"/><Relationship Id="rId4" Type="http://schemas.openxmlformats.org/officeDocument/2006/relationships/customXml" Target="../ink/ink824.xml"/><Relationship Id="rId180" Type="http://schemas.openxmlformats.org/officeDocument/2006/relationships/image" Target="../media/image889.png"/><Relationship Id="rId236" Type="http://schemas.openxmlformats.org/officeDocument/2006/relationships/image" Target="../media/image917.png"/><Relationship Id="rId278" Type="http://schemas.openxmlformats.org/officeDocument/2006/relationships/image" Target="../media/image938.png"/><Relationship Id="rId401" Type="http://schemas.openxmlformats.org/officeDocument/2006/relationships/customXml" Target="../ink/ink1023.xml"/><Relationship Id="rId443" Type="http://schemas.openxmlformats.org/officeDocument/2006/relationships/customXml" Target="../ink/ink1044.xml"/><Relationship Id="rId650" Type="http://schemas.openxmlformats.org/officeDocument/2006/relationships/image" Target="../media/image1122.png"/><Relationship Id="rId303" Type="http://schemas.openxmlformats.org/officeDocument/2006/relationships/customXml" Target="../ink/ink974.xml"/><Relationship Id="rId485" Type="http://schemas.openxmlformats.org/officeDocument/2006/relationships/customXml" Target="../ink/ink1065.xml"/><Relationship Id="rId692" Type="http://schemas.openxmlformats.org/officeDocument/2006/relationships/image" Target="../media/image1143.png"/><Relationship Id="rId706" Type="http://schemas.openxmlformats.org/officeDocument/2006/relationships/image" Target="../media/image1150.png"/><Relationship Id="rId42" Type="http://schemas.openxmlformats.org/officeDocument/2006/relationships/customXml" Target="../ink/ink843.xml"/><Relationship Id="rId84" Type="http://schemas.openxmlformats.org/officeDocument/2006/relationships/customXml" Target="../ink/ink864.xml"/><Relationship Id="rId138" Type="http://schemas.openxmlformats.org/officeDocument/2006/relationships/image" Target="../media/image868.png"/><Relationship Id="rId345" Type="http://schemas.openxmlformats.org/officeDocument/2006/relationships/customXml" Target="../ink/ink995.xml"/><Relationship Id="rId387" Type="http://schemas.openxmlformats.org/officeDocument/2006/relationships/customXml" Target="../ink/ink1016.xml"/><Relationship Id="rId510" Type="http://schemas.openxmlformats.org/officeDocument/2006/relationships/customXml" Target="../ink/ink1078.xml"/><Relationship Id="rId552" Type="http://schemas.openxmlformats.org/officeDocument/2006/relationships/customXml" Target="../ink/ink1099.xml"/><Relationship Id="rId594" Type="http://schemas.openxmlformats.org/officeDocument/2006/relationships/customXml" Target="../ink/ink1120.xml"/><Relationship Id="rId608" Type="http://schemas.openxmlformats.org/officeDocument/2006/relationships/customXml" Target="../ink/ink1127.xml"/><Relationship Id="rId191" Type="http://schemas.openxmlformats.org/officeDocument/2006/relationships/customXml" Target="../ink/ink918.xml"/><Relationship Id="rId205" Type="http://schemas.openxmlformats.org/officeDocument/2006/relationships/customXml" Target="../ink/ink925.xml"/><Relationship Id="rId247" Type="http://schemas.openxmlformats.org/officeDocument/2006/relationships/customXml" Target="../ink/ink946.xml"/><Relationship Id="rId412" Type="http://schemas.openxmlformats.org/officeDocument/2006/relationships/image" Target="../media/image1005.png"/><Relationship Id="rId107" Type="http://schemas.openxmlformats.org/officeDocument/2006/relationships/customXml" Target="../ink/ink876.xml"/><Relationship Id="rId289" Type="http://schemas.openxmlformats.org/officeDocument/2006/relationships/customXml" Target="../ink/ink967.xml"/><Relationship Id="rId454" Type="http://schemas.openxmlformats.org/officeDocument/2006/relationships/image" Target="../media/image1026.png"/><Relationship Id="rId496" Type="http://schemas.openxmlformats.org/officeDocument/2006/relationships/customXml" Target="../ink/ink1071.xml"/><Relationship Id="rId661" Type="http://schemas.openxmlformats.org/officeDocument/2006/relationships/customXml" Target="../ink/ink1154.xml"/><Relationship Id="rId717" Type="http://schemas.openxmlformats.org/officeDocument/2006/relationships/customXml" Target="../ink/ink1182.xml"/><Relationship Id="rId11" Type="http://schemas.openxmlformats.org/officeDocument/2006/relationships/image" Target="../media/image806.png"/><Relationship Id="rId53" Type="http://schemas.openxmlformats.org/officeDocument/2006/relationships/image" Target="../media/image827.png"/><Relationship Id="rId149" Type="http://schemas.openxmlformats.org/officeDocument/2006/relationships/customXml" Target="../ink/ink897.xml"/><Relationship Id="rId314" Type="http://schemas.openxmlformats.org/officeDocument/2006/relationships/image" Target="../media/image956.png"/><Relationship Id="rId356" Type="http://schemas.openxmlformats.org/officeDocument/2006/relationships/image" Target="../media/image977.png"/><Relationship Id="rId398" Type="http://schemas.openxmlformats.org/officeDocument/2006/relationships/image" Target="../media/image998.png"/><Relationship Id="rId521" Type="http://schemas.openxmlformats.org/officeDocument/2006/relationships/image" Target="../media/image1058.png"/><Relationship Id="rId563" Type="http://schemas.openxmlformats.org/officeDocument/2006/relationships/image" Target="../media/image1079.png"/><Relationship Id="rId619" Type="http://schemas.openxmlformats.org/officeDocument/2006/relationships/image" Target="../media/image1107.png"/><Relationship Id="rId95" Type="http://schemas.openxmlformats.org/officeDocument/2006/relationships/image" Target="../media/image848.png"/><Relationship Id="rId160" Type="http://schemas.openxmlformats.org/officeDocument/2006/relationships/image" Target="../media/image879.png"/><Relationship Id="rId216" Type="http://schemas.openxmlformats.org/officeDocument/2006/relationships/image" Target="../media/image907.png"/><Relationship Id="rId423" Type="http://schemas.openxmlformats.org/officeDocument/2006/relationships/customXml" Target="../ink/ink1034.xml"/><Relationship Id="rId258" Type="http://schemas.openxmlformats.org/officeDocument/2006/relationships/image" Target="../media/image928.png"/><Relationship Id="rId465" Type="http://schemas.openxmlformats.org/officeDocument/2006/relationships/customXml" Target="../ink/ink1055.xml"/><Relationship Id="rId630" Type="http://schemas.openxmlformats.org/officeDocument/2006/relationships/customXml" Target="../ink/ink1138.xml"/><Relationship Id="rId672" Type="http://schemas.openxmlformats.org/officeDocument/2006/relationships/image" Target="../media/image1133.png"/><Relationship Id="rId728" Type="http://schemas.openxmlformats.org/officeDocument/2006/relationships/customXml" Target="../ink/ink1188.xml"/><Relationship Id="rId22" Type="http://schemas.openxmlformats.org/officeDocument/2006/relationships/customXml" Target="../ink/ink833.xml"/><Relationship Id="rId64" Type="http://schemas.openxmlformats.org/officeDocument/2006/relationships/customXml" Target="../ink/ink854.xml"/><Relationship Id="rId118" Type="http://schemas.openxmlformats.org/officeDocument/2006/relationships/image" Target="../media/image858.png"/><Relationship Id="rId325" Type="http://schemas.openxmlformats.org/officeDocument/2006/relationships/customXml" Target="../ink/ink985.xml"/><Relationship Id="rId367" Type="http://schemas.openxmlformats.org/officeDocument/2006/relationships/customXml" Target="../ink/ink1006.xml"/><Relationship Id="rId532" Type="http://schemas.openxmlformats.org/officeDocument/2006/relationships/customXml" Target="../ink/ink1089.xml"/><Relationship Id="rId574" Type="http://schemas.openxmlformats.org/officeDocument/2006/relationships/customXml" Target="../ink/ink1110.xml"/><Relationship Id="rId171" Type="http://schemas.openxmlformats.org/officeDocument/2006/relationships/customXml" Target="../ink/ink908.xml"/><Relationship Id="rId227" Type="http://schemas.openxmlformats.org/officeDocument/2006/relationships/customXml" Target="../ink/ink936.xml"/><Relationship Id="rId269" Type="http://schemas.openxmlformats.org/officeDocument/2006/relationships/customXml" Target="../ink/ink957.xml"/><Relationship Id="rId434" Type="http://schemas.openxmlformats.org/officeDocument/2006/relationships/image" Target="../media/image1016.png"/><Relationship Id="rId476" Type="http://schemas.openxmlformats.org/officeDocument/2006/relationships/image" Target="../media/image1036.png"/><Relationship Id="rId641" Type="http://schemas.openxmlformats.org/officeDocument/2006/relationships/image" Target="../media/image1118.png"/><Relationship Id="rId683" Type="http://schemas.openxmlformats.org/officeDocument/2006/relationships/customXml" Target="../ink/ink1165.xml"/><Relationship Id="rId33" Type="http://schemas.openxmlformats.org/officeDocument/2006/relationships/image" Target="../media/image817.png"/><Relationship Id="rId129" Type="http://schemas.openxmlformats.org/officeDocument/2006/relationships/customXml" Target="../ink/ink887.xml"/><Relationship Id="rId280" Type="http://schemas.openxmlformats.org/officeDocument/2006/relationships/image" Target="../media/image939.png"/><Relationship Id="rId336" Type="http://schemas.openxmlformats.org/officeDocument/2006/relationships/image" Target="../media/image967.png"/><Relationship Id="rId501" Type="http://schemas.openxmlformats.org/officeDocument/2006/relationships/image" Target="../media/image1048.png"/><Relationship Id="rId543" Type="http://schemas.openxmlformats.org/officeDocument/2006/relationships/image" Target="../media/image1069.png"/><Relationship Id="rId75" Type="http://schemas.openxmlformats.org/officeDocument/2006/relationships/image" Target="../media/image838.png"/><Relationship Id="rId140" Type="http://schemas.openxmlformats.org/officeDocument/2006/relationships/image" Target="../media/image869.png"/><Relationship Id="rId182" Type="http://schemas.openxmlformats.org/officeDocument/2006/relationships/image" Target="../media/image890.png"/><Relationship Id="rId378" Type="http://schemas.openxmlformats.org/officeDocument/2006/relationships/image" Target="../media/image988.png"/><Relationship Id="rId403" Type="http://schemas.openxmlformats.org/officeDocument/2006/relationships/customXml" Target="../ink/ink1024.xml"/><Relationship Id="rId585" Type="http://schemas.openxmlformats.org/officeDocument/2006/relationships/image" Target="../media/image1090.png"/><Relationship Id="rId6" Type="http://schemas.openxmlformats.org/officeDocument/2006/relationships/customXml" Target="../ink/ink825.xml"/><Relationship Id="rId238" Type="http://schemas.openxmlformats.org/officeDocument/2006/relationships/image" Target="../media/image918.png"/><Relationship Id="rId445" Type="http://schemas.openxmlformats.org/officeDocument/2006/relationships/customXml" Target="../ink/ink1045.xml"/><Relationship Id="rId487" Type="http://schemas.openxmlformats.org/officeDocument/2006/relationships/customXml" Target="../ink/ink1066.xml"/><Relationship Id="rId610" Type="http://schemas.openxmlformats.org/officeDocument/2006/relationships/customXml" Target="../ink/ink1128.xml"/><Relationship Id="rId652" Type="http://schemas.openxmlformats.org/officeDocument/2006/relationships/image" Target="../media/image1123.png"/><Relationship Id="rId694" Type="http://schemas.openxmlformats.org/officeDocument/2006/relationships/image" Target="../media/image1144.png"/><Relationship Id="rId708" Type="http://schemas.openxmlformats.org/officeDocument/2006/relationships/image" Target="../media/image1151.png"/><Relationship Id="rId291" Type="http://schemas.openxmlformats.org/officeDocument/2006/relationships/customXml" Target="../ink/ink968.xml"/><Relationship Id="rId305" Type="http://schemas.openxmlformats.org/officeDocument/2006/relationships/customXml" Target="../ink/ink975.xml"/><Relationship Id="rId347" Type="http://schemas.openxmlformats.org/officeDocument/2006/relationships/customXml" Target="../ink/ink996.xml"/><Relationship Id="rId512" Type="http://schemas.openxmlformats.org/officeDocument/2006/relationships/customXml" Target="../ink/ink1079.xml"/><Relationship Id="rId44" Type="http://schemas.openxmlformats.org/officeDocument/2006/relationships/customXml" Target="../ink/ink844.xml"/><Relationship Id="rId86" Type="http://schemas.openxmlformats.org/officeDocument/2006/relationships/customXml" Target="../ink/ink865.xml"/><Relationship Id="rId151" Type="http://schemas.openxmlformats.org/officeDocument/2006/relationships/customXml" Target="../ink/ink898.xml"/><Relationship Id="rId389" Type="http://schemas.openxmlformats.org/officeDocument/2006/relationships/customXml" Target="../ink/ink1017.xml"/><Relationship Id="rId554" Type="http://schemas.openxmlformats.org/officeDocument/2006/relationships/customXml" Target="../ink/ink1100.xml"/><Relationship Id="rId596" Type="http://schemas.openxmlformats.org/officeDocument/2006/relationships/customXml" Target="../ink/ink1121.xml"/><Relationship Id="rId193" Type="http://schemas.openxmlformats.org/officeDocument/2006/relationships/customXml" Target="../ink/ink919.xml"/><Relationship Id="rId207" Type="http://schemas.openxmlformats.org/officeDocument/2006/relationships/customXml" Target="../ink/ink926.xml"/><Relationship Id="rId249" Type="http://schemas.openxmlformats.org/officeDocument/2006/relationships/customXml" Target="../ink/ink947.xml"/><Relationship Id="rId414" Type="http://schemas.openxmlformats.org/officeDocument/2006/relationships/image" Target="../media/image1006.png"/><Relationship Id="rId456" Type="http://schemas.openxmlformats.org/officeDocument/2006/relationships/image" Target="../media/image1027.png"/><Relationship Id="rId498" Type="http://schemas.openxmlformats.org/officeDocument/2006/relationships/customXml" Target="../ink/ink1072.xml"/><Relationship Id="rId621" Type="http://schemas.openxmlformats.org/officeDocument/2006/relationships/image" Target="../media/image1108.png"/><Relationship Id="rId663" Type="http://schemas.openxmlformats.org/officeDocument/2006/relationships/customXml" Target="../ink/ink1155.xml"/><Relationship Id="rId13" Type="http://schemas.openxmlformats.org/officeDocument/2006/relationships/image" Target="../media/image807.png"/><Relationship Id="rId109" Type="http://schemas.openxmlformats.org/officeDocument/2006/relationships/customXml" Target="../ink/ink877.xml"/><Relationship Id="rId260" Type="http://schemas.openxmlformats.org/officeDocument/2006/relationships/image" Target="../media/image929.png"/><Relationship Id="rId316" Type="http://schemas.openxmlformats.org/officeDocument/2006/relationships/image" Target="../media/image957.png"/><Relationship Id="rId523" Type="http://schemas.openxmlformats.org/officeDocument/2006/relationships/image" Target="../media/image1059.png"/><Relationship Id="rId719" Type="http://schemas.openxmlformats.org/officeDocument/2006/relationships/customXml" Target="../ink/ink1183.xml"/><Relationship Id="rId55" Type="http://schemas.openxmlformats.org/officeDocument/2006/relationships/image" Target="../media/image828.png"/><Relationship Id="rId97" Type="http://schemas.openxmlformats.org/officeDocument/2006/relationships/image" Target="../media/image19.png"/><Relationship Id="rId120" Type="http://schemas.openxmlformats.org/officeDocument/2006/relationships/image" Target="../media/image859.png"/><Relationship Id="rId358" Type="http://schemas.openxmlformats.org/officeDocument/2006/relationships/image" Target="../media/image978.png"/><Relationship Id="rId565" Type="http://schemas.openxmlformats.org/officeDocument/2006/relationships/image" Target="../media/image1080.png"/><Relationship Id="rId730" Type="http://schemas.openxmlformats.org/officeDocument/2006/relationships/customXml" Target="../ink/ink1189.xml"/><Relationship Id="rId162" Type="http://schemas.openxmlformats.org/officeDocument/2006/relationships/image" Target="../media/image880.png"/><Relationship Id="rId218" Type="http://schemas.openxmlformats.org/officeDocument/2006/relationships/image" Target="../media/image908.png"/><Relationship Id="rId425" Type="http://schemas.openxmlformats.org/officeDocument/2006/relationships/customXml" Target="../ink/ink1035.xml"/><Relationship Id="rId467" Type="http://schemas.openxmlformats.org/officeDocument/2006/relationships/customXml" Target="../ink/ink1056.xml"/><Relationship Id="rId632" Type="http://schemas.openxmlformats.org/officeDocument/2006/relationships/customXml" Target="../ink/ink1139.xml"/><Relationship Id="rId271" Type="http://schemas.openxmlformats.org/officeDocument/2006/relationships/customXml" Target="../ink/ink958.xml"/><Relationship Id="rId674" Type="http://schemas.openxmlformats.org/officeDocument/2006/relationships/image" Target="../media/image1134.png"/><Relationship Id="rId24" Type="http://schemas.openxmlformats.org/officeDocument/2006/relationships/customXml" Target="../ink/ink834.xml"/><Relationship Id="rId66" Type="http://schemas.openxmlformats.org/officeDocument/2006/relationships/customXml" Target="../ink/ink855.xml"/><Relationship Id="rId131" Type="http://schemas.openxmlformats.org/officeDocument/2006/relationships/customXml" Target="../ink/ink888.xml"/><Relationship Id="rId327" Type="http://schemas.openxmlformats.org/officeDocument/2006/relationships/customXml" Target="../ink/ink986.xml"/><Relationship Id="rId369" Type="http://schemas.openxmlformats.org/officeDocument/2006/relationships/customXml" Target="../ink/ink1007.xml"/><Relationship Id="rId534" Type="http://schemas.openxmlformats.org/officeDocument/2006/relationships/customXml" Target="../ink/ink1090.xml"/><Relationship Id="rId576" Type="http://schemas.openxmlformats.org/officeDocument/2006/relationships/customXml" Target="../ink/ink1111.xml"/><Relationship Id="rId173" Type="http://schemas.openxmlformats.org/officeDocument/2006/relationships/customXml" Target="../ink/ink909.xml"/><Relationship Id="rId229" Type="http://schemas.openxmlformats.org/officeDocument/2006/relationships/customXml" Target="../ink/ink937.xml"/><Relationship Id="rId380" Type="http://schemas.openxmlformats.org/officeDocument/2006/relationships/image" Target="../media/image989.png"/><Relationship Id="rId436" Type="http://schemas.openxmlformats.org/officeDocument/2006/relationships/image" Target="../media/image1017.png"/><Relationship Id="rId601" Type="http://schemas.openxmlformats.org/officeDocument/2006/relationships/image" Target="../media/image1098.png"/><Relationship Id="rId643" Type="http://schemas.openxmlformats.org/officeDocument/2006/relationships/image" Target="../media/image1119.png"/><Relationship Id="rId240" Type="http://schemas.openxmlformats.org/officeDocument/2006/relationships/image" Target="../media/image919.png"/><Relationship Id="rId478" Type="http://schemas.openxmlformats.org/officeDocument/2006/relationships/image" Target="../media/image1037.png"/><Relationship Id="rId685" Type="http://schemas.openxmlformats.org/officeDocument/2006/relationships/customXml" Target="../ink/ink1166.xml"/><Relationship Id="rId35" Type="http://schemas.openxmlformats.org/officeDocument/2006/relationships/image" Target="../media/image818.png"/><Relationship Id="rId77" Type="http://schemas.openxmlformats.org/officeDocument/2006/relationships/image" Target="../media/image839.png"/><Relationship Id="rId100" Type="http://schemas.openxmlformats.org/officeDocument/2006/relationships/image" Target="../media/image849.png"/><Relationship Id="rId282" Type="http://schemas.openxmlformats.org/officeDocument/2006/relationships/image" Target="../media/image940.png"/><Relationship Id="rId338" Type="http://schemas.openxmlformats.org/officeDocument/2006/relationships/image" Target="../media/image968.png"/><Relationship Id="rId503" Type="http://schemas.openxmlformats.org/officeDocument/2006/relationships/image" Target="../media/image1049.png"/><Relationship Id="rId545" Type="http://schemas.openxmlformats.org/officeDocument/2006/relationships/image" Target="../media/image1070.png"/><Relationship Id="rId587" Type="http://schemas.openxmlformats.org/officeDocument/2006/relationships/image" Target="../media/image1091.png"/><Relationship Id="rId710" Type="http://schemas.openxmlformats.org/officeDocument/2006/relationships/image" Target="../media/image1152.png"/><Relationship Id="rId8" Type="http://schemas.openxmlformats.org/officeDocument/2006/relationships/customXml" Target="../ink/ink826.xml"/><Relationship Id="rId142" Type="http://schemas.openxmlformats.org/officeDocument/2006/relationships/image" Target="../media/image870.png"/><Relationship Id="rId184" Type="http://schemas.openxmlformats.org/officeDocument/2006/relationships/image" Target="../media/image891.png"/><Relationship Id="rId391" Type="http://schemas.openxmlformats.org/officeDocument/2006/relationships/customXml" Target="../ink/ink1018.xml"/><Relationship Id="rId405" Type="http://schemas.openxmlformats.org/officeDocument/2006/relationships/customXml" Target="../ink/ink1025.xml"/><Relationship Id="rId447" Type="http://schemas.openxmlformats.org/officeDocument/2006/relationships/customXml" Target="../ink/ink1046.xml"/><Relationship Id="rId612" Type="http://schemas.openxmlformats.org/officeDocument/2006/relationships/customXml" Target="../ink/ink1129.xml"/><Relationship Id="rId251" Type="http://schemas.openxmlformats.org/officeDocument/2006/relationships/customXml" Target="../ink/ink948.xml"/><Relationship Id="rId489" Type="http://schemas.openxmlformats.org/officeDocument/2006/relationships/image" Target="../media/image1042.png"/><Relationship Id="rId654" Type="http://schemas.openxmlformats.org/officeDocument/2006/relationships/image" Target="../media/image1124.png"/><Relationship Id="rId696" Type="http://schemas.openxmlformats.org/officeDocument/2006/relationships/image" Target="../media/image1145.png"/><Relationship Id="rId46" Type="http://schemas.openxmlformats.org/officeDocument/2006/relationships/customXml" Target="../ink/ink845.xml"/><Relationship Id="rId293" Type="http://schemas.openxmlformats.org/officeDocument/2006/relationships/customXml" Target="../ink/ink969.xml"/><Relationship Id="rId307" Type="http://schemas.openxmlformats.org/officeDocument/2006/relationships/customXml" Target="../ink/ink976.xml"/><Relationship Id="rId349" Type="http://schemas.openxmlformats.org/officeDocument/2006/relationships/customXml" Target="../ink/ink997.xml"/><Relationship Id="rId514" Type="http://schemas.openxmlformats.org/officeDocument/2006/relationships/customXml" Target="../ink/ink1080.xml"/><Relationship Id="rId556" Type="http://schemas.openxmlformats.org/officeDocument/2006/relationships/customXml" Target="../ink/ink1101.xml"/><Relationship Id="rId721" Type="http://schemas.openxmlformats.org/officeDocument/2006/relationships/customXml" Target="../ink/ink1184.xml"/><Relationship Id="rId88" Type="http://schemas.openxmlformats.org/officeDocument/2006/relationships/customXml" Target="../ink/ink866.xml"/><Relationship Id="rId111" Type="http://schemas.openxmlformats.org/officeDocument/2006/relationships/customXml" Target="../ink/ink878.xml"/><Relationship Id="rId153" Type="http://schemas.openxmlformats.org/officeDocument/2006/relationships/customXml" Target="../ink/ink899.xml"/><Relationship Id="rId195" Type="http://schemas.openxmlformats.org/officeDocument/2006/relationships/customXml" Target="../ink/ink920.xml"/><Relationship Id="rId209" Type="http://schemas.openxmlformats.org/officeDocument/2006/relationships/customXml" Target="../ink/ink927.xml"/><Relationship Id="rId360" Type="http://schemas.openxmlformats.org/officeDocument/2006/relationships/image" Target="../media/image979.png"/><Relationship Id="rId416" Type="http://schemas.openxmlformats.org/officeDocument/2006/relationships/image" Target="../media/image1007.png"/><Relationship Id="rId598" Type="http://schemas.openxmlformats.org/officeDocument/2006/relationships/customXml" Target="../ink/ink1122.xml"/><Relationship Id="rId220" Type="http://schemas.openxmlformats.org/officeDocument/2006/relationships/image" Target="../media/image909.png"/><Relationship Id="rId458" Type="http://schemas.openxmlformats.org/officeDocument/2006/relationships/image" Target="../media/image1028.png"/><Relationship Id="rId623" Type="http://schemas.openxmlformats.org/officeDocument/2006/relationships/image" Target="../media/image1109.png"/><Relationship Id="rId665" Type="http://schemas.openxmlformats.org/officeDocument/2006/relationships/customXml" Target="../ink/ink1156.xml"/><Relationship Id="rId15" Type="http://schemas.openxmlformats.org/officeDocument/2006/relationships/image" Target="../media/image808.png"/><Relationship Id="rId57" Type="http://schemas.openxmlformats.org/officeDocument/2006/relationships/image" Target="../media/image829.png"/><Relationship Id="rId262" Type="http://schemas.openxmlformats.org/officeDocument/2006/relationships/image" Target="../media/image930.png"/><Relationship Id="rId318" Type="http://schemas.openxmlformats.org/officeDocument/2006/relationships/image" Target="../media/image958.png"/><Relationship Id="rId525" Type="http://schemas.openxmlformats.org/officeDocument/2006/relationships/image" Target="../media/image1060.png"/><Relationship Id="rId567" Type="http://schemas.openxmlformats.org/officeDocument/2006/relationships/image" Target="../media/image1081.png"/><Relationship Id="rId99" Type="http://schemas.openxmlformats.org/officeDocument/2006/relationships/customXml" Target="../ink/ink872.xml"/><Relationship Id="rId122" Type="http://schemas.openxmlformats.org/officeDocument/2006/relationships/image" Target="../media/image860.png"/><Relationship Id="rId164" Type="http://schemas.openxmlformats.org/officeDocument/2006/relationships/image" Target="../media/image881.png"/><Relationship Id="rId371" Type="http://schemas.openxmlformats.org/officeDocument/2006/relationships/customXml" Target="../ink/ink1008.xml"/><Relationship Id="rId427" Type="http://schemas.openxmlformats.org/officeDocument/2006/relationships/customXml" Target="../ink/ink1036.xml"/><Relationship Id="rId469" Type="http://schemas.openxmlformats.org/officeDocument/2006/relationships/customXml" Target="../ink/ink1057.xml"/><Relationship Id="rId634" Type="http://schemas.openxmlformats.org/officeDocument/2006/relationships/customXml" Target="../ink/ink1140.xml"/><Relationship Id="rId676" Type="http://schemas.openxmlformats.org/officeDocument/2006/relationships/image" Target="../media/image1135.png"/><Relationship Id="rId26" Type="http://schemas.openxmlformats.org/officeDocument/2006/relationships/customXml" Target="../ink/ink835.xml"/><Relationship Id="rId231" Type="http://schemas.openxmlformats.org/officeDocument/2006/relationships/customXml" Target="../ink/ink938.xml"/><Relationship Id="rId273" Type="http://schemas.openxmlformats.org/officeDocument/2006/relationships/customXml" Target="../ink/ink959.xml"/><Relationship Id="rId329" Type="http://schemas.openxmlformats.org/officeDocument/2006/relationships/customXml" Target="../ink/ink987.xml"/><Relationship Id="rId480" Type="http://schemas.openxmlformats.org/officeDocument/2006/relationships/image" Target="../media/image1038.png"/><Relationship Id="rId536" Type="http://schemas.openxmlformats.org/officeDocument/2006/relationships/customXml" Target="../ink/ink1091.xml"/><Relationship Id="rId701" Type="http://schemas.openxmlformats.org/officeDocument/2006/relationships/customXml" Target="../ink/ink1174.xml"/><Relationship Id="rId68" Type="http://schemas.openxmlformats.org/officeDocument/2006/relationships/customXml" Target="../ink/ink856.xml"/><Relationship Id="rId133" Type="http://schemas.openxmlformats.org/officeDocument/2006/relationships/customXml" Target="../ink/ink889.xml"/><Relationship Id="rId175" Type="http://schemas.openxmlformats.org/officeDocument/2006/relationships/customXml" Target="../ink/ink910.xml"/><Relationship Id="rId340" Type="http://schemas.openxmlformats.org/officeDocument/2006/relationships/image" Target="../media/image969.png"/><Relationship Id="rId578" Type="http://schemas.openxmlformats.org/officeDocument/2006/relationships/customXml" Target="../ink/ink1112.xml"/><Relationship Id="rId200" Type="http://schemas.openxmlformats.org/officeDocument/2006/relationships/image" Target="../media/image899.png"/><Relationship Id="rId382" Type="http://schemas.openxmlformats.org/officeDocument/2006/relationships/image" Target="../media/image990.png"/><Relationship Id="rId438" Type="http://schemas.openxmlformats.org/officeDocument/2006/relationships/image" Target="../media/image1018.png"/><Relationship Id="rId603" Type="http://schemas.openxmlformats.org/officeDocument/2006/relationships/image" Target="../media/image1099.png"/><Relationship Id="rId645" Type="http://schemas.openxmlformats.org/officeDocument/2006/relationships/image" Target="../media/image1120.png"/><Relationship Id="rId687" Type="http://schemas.openxmlformats.org/officeDocument/2006/relationships/customXml" Target="../ink/ink1167.xml"/><Relationship Id="rId242" Type="http://schemas.openxmlformats.org/officeDocument/2006/relationships/image" Target="../media/image920.png"/><Relationship Id="rId284" Type="http://schemas.openxmlformats.org/officeDocument/2006/relationships/image" Target="../media/image941.png"/><Relationship Id="rId491" Type="http://schemas.openxmlformats.org/officeDocument/2006/relationships/image" Target="../media/image1043.png"/><Relationship Id="rId505" Type="http://schemas.openxmlformats.org/officeDocument/2006/relationships/image" Target="../media/image1050.png"/><Relationship Id="rId712" Type="http://schemas.openxmlformats.org/officeDocument/2006/relationships/image" Target="../media/image1153.png"/><Relationship Id="rId37" Type="http://schemas.openxmlformats.org/officeDocument/2006/relationships/image" Target="../media/image819.png"/><Relationship Id="rId79" Type="http://schemas.openxmlformats.org/officeDocument/2006/relationships/image" Target="../media/image840.png"/><Relationship Id="rId102" Type="http://schemas.openxmlformats.org/officeDocument/2006/relationships/image" Target="../media/image850.png"/><Relationship Id="rId144" Type="http://schemas.openxmlformats.org/officeDocument/2006/relationships/image" Target="../media/image871.png"/><Relationship Id="rId547" Type="http://schemas.openxmlformats.org/officeDocument/2006/relationships/image" Target="../media/image1071.png"/><Relationship Id="rId589" Type="http://schemas.openxmlformats.org/officeDocument/2006/relationships/image" Target="../media/image1092.png"/><Relationship Id="rId90" Type="http://schemas.openxmlformats.org/officeDocument/2006/relationships/customXml" Target="../ink/ink867.xml"/><Relationship Id="rId186" Type="http://schemas.openxmlformats.org/officeDocument/2006/relationships/image" Target="../media/image892.png"/><Relationship Id="rId351" Type="http://schemas.openxmlformats.org/officeDocument/2006/relationships/customXml" Target="../ink/ink998.xml"/><Relationship Id="rId393" Type="http://schemas.openxmlformats.org/officeDocument/2006/relationships/customXml" Target="../ink/ink1019.xml"/><Relationship Id="rId407" Type="http://schemas.openxmlformats.org/officeDocument/2006/relationships/customXml" Target="../ink/ink1026.xml"/><Relationship Id="rId449" Type="http://schemas.openxmlformats.org/officeDocument/2006/relationships/customXml" Target="../ink/ink1047.xml"/><Relationship Id="rId614" Type="http://schemas.openxmlformats.org/officeDocument/2006/relationships/customXml" Target="../ink/ink1130.xml"/><Relationship Id="rId656" Type="http://schemas.openxmlformats.org/officeDocument/2006/relationships/image" Target="../media/image1125.png"/><Relationship Id="rId211" Type="http://schemas.openxmlformats.org/officeDocument/2006/relationships/customXml" Target="../ink/ink928.xml"/><Relationship Id="rId253" Type="http://schemas.openxmlformats.org/officeDocument/2006/relationships/customXml" Target="../ink/ink949.xml"/><Relationship Id="rId295" Type="http://schemas.openxmlformats.org/officeDocument/2006/relationships/customXml" Target="../ink/ink970.xml"/><Relationship Id="rId309" Type="http://schemas.openxmlformats.org/officeDocument/2006/relationships/customXml" Target="../ink/ink977.xml"/><Relationship Id="rId460" Type="http://schemas.openxmlformats.org/officeDocument/2006/relationships/image" Target="../media/image1029.png"/><Relationship Id="rId516" Type="http://schemas.openxmlformats.org/officeDocument/2006/relationships/customXml" Target="../ink/ink1081.xml"/><Relationship Id="rId698" Type="http://schemas.openxmlformats.org/officeDocument/2006/relationships/image" Target="../media/image1146.png"/><Relationship Id="rId48" Type="http://schemas.openxmlformats.org/officeDocument/2006/relationships/customXml" Target="../ink/ink846.xml"/><Relationship Id="rId113" Type="http://schemas.openxmlformats.org/officeDocument/2006/relationships/customXml" Target="../ink/ink879.xml"/><Relationship Id="rId320" Type="http://schemas.openxmlformats.org/officeDocument/2006/relationships/image" Target="../media/image959.png"/><Relationship Id="rId558" Type="http://schemas.openxmlformats.org/officeDocument/2006/relationships/customXml" Target="../ink/ink1102.xml"/><Relationship Id="rId723" Type="http://schemas.openxmlformats.org/officeDocument/2006/relationships/customXml" Target="../ink/ink1185.xml"/><Relationship Id="rId155" Type="http://schemas.openxmlformats.org/officeDocument/2006/relationships/customXml" Target="../ink/ink900.xml"/><Relationship Id="rId197" Type="http://schemas.openxmlformats.org/officeDocument/2006/relationships/customXml" Target="../ink/ink921.xml"/><Relationship Id="rId362" Type="http://schemas.openxmlformats.org/officeDocument/2006/relationships/image" Target="../media/image980.png"/><Relationship Id="rId418" Type="http://schemas.openxmlformats.org/officeDocument/2006/relationships/image" Target="../media/image1008.png"/><Relationship Id="rId625" Type="http://schemas.openxmlformats.org/officeDocument/2006/relationships/image" Target="../media/image1110.png"/><Relationship Id="rId222" Type="http://schemas.openxmlformats.org/officeDocument/2006/relationships/image" Target="../media/image910.png"/><Relationship Id="rId264" Type="http://schemas.openxmlformats.org/officeDocument/2006/relationships/image" Target="../media/image931.png"/><Relationship Id="rId471" Type="http://schemas.openxmlformats.org/officeDocument/2006/relationships/customXml" Target="../ink/ink1058.xml"/><Relationship Id="rId667" Type="http://schemas.openxmlformats.org/officeDocument/2006/relationships/customXml" Target="../ink/ink1157.xml"/><Relationship Id="rId17" Type="http://schemas.openxmlformats.org/officeDocument/2006/relationships/image" Target="../media/image809.png"/><Relationship Id="rId59" Type="http://schemas.openxmlformats.org/officeDocument/2006/relationships/image" Target="../media/image830.png"/><Relationship Id="rId124" Type="http://schemas.openxmlformats.org/officeDocument/2006/relationships/image" Target="../media/image861.png"/><Relationship Id="rId527" Type="http://schemas.openxmlformats.org/officeDocument/2006/relationships/image" Target="../media/image1061.png"/><Relationship Id="rId569" Type="http://schemas.openxmlformats.org/officeDocument/2006/relationships/image" Target="../media/image1082.png"/><Relationship Id="rId70" Type="http://schemas.openxmlformats.org/officeDocument/2006/relationships/customXml" Target="../ink/ink857.xml"/><Relationship Id="rId166" Type="http://schemas.openxmlformats.org/officeDocument/2006/relationships/image" Target="../media/image882.png"/><Relationship Id="rId331" Type="http://schemas.openxmlformats.org/officeDocument/2006/relationships/customXml" Target="../ink/ink988.xml"/><Relationship Id="rId373" Type="http://schemas.openxmlformats.org/officeDocument/2006/relationships/customXml" Target="../ink/ink1009.xml"/><Relationship Id="rId429" Type="http://schemas.openxmlformats.org/officeDocument/2006/relationships/customXml" Target="../ink/ink1037.xml"/><Relationship Id="rId580" Type="http://schemas.openxmlformats.org/officeDocument/2006/relationships/customXml" Target="../ink/ink1113.xml"/><Relationship Id="rId636" Type="http://schemas.openxmlformats.org/officeDocument/2006/relationships/customXml" Target="../ink/ink1141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939.xml"/><Relationship Id="rId440" Type="http://schemas.openxmlformats.org/officeDocument/2006/relationships/image" Target="../media/image1019.png"/><Relationship Id="rId678" Type="http://schemas.openxmlformats.org/officeDocument/2006/relationships/image" Target="../media/image1136.png"/><Relationship Id="rId28" Type="http://schemas.openxmlformats.org/officeDocument/2006/relationships/customXml" Target="../ink/ink836.xml"/><Relationship Id="rId275" Type="http://schemas.openxmlformats.org/officeDocument/2006/relationships/customXml" Target="../ink/ink960.xml"/><Relationship Id="rId300" Type="http://schemas.openxmlformats.org/officeDocument/2006/relationships/image" Target="../media/image949.png"/><Relationship Id="rId482" Type="http://schemas.openxmlformats.org/officeDocument/2006/relationships/image" Target="../media/image1039.png"/><Relationship Id="rId538" Type="http://schemas.openxmlformats.org/officeDocument/2006/relationships/customXml" Target="../ink/ink1092.xml"/><Relationship Id="rId703" Type="http://schemas.openxmlformats.org/officeDocument/2006/relationships/customXml" Target="../ink/ink1175.xml"/><Relationship Id="rId81" Type="http://schemas.openxmlformats.org/officeDocument/2006/relationships/image" Target="../media/image841.png"/><Relationship Id="rId135" Type="http://schemas.openxmlformats.org/officeDocument/2006/relationships/customXml" Target="../ink/ink890.xml"/><Relationship Id="rId177" Type="http://schemas.openxmlformats.org/officeDocument/2006/relationships/customXml" Target="../ink/ink911.xml"/><Relationship Id="rId342" Type="http://schemas.openxmlformats.org/officeDocument/2006/relationships/image" Target="../media/image970.png"/><Relationship Id="rId384" Type="http://schemas.openxmlformats.org/officeDocument/2006/relationships/image" Target="../media/image991.png"/><Relationship Id="rId591" Type="http://schemas.openxmlformats.org/officeDocument/2006/relationships/image" Target="../media/image1093.png"/><Relationship Id="rId605" Type="http://schemas.openxmlformats.org/officeDocument/2006/relationships/image" Target="../media/image1100.png"/><Relationship Id="rId202" Type="http://schemas.openxmlformats.org/officeDocument/2006/relationships/image" Target="../media/image900.png"/><Relationship Id="rId244" Type="http://schemas.openxmlformats.org/officeDocument/2006/relationships/image" Target="../media/image921.png"/><Relationship Id="rId647" Type="http://schemas.openxmlformats.org/officeDocument/2006/relationships/customXml" Target="../ink/ink1147.xml"/><Relationship Id="rId689" Type="http://schemas.openxmlformats.org/officeDocument/2006/relationships/customXml" Target="../ink/ink1168.xml"/><Relationship Id="rId39" Type="http://schemas.openxmlformats.org/officeDocument/2006/relationships/image" Target="../media/image820.png"/><Relationship Id="rId286" Type="http://schemas.openxmlformats.org/officeDocument/2006/relationships/image" Target="../media/image942.png"/><Relationship Id="rId451" Type="http://schemas.openxmlformats.org/officeDocument/2006/relationships/customXml" Target="../ink/ink1048.xml"/><Relationship Id="rId493" Type="http://schemas.openxmlformats.org/officeDocument/2006/relationships/image" Target="../media/image1044.png"/><Relationship Id="rId507" Type="http://schemas.openxmlformats.org/officeDocument/2006/relationships/image" Target="../media/image1051.png"/><Relationship Id="rId549" Type="http://schemas.openxmlformats.org/officeDocument/2006/relationships/image" Target="../media/image1072.png"/><Relationship Id="rId714" Type="http://schemas.openxmlformats.org/officeDocument/2006/relationships/image" Target="../media/image1154.png"/><Relationship Id="rId50" Type="http://schemas.openxmlformats.org/officeDocument/2006/relationships/customXml" Target="../ink/ink847.xml"/><Relationship Id="rId104" Type="http://schemas.openxmlformats.org/officeDocument/2006/relationships/image" Target="../media/image851.png"/><Relationship Id="rId146" Type="http://schemas.openxmlformats.org/officeDocument/2006/relationships/image" Target="../media/image872.png"/><Relationship Id="rId188" Type="http://schemas.openxmlformats.org/officeDocument/2006/relationships/image" Target="../media/image893.png"/><Relationship Id="rId311" Type="http://schemas.openxmlformats.org/officeDocument/2006/relationships/customXml" Target="../ink/ink978.xml"/><Relationship Id="rId353" Type="http://schemas.openxmlformats.org/officeDocument/2006/relationships/customXml" Target="../ink/ink999.xml"/><Relationship Id="rId395" Type="http://schemas.openxmlformats.org/officeDocument/2006/relationships/customXml" Target="../ink/ink1020.xml"/><Relationship Id="rId409" Type="http://schemas.openxmlformats.org/officeDocument/2006/relationships/customXml" Target="../ink/ink1027.xml"/><Relationship Id="rId560" Type="http://schemas.openxmlformats.org/officeDocument/2006/relationships/customXml" Target="../ink/ink1103.xml"/><Relationship Id="rId92" Type="http://schemas.openxmlformats.org/officeDocument/2006/relationships/customXml" Target="../ink/ink868.xml"/><Relationship Id="rId213" Type="http://schemas.openxmlformats.org/officeDocument/2006/relationships/customXml" Target="../ink/ink929.xml"/><Relationship Id="rId420" Type="http://schemas.openxmlformats.org/officeDocument/2006/relationships/image" Target="../media/image1009.png"/><Relationship Id="rId616" Type="http://schemas.openxmlformats.org/officeDocument/2006/relationships/customXml" Target="../ink/ink1131.xml"/><Relationship Id="rId658" Type="http://schemas.openxmlformats.org/officeDocument/2006/relationships/image" Target="../media/image1126.png"/><Relationship Id="rId255" Type="http://schemas.openxmlformats.org/officeDocument/2006/relationships/customXml" Target="../ink/ink950.xml"/><Relationship Id="rId297" Type="http://schemas.openxmlformats.org/officeDocument/2006/relationships/customXml" Target="../ink/ink971.xml"/><Relationship Id="rId462" Type="http://schemas.openxmlformats.org/officeDocument/2006/relationships/image" Target="../media/image1030.png"/><Relationship Id="rId518" Type="http://schemas.openxmlformats.org/officeDocument/2006/relationships/customXml" Target="../ink/ink1082.xml"/><Relationship Id="rId725" Type="http://schemas.openxmlformats.org/officeDocument/2006/relationships/customXml" Target="../ink/ink1186.xml"/><Relationship Id="rId115" Type="http://schemas.openxmlformats.org/officeDocument/2006/relationships/customXml" Target="../ink/ink880.xml"/><Relationship Id="rId157" Type="http://schemas.openxmlformats.org/officeDocument/2006/relationships/customXml" Target="../ink/ink901.xml"/><Relationship Id="rId322" Type="http://schemas.openxmlformats.org/officeDocument/2006/relationships/image" Target="../media/image960.png"/><Relationship Id="rId364" Type="http://schemas.openxmlformats.org/officeDocument/2006/relationships/image" Target="../media/image981.png"/><Relationship Id="rId61" Type="http://schemas.openxmlformats.org/officeDocument/2006/relationships/image" Target="../media/image831.png"/><Relationship Id="rId199" Type="http://schemas.openxmlformats.org/officeDocument/2006/relationships/customXml" Target="../ink/ink922.xml"/><Relationship Id="rId571" Type="http://schemas.openxmlformats.org/officeDocument/2006/relationships/image" Target="../media/image1083.png"/><Relationship Id="rId627" Type="http://schemas.openxmlformats.org/officeDocument/2006/relationships/image" Target="../media/image1111.png"/><Relationship Id="rId669" Type="http://schemas.openxmlformats.org/officeDocument/2006/relationships/customXml" Target="../ink/ink1158.xml"/><Relationship Id="rId19" Type="http://schemas.openxmlformats.org/officeDocument/2006/relationships/image" Target="../media/image810.png"/><Relationship Id="rId224" Type="http://schemas.openxmlformats.org/officeDocument/2006/relationships/image" Target="../media/image911.png"/><Relationship Id="rId266" Type="http://schemas.openxmlformats.org/officeDocument/2006/relationships/image" Target="../media/image932.png"/><Relationship Id="rId431" Type="http://schemas.openxmlformats.org/officeDocument/2006/relationships/customXml" Target="../ink/ink1038.xml"/><Relationship Id="rId473" Type="http://schemas.openxmlformats.org/officeDocument/2006/relationships/customXml" Target="../ink/ink1059.xml"/><Relationship Id="rId529" Type="http://schemas.openxmlformats.org/officeDocument/2006/relationships/image" Target="../media/image1062.png"/><Relationship Id="rId680" Type="http://schemas.openxmlformats.org/officeDocument/2006/relationships/image" Target="../media/image1137.png"/><Relationship Id="rId30" Type="http://schemas.openxmlformats.org/officeDocument/2006/relationships/customXml" Target="../ink/ink837.xml"/><Relationship Id="rId126" Type="http://schemas.openxmlformats.org/officeDocument/2006/relationships/image" Target="../media/image862.png"/><Relationship Id="rId168" Type="http://schemas.openxmlformats.org/officeDocument/2006/relationships/image" Target="../media/image883.png"/><Relationship Id="rId333" Type="http://schemas.openxmlformats.org/officeDocument/2006/relationships/customXml" Target="../ink/ink989.xml"/><Relationship Id="rId540" Type="http://schemas.openxmlformats.org/officeDocument/2006/relationships/customXml" Target="../ink/ink1093.xml"/><Relationship Id="rId72" Type="http://schemas.openxmlformats.org/officeDocument/2006/relationships/customXml" Target="../ink/ink858.xml"/><Relationship Id="rId375" Type="http://schemas.openxmlformats.org/officeDocument/2006/relationships/customXml" Target="../ink/ink1010.xml"/><Relationship Id="rId582" Type="http://schemas.openxmlformats.org/officeDocument/2006/relationships/customXml" Target="../ink/ink1114.xml"/><Relationship Id="rId638" Type="http://schemas.openxmlformats.org/officeDocument/2006/relationships/customXml" Target="../ink/ink1142.xml"/><Relationship Id="rId3" Type="http://schemas.openxmlformats.org/officeDocument/2006/relationships/image" Target="../media/image802.png"/><Relationship Id="rId235" Type="http://schemas.openxmlformats.org/officeDocument/2006/relationships/customXml" Target="../ink/ink940.xml"/><Relationship Id="rId277" Type="http://schemas.openxmlformats.org/officeDocument/2006/relationships/customXml" Target="../ink/ink961.xml"/><Relationship Id="rId400" Type="http://schemas.openxmlformats.org/officeDocument/2006/relationships/image" Target="../media/image999.png"/><Relationship Id="rId442" Type="http://schemas.openxmlformats.org/officeDocument/2006/relationships/image" Target="../media/image1020.png"/><Relationship Id="rId484" Type="http://schemas.openxmlformats.org/officeDocument/2006/relationships/image" Target="../media/image1040.png"/><Relationship Id="rId705" Type="http://schemas.openxmlformats.org/officeDocument/2006/relationships/customXml" Target="../ink/ink1176.xml"/><Relationship Id="rId137" Type="http://schemas.openxmlformats.org/officeDocument/2006/relationships/customXml" Target="../ink/ink891.xml"/><Relationship Id="rId302" Type="http://schemas.openxmlformats.org/officeDocument/2006/relationships/image" Target="../media/image950.png"/><Relationship Id="rId344" Type="http://schemas.openxmlformats.org/officeDocument/2006/relationships/image" Target="../media/image971.png"/><Relationship Id="rId691" Type="http://schemas.openxmlformats.org/officeDocument/2006/relationships/customXml" Target="../ink/ink1169.xml"/><Relationship Id="rId41" Type="http://schemas.openxmlformats.org/officeDocument/2006/relationships/image" Target="../media/image821.png"/><Relationship Id="rId83" Type="http://schemas.openxmlformats.org/officeDocument/2006/relationships/image" Target="../media/image842.png"/><Relationship Id="rId179" Type="http://schemas.openxmlformats.org/officeDocument/2006/relationships/customXml" Target="../ink/ink912.xml"/><Relationship Id="rId386" Type="http://schemas.openxmlformats.org/officeDocument/2006/relationships/image" Target="../media/image992.png"/><Relationship Id="rId551" Type="http://schemas.openxmlformats.org/officeDocument/2006/relationships/image" Target="../media/image1073.png"/><Relationship Id="rId593" Type="http://schemas.openxmlformats.org/officeDocument/2006/relationships/image" Target="../media/image1094.png"/><Relationship Id="rId607" Type="http://schemas.openxmlformats.org/officeDocument/2006/relationships/image" Target="../media/image1101.png"/><Relationship Id="rId649" Type="http://schemas.openxmlformats.org/officeDocument/2006/relationships/customXml" Target="../ink/ink1148.xml"/><Relationship Id="rId190" Type="http://schemas.openxmlformats.org/officeDocument/2006/relationships/image" Target="../media/image894.png"/><Relationship Id="rId204" Type="http://schemas.openxmlformats.org/officeDocument/2006/relationships/image" Target="../media/image901.png"/><Relationship Id="rId246" Type="http://schemas.openxmlformats.org/officeDocument/2006/relationships/image" Target="../media/image922.png"/><Relationship Id="rId288" Type="http://schemas.openxmlformats.org/officeDocument/2006/relationships/image" Target="../media/image943.png"/><Relationship Id="rId411" Type="http://schemas.openxmlformats.org/officeDocument/2006/relationships/customXml" Target="../ink/ink1028.xml"/><Relationship Id="rId453" Type="http://schemas.openxmlformats.org/officeDocument/2006/relationships/customXml" Target="../ink/ink1049.xml"/><Relationship Id="rId509" Type="http://schemas.openxmlformats.org/officeDocument/2006/relationships/image" Target="../media/image1052.png"/><Relationship Id="rId660" Type="http://schemas.openxmlformats.org/officeDocument/2006/relationships/image" Target="../media/image1127.png"/><Relationship Id="rId106" Type="http://schemas.openxmlformats.org/officeDocument/2006/relationships/image" Target="../media/image852.png"/><Relationship Id="rId313" Type="http://schemas.openxmlformats.org/officeDocument/2006/relationships/customXml" Target="../ink/ink979.xml"/><Relationship Id="rId495" Type="http://schemas.openxmlformats.org/officeDocument/2006/relationships/image" Target="../media/image1045.png"/><Relationship Id="rId716" Type="http://schemas.openxmlformats.org/officeDocument/2006/relationships/image" Target="../media/image1155.png"/><Relationship Id="rId10" Type="http://schemas.openxmlformats.org/officeDocument/2006/relationships/customXml" Target="../ink/ink827.xml"/><Relationship Id="rId52" Type="http://schemas.openxmlformats.org/officeDocument/2006/relationships/customXml" Target="../ink/ink848.xml"/><Relationship Id="rId94" Type="http://schemas.openxmlformats.org/officeDocument/2006/relationships/customXml" Target="../ink/ink869.xml"/><Relationship Id="rId148" Type="http://schemas.openxmlformats.org/officeDocument/2006/relationships/image" Target="../media/image873.png"/><Relationship Id="rId355" Type="http://schemas.openxmlformats.org/officeDocument/2006/relationships/customXml" Target="../ink/ink1000.xml"/><Relationship Id="rId397" Type="http://schemas.openxmlformats.org/officeDocument/2006/relationships/customXml" Target="../ink/ink1021.xml"/><Relationship Id="rId520" Type="http://schemas.openxmlformats.org/officeDocument/2006/relationships/customXml" Target="../ink/ink1083.xml"/><Relationship Id="rId562" Type="http://schemas.openxmlformats.org/officeDocument/2006/relationships/customXml" Target="../ink/ink1104.xml"/><Relationship Id="rId618" Type="http://schemas.openxmlformats.org/officeDocument/2006/relationships/customXml" Target="../ink/ink1132.xml"/><Relationship Id="rId215" Type="http://schemas.openxmlformats.org/officeDocument/2006/relationships/customXml" Target="../ink/ink930.xml"/><Relationship Id="rId257" Type="http://schemas.openxmlformats.org/officeDocument/2006/relationships/customXml" Target="../ink/ink951.xml"/><Relationship Id="rId422" Type="http://schemas.openxmlformats.org/officeDocument/2006/relationships/image" Target="../media/image1010.png"/><Relationship Id="rId464" Type="http://schemas.openxmlformats.org/officeDocument/2006/relationships/image" Target="../media/image1031.png"/><Relationship Id="rId299" Type="http://schemas.openxmlformats.org/officeDocument/2006/relationships/customXml" Target="../ink/ink972.xml"/><Relationship Id="rId727" Type="http://schemas.openxmlformats.org/officeDocument/2006/relationships/image" Target="../media/image1160.png"/><Relationship Id="rId63" Type="http://schemas.openxmlformats.org/officeDocument/2006/relationships/image" Target="../media/image832.png"/><Relationship Id="rId159" Type="http://schemas.openxmlformats.org/officeDocument/2006/relationships/customXml" Target="../ink/ink902.xml"/><Relationship Id="rId366" Type="http://schemas.openxmlformats.org/officeDocument/2006/relationships/image" Target="../media/image982.png"/><Relationship Id="rId573" Type="http://schemas.openxmlformats.org/officeDocument/2006/relationships/image" Target="../media/image1084.png"/><Relationship Id="rId226" Type="http://schemas.openxmlformats.org/officeDocument/2006/relationships/image" Target="../media/image912.png"/><Relationship Id="rId433" Type="http://schemas.openxmlformats.org/officeDocument/2006/relationships/customXml" Target="../ink/ink1039.xml"/><Relationship Id="rId640" Type="http://schemas.openxmlformats.org/officeDocument/2006/relationships/customXml" Target="../ink/ink1143.xml"/><Relationship Id="rId74" Type="http://schemas.openxmlformats.org/officeDocument/2006/relationships/customXml" Target="../ink/ink859.xml"/><Relationship Id="rId377" Type="http://schemas.openxmlformats.org/officeDocument/2006/relationships/customXml" Target="../ink/ink1011.xml"/><Relationship Id="rId500" Type="http://schemas.openxmlformats.org/officeDocument/2006/relationships/customXml" Target="../ink/ink1073.xml"/><Relationship Id="rId584" Type="http://schemas.openxmlformats.org/officeDocument/2006/relationships/customXml" Target="../ink/ink1115.xml"/><Relationship Id="rId5" Type="http://schemas.openxmlformats.org/officeDocument/2006/relationships/image" Target="../media/image803.png"/><Relationship Id="rId237" Type="http://schemas.openxmlformats.org/officeDocument/2006/relationships/customXml" Target="../ink/ink941.xml"/><Relationship Id="rId444" Type="http://schemas.openxmlformats.org/officeDocument/2006/relationships/image" Target="../media/image1021.png"/><Relationship Id="rId651" Type="http://schemas.openxmlformats.org/officeDocument/2006/relationships/customXml" Target="../ink/ink1149.xml"/><Relationship Id="rId290" Type="http://schemas.openxmlformats.org/officeDocument/2006/relationships/image" Target="../media/image944.png"/><Relationship Id="rId304" Type="http://schemas.openxmlformats.org/officeDocument/2006/relationships/image" Target="../media/image951.png"/><Relationship Id="rId388" Type="http://schemas.openxmlformats.org/officeDocument/2006/relationships/image" Target="../media/image993.png"/><Relationship Id="rId511" Type="http://schemas.openxmlformats.org/officeDocument/2006/relationships/image" Target="../media/image1053.png"/><Relationship Id="rId609" Type="http://schemas.openxmlformats.org/officeDocument/2006/relationships/image" Target="../media/image1102.png"/><Relationship Id="rId85" Type="http://schemas.openxmlformats.org/officeDocument/2006/relationships/image" Target="../media/image843.png"/><Relationship Id="rId150" Type="http://schemas.openxmlformats.org/officeDocument/2006/relationships/image" Target="../media/image874.png"/><Relationship Id="rId595" Type="http://schemas.openxmlformats.org/officeDocument/2006/relationships/image" Target="../media/image1095.png"/><Relationship Id="rId248" Type="http://schemas.openxmlformats.org/officeDocument/2006/relationships/image" Target="../media/image923.png"/><Relationship Id="rId455" Type="http://schemas.openxmlformats.org/officeDocument/2006/relationships/customXml" Target="../ink/ink1050.xml"/><Relationship Id="rId662" Type="http://schemas.openxmlformats.org/officeDocument/2006/relationships/image" Target="../media/image1128.png"/><Relationship Id="rId12" Type="http://schemas.openxmlformats.org/officeDocument/2006/relationships/customXml" Target="../ink/ink828.xml"/><Relationship Id="rId108" Type="http://schemas.openxmlformats.org/officeDocument/2006/relationships/image" Target="../media/image853.png"/><Relationship Id="rId315" Type="http://schemas.openxmlformats.org/officeDocument/2006/relationships/customXml" Target="../ink/ink980.xml"/><Relationship Id="rId522" Type="http://schemas.openxmlformats.org/officeDocument/2006/relationships/customXml" Target="../ink/ink1084.xml"/><Relationship Id="rId96" Type="http://schemas.openxmlformats.org/officeDocument/2006/relationships/customXml" Target="../ink/ink870.xml"/><Relationship Id="rId161" Type="http://schemas.openxmlformats.org/officeDocument/2006/relationships/customXml" Target="../ink/ink903.xml"/><Relationship Id="rId399" Type="http://schemas.openxmlformats.org/officeDocument/2006/relationships/customXml" Target="../ink/ink1022.xml"/><Relationship Id="rId259" Type="http://schemas.openxmlformats.org/officeDocument/2006/relationships/customXml" Target="../ink/ink952.xml"/><Relationship Id="rId466" Type="http://schemas.openxmlformats.org/officeDocument/2006/relationships/image" Target="../media/image1032.png"/><Relationship Id="rId673" Type="http://schemas.openxmlformats.org/officeDocument/2006/relationships/customXml" Target="../ink/ink1160.xml"/><Relationship Id="rId23" Type="http://schemas.openxmlformats.org/officeDocument/2006/relationships/image" Target="../media/image812.png"/><Relationship Id="rId119" Type="http://schemas.openxmlformats.org/officeDocument/2006/relationships/customXml" Target="../ink/ink882.xml"/><Relationship Id="rId326" Type="http://schemas.openxmlformats.org/officeDocument/2006/relationships/image" Target="../media/image962.png"/><Relationship Id="rId533" Type="http://schemas.openxmlformats.org/officeDocument/2006/relationships/image" Target="../media/image1064.png"/><Relationship Id="rId172" Type="http://schemas.openxmlformats.org/officeDocument/2006/relationships/image" Target="../media/image885.png"/><Relationship Id="rId477" Type="http://schemas.openxmlformats.org/officeDocument/2006/relationships/customXml" Target="../ink/ink1061.xml"/><Relationship Id="rId600" Type="http://schemas.openxmlformats.org/officeDocument/2006/relationships/customXml" Target="../ink/ink1123.xml"/><Relationship Id="rId684" Type="http://schemas.openxmlformats.org/officeDocument/2006/relationships/image" Target="../media/image1139.png"/><Relationship Id="rId337" Type="http://schemas.openxmlformats.org/officeDocument/2006/relationships/customXml" Target="../ink/ink991.xml"/><Relationship Id="rId34" Type="http://schemas.openxmlformats.org/officeDocument/2006/relationships/customXml" Target="../ink/ink839.xml"/><Relationship Id="rId544" Type="http://schemas.openxmlformats.org/officeDocument/2006/relationships/customXml" Target="../ink/ink1095.xml"/><Relationship Id="rId183" Type="http://schemas.openxmlformats.org/officeDocument/2006/relationships/customXml" Target="../ink/ink914.xml"/><Relationship Id="rId390" Type="http://schemas.openxmlformats.org/officeDocument/2006/relationships/image" Target="../media/image994.png"/><Relationship Id="rId404" Type="http://schemas.openxmlformats.org/officeDocument/2006/relationships/image" Target="../media/image1001.png"/><Relationship Id="rId611" Type="http://schemas.openxmlformats.org/officeDocument/2006/relationships/image" Target="../media/image1103.png"/><Relationship Id="rId250" Type="http://schemas.openxmlformats.org/officeDocument/2006/relationships/image" Target="../media/image924.png"/><Relationship Id="rId488" Type="http://schemas.openxmlformats.org/officeDocument/2006/relationships/customXml" Target="../ink/ink1067.xml"/><Relationship Id="rId695" Type="http://schemas.openxmlformats.org/officeDocument/2006/relationships/customXml" Target="../ink/ink1171.xml"/><Relationship Id="rId709" Type="http://schemas.openxmlformats.org/officeDocument/2006/relationships/customXml" Target="../ink/ink1178.xml"/><Relationship Id="rId45" Type="http://schemas.openxmlformats.org/officeDocument/2006/relationships/image" Target="../media/image823.png"/><Relationship Id="rId110" Type="http://schemas.openxmlformats.org/officeDocument/2006/relationships/image" Target="../media/image854.png"/><Relationship Id="rId348" Type="http://schemas.openxmlformats.org/officeDocument/2006/relationships/image" Target="../media/image973.png"/><Relationship Id="rId555" Type="http://schemas.openxmlformats.org/officeDocument/2006/relationships/image" Target="../media/image1075.png"/><Relationship Id="rId194" Type="http://schemas.openxmlformats.org/officeDocument/2006/relationships/image" Target="../media/image896.png"/><Relationship Id="rId208" Type="http://schemas.openxmlformats.org/officeDocument/2006/relationships/image" Target="../media/image903.png"/><Relationship Id="rId415" Type="http://schemas.openxmlformats.org/officeDocument/2006/relationships/customXml" Target="../ink/ink1030.xml"/><Relationship Id="rId622" Type="http://schemas.openxmlformats.org/officeDocument/2006/relationships/customXml" Target="../ink/ink1134.xml"/><Relationship Id="rId261" Type="http://schemas.openxmlformats.org/officeDocument/2006/relationships/customXml" Target="../ink/ink953.xml"/><Relationship Id="rId499" Type="http://schemas.openxmlformats.org/officeDocument/2006/relationships/image" Target="../media/image1047.png"/><Relationship Id="rId56" Type="http://schemas.openxmlformats.org/officeDocument/2006/relationships/customXml" Target="../ink/ink850.xml"/><Relationship Id="rId359" Type="http://schemas.openxmlformats.org/officeDocument/2006/relationships/customXml" Target="../ink/ink1002.xml"/><Relationship Id="rId566" Type="http://schemas.openxmlformats.org/officeDocument/2006/relationships/customXml" Target="../ink/ink1106.xml"/><Relationship Id="rId121" Type="http://schemas.openxmlformats.org/officeDocument/2006/relationships/customXml" Target="../ink/ink883.xml"/><Relationship Id="rId219" Type="http://schemas.openxmlformats.org/officeDocument/2006/relationships/customXml" Target="../ink/ink932.xml"/><Relationship Id="rId426" Type="http://schemas.openxmlformats.org/officeDocument/2006/relationships/image" Target="../media/image1012.png"/><Relationship Id="rId633" Type="http://schemas.openxmlformats.org/officeDocument/2006/relationships/image" Target="../media/image1114.png"/><Relationship Id="rId67" Type="http://schemas.openxmlformats.org/officeDocument/2006/relationships/image" Target="../media/image834.png"/><Relationship Id="rId272" Type="http://schemas.openxmlformats.org/officeDocument/2006/relationships/image" Target="../media/image935.png"/><Relationship Id="rId577" Type="http://schemas.openxmlformats.org/officeDocument/2006/relationships/image" Target="../media/image1086.png"/><Relationship Id="rId700" Type="http://schemas.openxmlformats.org/officeDocument/2006/relationships/image" Target="../media/image1147.png"/><Relationship Id="rId132" Type="http://schemas.openxmlformats.org/officeDocument/2006/relationships/image" Target="../media/image865.png"/><Relationship Id="rId437" Type="http://schemas.openxmlformats.org/officeDocument/2006/relationships/customXml" Target="../ink/ink1041.xml"/><Relationship Id="rId644" Type="http://schemas.openxmlformats.org/officeDocument/2006/relationships/customXml" Target="../ink/ink1145.xml"/><Relationship Id="rId283" Type="http://schemas.openxmlformats.org/officeDocument/2006/relationships/customXml" Target="../ink/ink964.xml"/><Relationship Id="rId490" Type="http://schemas.openxmlformats.org/officeDocument/2006/relationships/customXml" Target="../ink/ink1068.xml"/><Relationship Id="rId504" Type="http://schemas.openxmlformats.org/officeDocument/2006/relationships/customXml" Target="../ink/ink1075.xml"/><Relationship Id="rId711" Type="http://schemas.openxmlformats.org/officeDocument/2006/relationships/customXml" Target="../ink/ink1179.xml"/><Relationship Id="rId78" Type="http://schemas.openxmlformats.org/officeDocument/2006/relationships/customXml" Target="../ink/ink861.xml"/><Relationship Id="rId143" Type="http://schemas.openxmlformats.org/officeDocument/2006/relationships/customXml" Target="../ink/ink894.xml"/><Relationship Id="rId350" Type="http://schemas.openxmlformats.org/officeDocument/2006/relationships/image" Target="../media/image974.png"/><Relationship Id="rId588" Type="http://schemas.openxmlformats.org/officeDocument/2006/relationships/customXml" Target="../ink/ink1117.xml"/><Relationship Id="rId9" Type="http://schemas.openxmlformats.org/officeDocument/2006/relationships/image" Target="../media/image805.png"/><Relationship Id="rId210" Type="http://schemas.openxmlformats.org/officeDocument/2006/relationships/image" Target="../media/image904.png"/><Relationship Id="rId448" Type="http://schemas.openxmlformats.org/officeDocument/2006/relationships/image" Target="../media/image1023.png"/><Relationship Id="rId655" Type="http://schemas.openxmlformats.org/officeDocument/2006/relationships/customXml" Target="../ink/ink1151.xml"/><Relationship Id="rId294" Type="http://schemas.openxmlformats.org/officeDocument/2006/relationships/image" Target="../media/image946.png"/><Relationship Id="rId308" Type="http://schemas.openxmlformats.org/officeDocument/2006/relationships/image" Target="../media/image953.png"/><Relationship Id="rId515" Type="http://schemas.openxmlformats.org/officeDocument/2006/relationships/image" Target="../media/image1055.png"/><Relationship Id="rId722" Type="http://schemas.openxmlformats.org/officeDocument/2006/relationships/image" Target="../media/image1158.png"/><Relationship Id="rId89" Type="http://schemas.openxmlformats.org/officeDocument/2006/relationships/image" Target="../media/image845.png"/><Relationship Id="rId154" Type="http://schemas.openxmlformats.org/officeDocument/2006/relationships/image" Target="../media/image876.png"/><Relationship Id="rId361" Type="http://schemas.openxmlformats.org/officeDocument/2006/relationships/customXml" Target="../ink/ink1003.xml"/><Relationship Id="rId599" Type="http://schemas.openxmlformats.org/officeDocument/2006/relationships/image" Target="../media/image1097.png"/><Relationship Id="rId459" Type="http://schemas.openxmlformats.org/officeDocument/2006/relationships/customXml" Target="../ink/ink1052.xml"/><Relationship Id="rId666" Type="http://schemas.openxmlformats.org/officeDocument/2006/relationships/image" Target="../media/image1130.png"/><Relationship Id="rId16" Type="http://schemas.openxmlformats.org/officeDocument/2006/relationships/customXml" Target="../ink/ink830.xml"/><Relationship Id="rId221" Type="http://schemas.openxmlformats.org/officeDocument/2006/relationships/customXml" Target="../ink/ink933.xml"/><Relationship Id="rId319" Type="http://schemas.openxmlformats.org/officeDocument/2006/relationships/customXml" Target="../ink/ink982.xml"/><Relationship Id="rId526" Type="http://schemas.openxmlformats.org/officeDocument/2006/relationships/customXml" Target="../ink/ink1086.xml"/><Relationship Id="rId165" Type="http://schemas.openxmlformats.org/officeDocument/2006/relationships/customXml" Target="../ink/ink905.xml"/><Relationship Id="rId372" Type="http://schemas.openxmlformats.org/officeDocument/2006/relationships/image" Target="../media/image985.png"/><Relationship Id="rId677" Type="http://schemas.openxmlformats.org/officeDocument/2006/relationships/customXml" Target="../ink/ink1162.xml"/><Relationship Id="rId232" Type="http://schemas.openxmlformats.org/officeDocument/2006/relationships/image" Target="../media/image915.png"/><Relationship Id="rId27" Type="http://schemas.openxmlformats.org/officeDocument/2006/relationships/image" Target="../media/image814.png"/><Relationship Id="rId537" Type="http://schemas.openxmlformats.org/officeDocument/2006/relationships/image" Target="../media/image1066.png"/><Relationship Id="rId80" Type="http://schemas.openxmlformats.org/officeDocument/2006/relationships/customXml" Target="../ink/ink862.xml"/><Relationship Id="rId176" Type="http://schemas.openxmlformats.org/officeDocument/2006/relationships/image" Target="../media/image887.png"/><Relationship Id="rId383" Type="http://schemas.openxmlformats.org/officeDocument/2006/relationships/customXml" Target="../ink/ink1014.xml"/><Relationship Id="rId590" Type="http://schemas.openxmlformats.org/officeDocument/2006/relationships/customXml" Target="../ink/ink1118.xml"/><Relationship Id="rId604" Type="http://schemas.openxmlformats.org/officeDocument/2006/relationships/customXml" Target="../ink/ink1125.xml"/><Relationship Id="rId243" Type="http://schemas.openxmlformats.org/officeDocument/2006/relationships/customXml" Target="../ink/ink944.xml"/><Relationship Id="rId450" Type="http://schemas.openxmlformats.org/officeDocument/2006/relationships/image" Target="../media/image1024.png"/><Relationship Id="rId688" Type="http://schemas.openxmlformats.org/officeDocument/2006/relationships/image" Target="../media/image1141.png"/><Relationship Id="rId38" Type="http://schemas.openxmlformats.org/officeDocument/2006/relationships/customXml" Target="../ink/ink841.xml"/><Relationship Id="rId103" Type="http://schemas.openxmlformats.org/officeDocument/2006/relationships/customXml" Target="../ink/ink874.xml"/><Relationship Id="rId310" Type="http://schemas.openxmlformats.org/officeDocument/2006/relationships/image" Target="../media/image954.png"/><Relationship Id="rId548" Type="http://schemas.openxmlformats.org/officeDocument/2006/relationships/customXml" Target="../ink/ink1097.xml"/><Relationship Id="rId91" Type="http://schemas.openxmlformats.org/officeDocument/2006/relationships/image" Target="../media/image846.png"/><Relationship Id="rId187" Type="http://schemas.openxmlformats.org/officeDocument/2006/relationships/customXml" Target="../ink/ink916.xml"/><Relationship Id="rId394" Type="http://schemas.openxmlformats.org/officeDocument/2006/relationships/image" Target="../media/image996.png"/><Relationship Id="rId408" Type="http://schemas.openxmlformats.org/officeDocument/2006/relationships/image" Target="../media/image1003.png"/><Relationship Id="rId615" Type="http://schemas.openxmlformats.org/officeDocument/2006/relationships/image" Target="../media/image1105.png"/><Relationship Id="rId254" Type="http://schemas.openxmlformats.org/officeDocument/2006/relationships/image" Target="../media/image926.png"/><Relationship Id="rId699" Type="http://schemas.openxmlformats.org/officeDocument/2006/relationships/customXml" Target="../ink/ink1173.xml"/><Relationship Id="rId49" Type="http://schemas.openxmlformats.org/officeDocument/2006/relationships/image" Target="../media/image825.png"/><Relationship Id="rId114" Type="http://schemas.openxmlformats.org/officeDocument/2006/relationships/image" Target="../media/image856.png"/><Relationship Id="rId461" Type="http://schemas.openxmlformats.org/officeDocument/2006/relationships/customXml" Target="../ink/ink1053.xml"/><Relationship Id="rId559" Type="http://schemas.openxmlformats.org/officeDocument/2006/relationships/image" Target="../media/image1077.png"/><Relationship Id="rId198" Type="http://schemas.openxmlformats.org/officeDocument/2006/relationships/image" Target="../media/image898.png"/><Relationship Id="rId321" Type="http://schemas.openxmlformats.org/officeDocument/2006/relationships/customXml" Target="../ink/ink983.xml"/><Relationship Id="rId419" Type="http://schemas.openxmlformats.org/officeDocument/2006/relationships/customXml" Target="../ink/ink1032.xml"/><Relationship Id="rId626" Type="http://schemas.openxmlformats.org/officeDocument/2006/relationships/customXml" Target="../ink/ink1136.xml"/><Relationship Id="rId265" Type="http://schemas.openxmlformats.org/officeDocument/2006/relationships/customXml" Target="../ink/ink955.xml"/><Relationship Id="rId472" Type="http://schemas.openxmlformats.org/officeDocument/2006/relationships/image" Target="../media/image1034.png"/><Relationship Id="rId125" Type="http://schemas.openxmlformats.org/officeDocument/2006/relationships/customXml" Target="../ink/ink885.xml"/><Relationship Id="rId332" Type="http://schemas.openxmlformats.org/officeDocument/2006/relationships/image" Target="../media/image965.png"/><Relationship Id="rId637" Type="http://schemas.openxmlformats.org/officeDocument/2006/relationships/image" Target="../media/image1116.png"/><Relationship Id="rId276" Type="http://schemas.openxmlformats.org/officeDocument/2006/relationships/image" Target="../media/image937.png"/><Relationship Id="rId483" Type="http://schemas.openxmlformats.org/officeDocument/2006/relationships/customXml" Target="../ink/ink1064.xml"/><Relationship Id="rId690" Type="http://schemas.openxmlformats.org/officeDocument/2006/relationships/image" Target="../media/image1142.png"/><Relationship Id="rId704" Type="http://schemas.openxmlformats.org/officeDocument/2006/relationships/image" Target="../media/image1149.png"/><Relationship Id="rId40" Type="http://schemas.openxmlformats.org/officeDocument/2006/relationships/customXml" Target="../ink/ink842.xml"/><Relationship Id="rId136" Type="http://schemas.openxmlformats.org/officeDocument/2006/relationships/image" Target="../media/image867.png"/><Relationship Id="rId343" Type="http://schemas.openxmlformats.org/officeDocument/2006/relationships/customXml" Target="../ink/ink994.xml"/><Relationship Id="rId550" Type="http://schemas.openxmlformats.org/officeDocument/2006/relationships/customXml" Target="../ink/ink1098.xml"/><Relationship Id="rId203" Type="http://schemas.openxmlformats.org/officeDocument/2006/relationships/customXml" Target="../ink/ink924.xml"/><Relationship Id="rId648" Type="http://schemas.openxmlformats.org/officeDocument/2006/relationships/image" Target="../media/image1121.png"/><Relationship Id="rId287" Type="http://schemas.openxmlformats.org/officeDocument/2006/relationships/customXml" Target="../ink/ink966.xml"/><Relationship Id="rId410" Type="http://schemas.openxmlformats.org/officeDocument/2006/relationships/image" Target="../media/image1004.png"/><Relationship Id="rId494" Type="http://schemas.openxmlformats.org/officeDocument/2006/relationships/customXml" Target="../ink/ink1070.xml"/><Relationship Id="rId508" Type="http://schemas.openxmlformats.org/officeDocument/2006/relationships/customXml" Target="../ink/ink1077.xml"/><Relationship Id="rId715" Type="http://schemas.openxmlformats.org/officeDocument/2006/relationships/customXml" Target="../ink/ink118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95.xml"/><Relationship Id="rId18" Type="http://schemas.openxmlformats.org/officeDocument/2006/relationships/image" Target="../media/image1170.png"/><Relationship Id="rId26" Type="http://schemas.openxmlformats.org/officeDocument/2006/relationships/image" Target="../media/image1174.png"/><Relationship Id="rId39" Type="http://schemas.openxmlformats.org/officeDocument/2006/relationships/customXml" Target="../ink/ink1208.xml"/><Relationship Id="rId21" Type="http://schemas.openxmlformats.org/officeDocument/2006/relationships/customXml" Target="../ink/ink1199.xml"/><Relationship Id="rId34" Type="http://schemas.openxmlformats.org/officeDocument/2006/relationships/image" Target="../media/image1178.png"/><Relationship Id="rId42" Type="http://schemas.openxmlformats.org/officeDocument/2006/relationships/image" Target="../media/image1182.png"/><Relationship Id="rId47" Type="http://schemas.openxmlformats.org/officeDocument/2006/relationships/customXml" Target="../ink/ink1212.xml"/><Relationship Id="rId50" Type="http://schemas.openxmlformats.org/officeDocument/2006/relationships/image" Target="../media/image1186.png"/><Relationship Id="rId55" Type="http://schemas.openxmlformats.org/officeDocument/2006/relationships/customXml" Target="../ink/ink1216.xml"/><Relationship Id="rId7" Type="http://schemas.openxmlformats.org/officeDocument/2006/relationships/customXml" Target="../ink/ink1192.xml"/><Relationship Id="rId2" Type="http://schemas.openxmlformats.org/officeDocument/2006/relationships/image" Target="../media/image1163.png"/><Relationship Id="rId16" Type="http://schemas.openxmlformats.org/officeDocument/2006/relationships/image" Target="../media/image1169.png"/><Relationship Id="rId29" Type="http://schemas.openxmlformats.org/officeDocument/2006/relationships/customXml" Target="../ink/ink1203.xml"/><Relationship Id="rId11" Type="http://schemas.openxmlformats.org/officeDocument/2006/relationships/customXml" Target="../ink/ink1194.xml"/><Relationship Id="rId24" Type="http://schemas.openxmlformats.org/officeDocument/2006/relationships/image" Target="../media/image1173.png"/><Relationship Id="rId32" Type="http://schemas.openxmlformats.org/officeDocument/2006/relationships/image" Target="../media/image1177.png"/><Relationship Id="rId37" Type="http://schemas.openxmlformats.org/officeDocument/2006/relationships/customXml" Target="../ink/ink1207.xml"/><Relationship Id="rId40" Type="http://schemas.openxmlformats.org/officeDocument/2006/relationships/image" Target="../media/image1181.png"/><Relationship Id="rId45" Type="http://schemas.openxmlformats.org/officeDocument/2006/relationships/customXml" Target="../ink/ink1211.xml"/><Relationship Id="rId53" Type="http://schemas.openxmlformats.org/officeDocument/2006/relationships/customXml" Target="../ink/ink1215.xml"/><Relationship Id="rId58" Type="http://schemas.openxmlformats.org/officeDocument/2006/relationships/image" Target="../media/image1190.png"/><Relationship Id="rId5" Type="http://schemas.openxmlformats.org/officeDocument/2006/relationships/customXml" Target="../ink/ink1191.xml"/><Relationship Id="rId61" Type="http://schemas.openxmlformats.org/officeDocument/2006/relationships/customXml" Target="../ink/ink1219.xml"/><Relationship Id="rId19" Type="http://schemas.openxmlformats.org/officeDocument/2006/relationships/customXml" Target="../ink/ink1198.xml"/><Relationship Id="rId14" Type="http://schemas.openxmlformats.org/officeDocument/2006/relationships/image" Target="../media/image1168.png"/><Relationship Id="rId22" Type="http://schemas.openxmlformats.org/officeDocument/2006/relationships/image" Target="../media/image1172.png"/><Relationship Id="rId27" Type="http://schemas.openxmlformats.org/officeDocument/2006/relationships/customXml" Target="../ink/ink1202.xml"/><Relationship Id="rId30" Type="http://schemas.openxmlformats.org/officeDocument/2006/relationships/image" Target="../media/image1176.png"/><Relationship Id="rId35" Type="http://schemas.openxmlformats.org/officeDocument/2006/relationships/customXml" Target="../ink/ink1206.xml"/><Relationship Id="rId43" Type="http://schemas.openxmlformats.org/officeDocument/2006/relationships/customXml" Target="../ink/ink1210.xml"/><Relationship Id="rId48" Type="http://schemas.openxmlformats.org/officeDocument/2006/relationships/image" Target="../media/image1185.png"/><Relationship Id="rId56" Type="http://schemas.openxmlformats.org/officeDocument/2006/relationships/image" Target="../media/image1189.png"/><Relationship Id="rId8" Type="http://schemas.openxmlformats.org/officeDocument/2006/relationships/image" Target="../media/image1165.png"/><Relationship Id="rId51" Type="http://schemas.openxmlformats.org/officeDocument/2006/relationships/customXml" Target="../ink/ink1214.xml"/><Relationship Id="rId3" Type="http://schemas.openxmlformats.org/officeDocument/2006/relationships/customXml" Target="../ink/ink1190.xml"/><Relationship Id="rId12" Type="http://schemas.openxmlformats.org/officeDocument/2006/relationships/image" Target="../media/image1167.png"/><Relationship Id="rId17" Type="http://schemas.openxmlformats.org/officeDocument/2006/relationships/customXml" Target="../ink/ink1197.xml"/><Relationship Id="rId25" Type="http://schemas.openxmlformats.org/officeDocument/2006/relationships/customXml" Target="../ink/ink1201.xml"/><Relationship Id="rId33" Type="http://schemas.openxmlformats.org/officeDocument/2006/relationships/customXml" Target="../ink/ink1205.xml"/><Relationship Id="rId38" Type="http://schemas.openxmlformats.org/officeDocument/2006/relationships/image" Target="../media/image1180.png"/><Relationship Id="rId46" Type="http://schemas.openxmlformats.org/officeDocument/2006/relationships/image" Target="../media/image1184.png"/><Relationship Id="rId59" Type="http://schemas.openxmlformats.org/officeDocument/2006/relationships/customXml" Target="../ink/ink1218.xml"/><Relationship Id="rId20" Type="http://schemas.openxmlformats.org/officeDocument/2006/relationships/image" Target="../media/image1171.png"/><Relationship Id="rId41" Type="http://schemas.openxmlformats.org/officeDocument/2006/relationships/customXml" Target="../ink/ink1209.xml"/><Relationship Id="rId54" Type="http://schemas.openxmlformats.org/officeDocument/2006/relationships/image" Target="../media/image1188.png"/><Relationship Id="rId62" Type="http://schemas.openxmlformats.org/officeDocument/2006/relationships/image" Target="../media/image1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4.png"/><Relationship Id="rId15" Type="http://schemas.openxmlformats.org/officeDocument/2006/relationships/customXml" Target="../ink/ink1196.xml"/><Relationship Id="rId23" Type="http://schemas.openxmlformats.org/officeDocument/2006/relationships/customXml" Target="../ink/ink1200.xml"/><Relationship Id="rId28" Type="http://schemas.openxmlformats.org/officeDocument/2006/relationships/image" Target="../media/image1175.png"/><Relationship Id="rId36" Type="http://schemas.openxmlformats.org/officeDocument/2006/relationships/image" Target="../media/image1179.png"/><Relationship Id="rId49" Type="http://schemas.openxmlformats.org/officeDocument/2006/relationships/customXml" Target="../ink/ink1213.xml"/><Relationship Id="rId57" Type="http://schemas.openxmlformats.org/officeDocument/2006/relationships/customXml" Target="../ink/ink1217.xml"/><Relationship Id="rId10" Type="http://schemas.openxmlformats.org/officeDocument/2006/relationships/image" Target="../media/image1166.png"/><Relationship Id="rId31" Type="http://schemas.openxmlformats.org/officeDocument/2006/relationships/customXml" Target="../ink/ink1204.xml"/><Relationship Id="rId44" Type="http://schemas.openxmlformats.org/officeDocument/2006/relationships/image" Target="../media/image1183.png"/><Relationship Id="rId52" Type="http://schemas.openxmlformats.org/officeDocument/2006/relationships/image" Target="../media/image1187.png"/><Relationship Id="rId60" Type="http://schemas.openxmlformats.org/officeDocument/2006/relationships/image" Target="../media/image1191.png"/><Relationship Id="rId4" Type="http://schemas.openxmlformats.org/officeDocument/2006/relationships/image" Target="../media/image87.png"/><Relationship Id="rId9" Type="http://schemas.openxmlformats.org/officeDocument/2006/relationships/customXml" Target="../ink/ink1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b="0" i="1" u="none" strike="noStrike" baseline="0" dirty="0" err="1">
                <a:latin typeface="NimbusRomNo9L-Medi"/>
              </a:rPr>
              <a:t>bungsblatt</a:t>
            </a:r>
            <a:r>
              <a:rPr lang="de-DE" sz="2800" b="0" i="1" u="none" strike="noStrike" baseline="0" dirty="0">
                <a:latin typeface="NimbusRomNo9L-Medi"/>
              </a:rPr>
              <a:t> </a:t>
            </a:r>
            <a:r>
              <a:rPr lang="en-DE" sz="2800" b="0" i="1" u="none" strike="noStrike" baseline="0" dirty="0">
                <a:latin typeface="NimbusRomNo9L-Medi"/>
              </a:rPr>
              <a:t>2: </a:t>
            </a:r>
            <a:r>
              <a:rPr lang="en-DE" sz="2800" b="0" i="1" u="none" strike="noStrike" baseline="0" dirty="0" err="1">
                <a:latin typeface="NimbusRomNo9L-Medi"/>
              </a:rPr>
              <a:t>Dynamische</a:t>
            </a:r>
            <a:r>
              <a:rPr lang="en-DE" sz="2800" b="0" i="1" u="none" strike="noStrike" baseline="0" dirty="0">
                <a:latin typeface="NimbusRomNo9L-Medi"/>
              </a:rPr>
              <a:t> </a:t>
            </a:r>
            <a:r>
              <a:rPr lang="en-DE" sz="2800" b="0" i="1" u="none" strike="noStrike" baseline="0" dirty="0" err="1">
                <a:latin typeface="NimbusRomNo9L-Medi"/>
              </a:rPr>
              <a:t>Datenstrukture</a:t>
            </a:r>
            <a:endParaRPr lang="de-DE" sz="115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E678E-A107-5FD4-4CCF-BE2C4C1C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5" y="693993"/>
            <a:ext cx="8907118" cy="1114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5664C87-62DD-B496-C1A0-394DDD5904C4}"/>
                  </a:ext>
                </a:extLst>
              </p14:cNvPr>
              <p14:cNvContentPartPr/>
              <p14:nvPr/>
            </p14:nvContentPartPr>
            <p14:xfrm>
              <a:off x="1971000" y="1634760"/>
              <a:ext cx="1179000" cy="21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5664C87-62DD-B496-C1A0-394DDD590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360" y="1625760"/>
                <a:ext cx="11966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1AB3DAF-530E-C05B-9D92-C5A81F823CF6}"/>
              </a:ext>
            </a:extLst>
          </p:cNvPr>
          <p:cNvGrpSpPr/>
          <p:nvPr/>
        </p:nvGrpSpPr>
        <p:grpSpPr>
          <a:xfrm>
            <a:off x="739080" y="1912320"/>
            <a:ext cx="3679200" cy="410040"/>
            <a:chOff x="739080" y="1912320"/>
            <a:chExt cx="367920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3129126-E53F-1565-E91A-AA01FBF362BD}"/>
                    </a:ext>
                  </a:extLst>
                </p14:cNvPr>
                <p14:cNvContentPartPr/>
                <p14:nvPr/>
              </p14:nvContentPartPr>
              <p14:xfrm>
                <a:off x="739080" y="2083680"/>
                <a:ext cx="203400" cy="238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3129126-E53F-1565-E91A-AA01FBF362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440" y="2075040"/>
                  <a:ext cx="221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48600CF-CB5A-8BF0-00C9-8005361B227D}"/>
                    </a:ext>
                  </a:extLst>
                </p14:cNvPr>
                <p14:cNvContentPartPr/>
                <p14:nvPr/>
              </p14:nvContentPartPr>
              <p14:xfrm>
                <a:off x="1015200" y="2097360"/>
                <a:ext cx="100800" cy="173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48600CF-CB5A-8BF0-00C9-8005361B22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6200" y="2088360"/>
                  <a:ext cx="118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BB879F3-577F-FC97-16B5-FF0778775AAD}"/>
                    </a:ext>
                  </a:extLst>
                </p14:cNvPr>
                <p14:cNvContentPartPr/>
                <p14:nvPr/>
              </p14:nvContentPartPr>
              <p14:xfrm>
                <a:off x="1213920" y="2100240"/>
                <a:ext cx="92160" cy="145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BB879F3-577F-FC97-16B5-FF0778775A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5280" y="2091240"/>
                  <a:ext cx="10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4097866-308F-418A-D8C5-BCA31454BC3D}"/>
                    </a:ext>
                  </a:extLst>
                </p14:cNvPr>
                <p14:cNvContentPartPr/>
                <p14:nvPr/>
              </p14:nvContentPartPr>
              <p14:xfrm>
                <a:off x="1397880" y="2079720"/>
                <a:ext cx="113760" cy="182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4097866-308F-418A-D8C5-BCA31454BC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9240" y="2071080"/>
                  <a:ext cx="13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03FC27C-F28C-8098-AEFC-CAB85301BF9D}"/>
                    </a:ext>
                  </a:extLst>
                </p14:cNvPr>
                <p14:cNvContentPartPr/>
                <p14:nvPr/>
              </p14:nvContentPartPr>
              <p14:xfrm>
                <a:off x="1387080" y="2123280"/>
                <a:ext cx="143640" cy="57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03FC27C-F28C-8098-AEFC-CAB85301BF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78440" y="2114280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91A89C-C199-65CC-ED88-080062222F00}"/>
                    </a:ext>
                  </a:extLst>
                </p14:cNvPr>
                <p14:cNvContentPartPr/>
                <p14:nvPr/>
              </p14:nvContentPartPr>
              <p14:xfrm>
                <a:off x="1528560" y="2080440"/>
                <a:ext cx="195120" cy="147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91A89C-C199-65CC-ED88-080062222F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19560" y="2071440"/>
                  <a:ext cx="21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874B336-F1E6-AB6C-DE15-0256C5A2DD63}"/>
                    </a:ext>
                  </a:extLst>
                </p14:cNvPr>
                <p14:cNvContentPartPr/>
                <p14:nvPr/>
              </p14:nvContentPartPr>
              <p14:xfrm>
                <a:off x="1784160" y="1987560"/>
                <a:ext cx="11880" cy="271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874B336-F1E6-AB6C-DE15-0256C5A2DD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5520" y="1978560"/>
                  <a:ext cx="29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97133D7-6F39-2E8D-6618-D6223E52BAC3}"/>
                    </a:ext>
                  </a:extLst>
                </p14:cNvPr>
                <p14:cNvContentPartPr/>
                <p14:nvPr/>
              </p14:nvContentPartPr>
              <p14:xfrm>
                <a:off x="1942200" y="2103120"/>
                <a:ext cx="189720" cy="50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97133D7-6F39-2E8D-6618-D6223E52BA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3560" y="2094120"/>
                  <a:ext cx="207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2CB90F-F24F-FBBB-C560-679607A654EE}"/>
                    </a:ext>
                  </a:extLst>
                </p14:cNvPr>
                <p14:cNvContentPartPr/>
                <p14:nvPr/>
              </p14:nvContentPartPr>
              <p14:xfrm>
                <a:off x="2031120" y="2036520"/>
                <a:ext cx="130320" cy="222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2CB90F-F24F-FBBB-C560-679607A654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22120" y="2027880"/>
                  <a:ext cx="147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E8A5F1D-808E-9914-6F89-B02049A1CFDB}"/>
                    </a:ext>
                  </a:extLst>
                </p14:cNvPr>
                <p14:cNvContentPartPr/>
                <p14:nvPr/>
              </p14:nvContentPartPr>
              <p14:xfrm>
                <a:off x="2358360" y="1944360"/>
                <a:ext cx="17640" cy="254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E8A5F1D-808E-9914-6F89-B02049A1C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9360" y="1935360"/>
                  <a:ext cx="3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27D3822-7E61-B8FC-C8F7-69FD02DF3B85}"/>
                    </a:ext>
                  </a:extLst>
                </p14:cNvPr>
                <p14:cNvContentPartPr/>
                <p14:nvPr/>
              </p14:nvContentPartPr>
              <p14:xfrm>
                <a:off x="2407320" y="2007720"/>
                <a:ext cx="186480" cy="37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27D3822-7E61-B8FC-C8F7-69FD02DF3B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98680" y="1998720"/>
                  <a:ext cx="204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40D7542-CA50-C43B-00AB-5DD921D2E321}"/>
                    </a:ext>
                  </a:extLst>
                </p14:cNvPr>
                <p14:cNvContentPartPr/>
                <p14:nvPr/>
              </p14:nvContentPartPr>
              <p14:xfrm>
                <a:off x="2482200" y="2091600"/>
                <a:ext cx="23760" cy="113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40D7542-CA50-C43B-00AB-5DD921D2E3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3560" y="2082600"/>
                  <a:ext cx="4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5C6BDC3-9845-8C56-53EF-2E92A6F53D1C}"/>
                    </a:ext>
                  </a:extLst>
                </p14:cNvPr>
                <p14:cNvContentPartPr/>
                <p14:nvPr/>
              </p14:nvContentPartPr>
              <p14:xfrm>
                <a:off x="2482200" y="2081160"/>
                <a:ext cx="207720" cy="114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5C6BDC3-9845-8C56-53EF-2E92A6F53D1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73560" y="2072160"/>
                  <a:ext cx="225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1A0735B-266A-94D1-ACC5-33A1F8901EC7}"/>
                    </a:ext>
                  </a:extLst>
                </p14:cNvPr>
                <p14:cNvContentPartPr/>
                <p14:nvPr/>
              </p14:nvContentPartPr>
              <p14:xfrm>
                <a:off x="2756160" y="1987560"/>
                <a:ext cx="156600" cy="196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1A0735B-266A-94D1-ACC5-33A1F8901E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7160" y="1978560"/>
                  <a:ext cx="17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579E3C9-C692-7AF7-61D6-8C3B0F887EDA}"/>
                    </a:ext>
                  </a:extLst>
                </p14:cNvPr>
                <p14:cNvContentPartPr/>
                <p14:nvPr/>
              </p14:nvContentPartPr>
              <p14:xfrm>
                <a:off x="2871720" y="2108880"/>
                <a:ext cx="47520" cy="57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579E3C9-C692-7AF7-61D6-8C3B0F887E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62720" y="2099880"/>
                  <a:ext cx="6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9F69228-3F2A-F0CC-F36B-C349DD91844C}"/>
                    </a:ext>
                  </a:extLst>
                </p14:cNvPr>
                <p14:cNvContentPartPr/>
                <p14:nvPr/>
              </p14:nvContentPartPr>
              <p14:xfrm>
                <a:off x="3031920" y="2053800"/>
                <a:ext cx="270360" cy="29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9F69228-3F2A-F0CC-F36B-C349DD9184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3280" y="2045160"/>
                  <a:ext cx="288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C6833EC-9106-1673-7845-1ACD342F5F32}"/>
                    </a:ext>
                  </a:extLst>
                </p14:cNvPr>
                <p14:cNvContentPartPr/>
                <p14:nvPr/>
              </p14:nvContentPartPr>
              <p14:xfrm>
                <a:off x="3175200" y="2001960"/>
                <a:ext cx="176400" cy="1846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C6833EC-9106-1673-7845-1ACD342F5F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66560" y="1992960"/>
                  <a:ext cx="194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2947C4A-5D8E-D4AA-9DEC-24C33CE90616}"/>
                    </a:ext>
                  </a:extLst>
                </p14:cNvPr>
                <p14:cNvContentPartPr/>
                <p14:nvPr/>
              </p14:nvContentPartPr>
              <p14:xfrm>
                <a:off x="3474000" y="2001960"/>
                <a:ext cx="20160" cy="167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2947C4A-5D8E-D4AA-9DEC-24C33CE906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65360" y="1992960"/>
                  <a:ext cx="3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BF64EB7-1D54-DD48-C7AC-B184AC58EB52}"/>
                    </a:ext>
                  </a:extLst>
                </p14:cNvPr>
                <p14:cNvContentPartPr/>
                <p14:nvPr/>
              </p14:nvContentPartPr>
              <p14:xfrm>
                <a:off x="3519720" y="2016000"/>
                <a:ext cx="229320" cy="162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BF64EB7-1D54-DD48-C7AC-B184AC58EB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0720" y="2007000"/>
                  <a:ext cx="246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B7A154-F721-48EE-F27A-8EB15F50BCD7}"/>
                    </a:ext>
                  </a:extLst>
                </p14:cNvPr>
                <p14:cNvContentPartPr/>
                <p14:nvPr/>
              </p14:nvContentPartPr>
              <p14:xfrm>
                <a:off x="3840480" y="2033640"/>
                <a:ext cx="141480" cy="136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B7A154-F721-48EE-F27A-8EB15F50BC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31840" y="2025000"/>
                  <a:ext cx="159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618E433-05DB-F60F-AAF3-A5AF2979706A}"/>
                    </a:ext>
                  </a:extLst>
                </p14:cNvPr>
                <p14:cNvContentPartPr/>
                <p14:nvPr/>
              </p14:nvContentPartPr>
              <p14:xfrm>
                <a:off x="3994200" y="1912320"/>
                <a:ext cx="158760" cy="254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618E433-05DB-F60F-AAF3-A5AF297970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85560" y="1903680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E7D2E5A-5442-07BE-82F0-9DEDC154DFAE}"/>
                    </a:ext>
                  </a:extLst>
                </p14:cNvPr>
                <p14:cNvContentPartPr/>
                <p14:nvPr/>
              </p14:nvContentPartPr>
              <p14:xfrm>
                <a:off x="4127040" y="1990440"/>
                <a:ext cx="205560" cy="26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E7D2E5A-5442-07BE-82F0-9DEDC154DF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400" y="1981440"/>
                  <a:ext cx="223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90FBCB9-5E5C-808F-AFAF-D9DD5FBEA1FA}"/>
                    </a:ext>
                  </a:extLst>
                </p14:cNvPr>
                <p14:cNvContentPartPr/>
                <p14:nvPr/>
              </p14:nvContentPartPr>
              <p14:xfrm>
                <a:off x="4253400" y="1944360"/>
                <a:ext cx="164880" cy="219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90FBCB9-5E5C-808F-AFAF-D9DD5FBEA1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44400" y="1935360"/>
                  <a:ext cx="182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25BBBE2-ABC1-363F-057A-0349F9194811}"/>
                    </a:ext>
                  </a:extLst>
                </p14:cNvPr>
                <p14:cNvContentPartPr/>
                <p14:nvPr/>
              </p14:nvContentPartPr>
              <p14:xfrm>
                <a:off x="3485520" y="1950120"/>
                <a:ext cx="185400" cy="72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25BBBE2-ABC1-363F-057A-0349F91948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76520" y="1941120"/>
                  <a:ext cx="2030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E5E434D-3670-A1AF-DB54-E580F4A714C5}"/>
                  </a:ext>
                </a:extLst>
              </p14:cNvPr>
              <p14:cNvContentPartPr/>
              <p14:nvPr/>
            </p14:nvContentPartPr>
            <p14:xfrm>
              <a:off x="6558120" y="1708920"/>
              <a:ext cx="1073160" cy="392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E5E434D-3670-A1AF-DB54-E580F4A714C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49480" y="1700280"/>
                <a:ext cx="109080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9F77BBE-9568-D8F5-7F14-87E24E0B2D11}"/>
              </a:ext>
            </a:extLst>
          </p:cNvPr>
          <p:cNvGrpSpPr/>
          <p:nvPr/>
        </p:nvGrpSpPr>
        <p:grpSpPr>
          <a:xfrm>
            <a:off x="6227640" y="1834560"/>
            <a:ext cx="3462840" cy="372600"/>
            <a:chOff x="6227640" y="1834560"/>
            <a:chExt cx="346284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AD73ACD-1D1A-B3A1-55BC-53156B9FB835}"/>
                    </a:ext>
                  </a:extLst>
                </p14:cNvPr>
                <p14:cNvContentPartPr/>
                <p14:nvPr/>
              </p14:nvContentPartPr>
              <p14:xfrm>
                <a:off x="6227640" y="1920600"/>
                <a:ext cx="25920" cy="2865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AD73ACD-1D1A-B3A1-55BC-53156B9FB8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8640" y="1911960"/>
                  <a:ext cx="43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6F9F9FE-880E-F731-5A67-FB998505FBA3}"/>
                    </a:ext>
                  </a:extLst>
                </p14:cNvPr>
                <p14:cNvContentPartPr/>
                <p14:nvPr/>
              </p14:nvContentPartPr>
              <p14:xfrm>
                <a:off x="6276600" y="1941480"/>
                <a:ext cx="115920" cy="6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6F9F9FE-880E-F731-5A67-FB998505FB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67960" y="1932480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F8D28FF-57BD-30C4-9F3C-1DB66BEE4029}"/>
                    </a:ext>
                  </a:extLst>
                </p14:cNvPr>
                <p14:cNvContentPartPr/>
                <p14:nvPr/>
              </p14:nvContentPartPr>
              <p14:xfrm>
                <a:off x="6296040" y="1973160"/>
                <a:ext cx="21600" cy="144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F8D28FF-57BD-30C4-9F3C-1DB66BEE40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87040" y="1964160"/>
                  <a:ext cx="39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D31765-F923-C846-0C18-8A5204197073}"/>
                    </a:ext>
                  </a:extLst>
                </p14:cNvPr>
                <p14:cNvContentPartPr/>
                <p14:nvPr/>
              </p14:nvContentPartPr>
              <p14:xfrm>
                <a:off x="6396480" y="1976040"/>
                <a:ext cx="154440" cy="153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D31765-F923-C846-0C18-8A52041970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87480" y="1967040"/>
                  <a:ext cx="172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0391109-990D-B50E-9F74-7A78D9CB5971}"/>
                    </a:ext>
                  </a:extLst>
                </p14:cNvPr>
                <p14:cNvContentPartPr/>
                <p14:nvPr/>
              </p14:nvContentPartPr>
              <p14:xfrm>
                <a:off x="6569640" y="1938600"/>
                <a:ext cx="141480" cy="177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0391109-990D-B50E-9F74-7A78D9CB597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1000" y="1929600"/>
                  <a:ext cx="159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762C03F-805A-4CBE-198B-714A9CFDE863}"/>
                    </a:ext>
                  </a:extLst>
                </p14:cNvPr>
                <p14:cNvContentPartPr/>
                <p14:nvPr/>
              </p14:nvContentPartPr>
              <p14:xfrm>
                <a:off x="6667920" y="2033640"/>
                <a:ext cx="96480" cy="69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762C03F-805A-4CBE-198B-714A9CFDE86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59280" y="2025000"/>
                  <a:ext cx="114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139EE53-DFB4-C4AF-6072-125C02FDDD6E}"/>
                    </a:ext>
                  </a:extLst>
                </p14:cNvPr>
                <p14:cNvContentPartPr/>
                <p14:nvPr/>
              </p14:nvContentPartPr>
              <p14:xfrm>
                <a:off x="6901200" y="2016360"/>
                <a:ext cx="212040" cy="15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139EE53-DFB4-C4AF-6072-125C02FDDD6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92560" y="2007720"/>
                  <a:ext cx="229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E074113-D35D-D2D0-4E92-B88279FB6AE1}"/>
                    </a:ext>
                  </a:extLst>
                </p14:cNvPr>
                <p14:cNvContentPartPr/>
                <p14:nvPr/>
              </p14:nvContentPartPr>
              <p14:xfrm>
                <a:off x="7021080" y="1941480"/>
                <a:ext cx="158760" cy="1965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E074113-D35D-D2D0-4E92-B88279FB6AE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12080" y="1932480"/>
                  <a:ext cx="176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141416F-8A8E-EB24-2480-6E9B5EF3869D}"/>
                    </a:ext>
                  </a:extLst>
                </p14:cNvPr>
                <p14:cNvContentPartPr/>
                <p14:nvPr/>
              </p14:nvContentPartPr>
              <p14:xfrm>
                <a:off x="7311960" y="1929600"/>
                <a:ext cx="219240" cy="2055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141416F-8A8E-EB24-2480-6E9B5EF3869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02960" y="1920960"/>
                  <a:ext cx="236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E248E7B-6508-3124-10E4-9CD6453AA3E1}"/>
                    </a:ext>
                  </a:extLst>
                </p14:cNvPr>
                <p14:cNvContentPartPr/>
                <p14:nvPr/>
              </p14:nvContentPartPr>
              <p14:xfrm>
                <a:off x="7609320" y="1976040"/>
                <a:ext cx="123480" cy="106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E248E7B-6508-3124-10E4-9CD6453AA3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00320" y="1967040"/>
                  <a:ext cx="141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E74CFB2-BE5A-8E47-B180-8B2670AB1E64}"/>
                    </a:ext>
                  </a:extLst>
                </p14:cNvPr>
                <p14:cNvContentPartPr/>
                <p14:nvPr/>
              </p14:nvContentPartPr>
              <p14:xfrm>
                <a:off x="7782480" y="1941480"/>
                <a:ext cx="94320" cy="108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E74CFB2-BE5A-8E47-B180-8B2670AB1E6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773480" y="1932480"/>
                  <a:ext cx="11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B4B8761-1730-CBB0-03AE-20F82AA0C73E}"/>
                    </a:ext>
                  </a:extLst>
                </p14:cNvPr>
                <p14:cNvContentPartPr/>
                <p14:nvPr/>
              </p14:nvContentPartPr>
              <p14:xfrm>
                <a:off x="7898040" y="1906560"/>
                <a:ext cx="171360" cy="235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B4B8761-1730-CBB0-03AE-20F82AA0C7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889040" y="1897920"/>
                  <a:ext cx="189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20B2660-B446-0B21-45B5-A859FE3F3707}"/>
                    </a:ext>
                  </a:extLst>
                </p14:cNvPr>
                <p14:cNvContentPartPr/>
                <p14:nvPr/>
              </p14:nvContentPartPr>
              <p14:xfrm>
                <a:off x="7910640" y="2007720"/>
                <a:ext cx="150120" cy="320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20B2660-B446-0B21-45B5-A859FE3F370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02000" y="1998720"/>
                  <a:ext cx="167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06B5C6F-6771-7C65-CDB2-D6951925B572}"/>
                    </a:ext>
                  </a:extLst>
                </p14:cNvPr>
                <p14:cNvContentPartPr/>
                <p14:nvPr/>
              </p14:nvContentPartPr>
              <p14:xfrm>
                <a:off x="8043480" y="1949400"/>
                <a:ext cx="239760" cy="133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06B5C6F-6771-7C65-CDB2-D6951925B5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34480" y="1940760"/>
                  <a:ext cx="257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0EBA76E-C5C1-9477-4A56-D07A3F1DAA45}"/>
                    </a:ext>
                  </a:extLst>
                </p14:cNvPr>
                <p14:cNvContentPartPr/>
                <p14:nvPr/>
              </p14:nvContentPartPr>
              <p14:xfrm>
                <a:off x="8336520" y="1877760"/>
                <a:ext cx="2520" cy="193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0EBA76E-C5C1-9477-4A56-D07A3F1DAA4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7520" y="1869120"/>
                  <a:ext cx="20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FB6B0B7-D1EF-A7C7-AEA2-30CD63B84833}"/>
                    </a:ext>
                  </a:extLst>
                </p14:cNvPr>
                <p14:cNvContentPartPr/>
                <p14:nvPr/>
              </p14:nvContentPartPr>
              <p14:xfrm>
                <a:off x="8475480" y="1920960"/>
                <a:ext cx="270000" cy="23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FB6B0B7-D1EF-A7C7-AEA2-30CD63B848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66480" y="1912320"/>
                  <a:ext cx="287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CFBB692-BEC7-F734-5B08-47C8356517AB}"/>
                    </a:ext>
                  </a:extLst>
                </p14:cNvPr>
                <p14:cNvContentPartPr/>
                <p14:nvPr/>
              </p14:nvContentPartPr>
              <p14:xfrm>
                <a:off x="8601480" y="1834560"/>
                <a:ext cx="133920" cy="2401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CFBB692-BEC7-F734-5B08-47C8356517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92840" y="1825560"/>
                  <a:ext cx="151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F27F5DB-783E-C10D-45B5-6E2FF8871630}"/>
                    </a:ext>
                  </a:extLst>
                </p14:cNvPr>
                <p14:cNvContentPartPr/>
                <p14:nvPr/>
              </p14:nvContentPartPr>
              <p14:xfrm>
                <a:off x="8795520" y="1886040"/>
                <a:ext cx="112320" cy="1882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F27F5DB-783E-C10D-45B5-6E2FF887163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786880" y="1877400"/>
                  <a:ext cx="12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CA454EC-A6ED-6440-2FBF-82E7E138A357}"/>
                    </a:ext>
                  </a:extLst>
                </p14:cNvPr>
                <p14:cNvContentPartPr/>
                <p14:nvPr/>
              </p14:nvContentPartPr>
              <p14:xfrm>
                <a:off x="8868960" y="1935000"/>
                <a:ext cx="220680" cy="134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CA454EC-A6ED-6440-2FBF-82E7E138A35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59960" y="1926360"/>
                  <a:ext cx="238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0BF3932-8BCE-9446-C67B-50608D42C4C5}"/>
                    </a:ext>
                  </a:extLst>
                </p14:cNvPr>
                <p14:cNvContentPartPr/>
                <p14:nvPr/>
              </p14:nvContentPartPr>
              <p14:xfrm>
                <a:off x="9114840" y="1955880"/>
                <a:ext cx="147960" cy="136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0BF3932-8BCE-9446-C67B-50608D42C4C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06200" y="1946880"/>
                  <a:ext cx="165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5C49203-AC9B-9DDA-53E9-C560779B000B}"/>
                    </a:ext>
                  </a:extLst>
                </p14:cNvPr>
                <p14:cNvContentPartPr/>
                <p14:nvPr/>
              </p14:nvContentPartPr>
              <p14:xfrm>
                <a:off x="9283680" y="1860480"/>
                <a:ext cx="128880" cy="208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5C49203-AC9B-9DDA-53E9-C560779B00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74680" y="1851480"/>
                  <a:ext cx="146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151E070-3152-E55E-EEC8-5C49D4590CF8}"/>
                    </a:ext>
                  </a:extLst>
                </p14:cNvPr>
                <p14:cNvContentPartPr/>
                <p14:nvPr/>
              </p14:nvContentPartPr>
              <p14:xfrm>
                <a:off x="9420840" y="1903680"/>
                <a:ext cx="184320" cy="14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151E070-3152-E55E-EEC8-5C49D4590C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11840" y="1895040"/>
                  <a:ext cx="201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32143CD-18DD-7DD5-9B29-68B1D260EA63}"/>
                    </a:ext>
                  </a:extLst>
                </p14:cNvPr>
                <p14:cNvContentPartPr/>
                <p14:nvPr/>
              </p14:nvContentPartPr>
              <p14:xfrm>
                <a:off x="9539640" y="1872000"/>
                <a:ext cx="150840" cy="1918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32143CD-18DD-7DD5-9B29-68B1D260EA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31000" y="1863360"/>
                  <a:ext cx="1684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D62FE5BC-100D-93AA-636A-D4D30B415F9A}"/>
              </a:ext>
            </a:extLst>
          </p:cNvPr>
          <p:cNvGrpSpPr/>
          <p:nvPr/>
        </p:nvGrpSpPr>
        <p:grpSpPr>
          <a:xfrm>
            <a:off x="978840" y="2668888"/>
            <a:ext cx="8259480" cy="3476520"/>
            <a:chOff x="978840" y="2668888"/>
            <a:chExt cx="8259480" cy="3476520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61C86450-E843-E0A3-1940-E3DA8A5D5436}"/>
                </a:ext>
              </a:extLst>
            </p:cNvPr>
            <p:cNvGrpSpPr/>
            <p:nvPr/>
          </p:nvGrpSpPr>
          <p:grpSpPr>
            <a:xfrm>
              <a:off x="978840" y="4998808"/>
              <a:ext cx="650160" cy="430560"/>
              <a:chOff x="978840" y="4998808"/>
              <a:chExt cx="650160" cy="430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141ED50A-DB35-77B1-5D3E-1F1F42D08A56}"/>
                      </a:ext>
                    </a:extLst>
                  </p14:cNvPr>
                  <p14:cNvContentPartPr/>
                  <p14:nvPr/>
                </p14:nvContentPartPr>
                <p14:xfrm>
                  <a:off x="1023480" y="5114368"/>
                  <a:ext cx="92160" cy="315000"/>
                </p14:xfrm>
              </p:contentPart>
            </mc:Choice>
            <mc:Fallback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141ED50A-DB35-77B1-5D3E-1F1F42D08A56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14840" y="5105728"/>
                    <a:ext cx="1098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76D58876-DDA7-BCAC-68D5-E3C6C0A936DD}"/>
                      </a:ext>
                    </a:extLst>
                  </p14:cNvPr>
                  <p14:cNvContentPartPr/>
                  <p14:nvPr/>
                </p14:nvContentPartPr>
                <p14:xfrm>
                  <a:off x="978840" y="4998808"/>
                  <a:ext cx="186480" cy="24012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76D58876-DDA7-BCAC-68D5-E3C6C0A936DD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69840" y="4990168"/>
                    <a:ext cx="20412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5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41B10E86-A106-CF03-C072-94007A634E10}"/>
                      </a:ext>
                    </a:extLst>
                  </p14:cNvPr>
                  <p14:cNvContentPartPr/>
                  <p14:nvPr/>
                </p14:nvContentPartPr>
                <p14:xfrm>
                  <a:off x="1181880" y="5114368"/>
                  <a:ext cx="139320" cy="19944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41B10E86-A106-CF03-C072-94007A634E10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173240" y="5105728"/>
                    <a:ext cx="1569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0E61ED8C-661C-D9DC-B19E-2A5FD2AF34EE}"/>
                      </a:ext>
                    </a:extLst>
                  </p14:cNvPr>
                  <p14:cNvContentPartPr/>
                  <p14:nvPr/>
                </p14:nvContentPartPr>
                <p14:xfrm>
                  <a:off x="1331640" y="5160088"/>
                  <a:ext cx="229320" cy="163080"/>
                </p14:xfrm>
              </p:contentPart>
            </mc:Choice>
            <mc:Fallback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0E61ED8C-661C-D9DC-B19E-2A5FD2AF34E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323000" y="5151088"/>
                    <a:ext cx="24696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4B5B6CC8-D8C3-ECE0-0E57-4EFA78F3C930}"/>
                      </a:ext>
                    </a:extLst>
                  </p14:cNvPr>
                  <p14:cNvContentPartPr/>
                  <p14:nvPr/>
                </p14:nvContentPartPr>
                <p14:xfrm>
                  <a:off x="1609560" y="5085568"/>
                  <a:ext cx="19440" cy="20520"/>
                </p14:xfrm>
              </p:contentPart>
            </mc:Choice>
            <mc:Fallback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4B5B6CC8-D8C3-ECE0-0E57-4EFA78F3C930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600920" y="5076928"/>
                    <a:ext cx="3708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7EA79BF7-2672-2FD0-5CB1-C2B252267F78}"/>
                      </a:ext>
                    </a:extLst>
                  </p14:cNvPr>
                  <p14:cNvContentPartPr/>
                  <p14:nvPr/>
                </p14:nvContentPartPr>
                <p14:xfrm>
                  <a:off x="1624680" y="5204008"/>
                  <a:ext cx="360" cy="3240"/>
                </p14:xfrm>
              </p:contentPart>
            </mc:Choice>
            <mc:Fallback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7EA79BF7-2672-2FD0-5CB1-C2B252267F78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1615680" y="5195368"/>
                    <a:ext cx="18000" cy="20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69C14B1-DF88-B3F2-FB61-4BC83BFA4ADF}"/>
                </a:ext>
              </a:extLst>
            </p:cNvPr>
            <p:cNvGrpSpPr/>
            <p:nvPr/>
          </p:nvGrpSpPr>
          <p:grpSpPr>
            <a:xfrm>
              <a:off x="2031120" y="4965328"/>
              <a:ext cx="498600" cy="284760"/>
              <a:chOff x="2031120" y="4965328"/>
              <a:chExt cx="498600" cy="28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6CB67962-7958-3492-66CC-C1EABEF48066}"/>
                      </a:ext>
                    </a:extLst>
                  </p14:cNvPr>
                  <p14:cNvContentPartPr/>
                  <p14:nvPr/>
                </p14:nvContentPartPr>
                <p14:xfrm>
                  <a:off x="2031120" y="4965328"/>
                  <a:ext cx="53640" cy="28476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6CB67962-7958-3492-66CC-C1EABEF4806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022120" y="4956688"/>
                    <a:ext cx="71280" cy="30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348F2201-3A13-5812-8F6B-57840A916D53}"/>
                      </a:ext>
                    </a:extLst>
                  </p14:cNvPr>
                  <p14:cNvContentPartPr/>
                  <p14:nvPr/>
                </p14:nvContentPartPr>
                <p14:xfrm>
                  <a:off x="2281320" y="5000608"/>
                  <a:ext cx="248400" cy="17892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348F2201-3A13-5812-8F6B-57840A916D5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272320" y="4991608"/>
                    <a:ext cx="266040" cy="196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E52B1C-EFEE-FEBA-DC12-EE8EE4046C82}"/>
                    </a:ext>
                  </a:extLst>
                </p14:cNvPr>
                <p14:cNvContentPartPr/>
                <p14:nvPr/>
              </p14:nvContentPartPr>
              <p14:xfrm>
                <a:off x="2687760" y="4883608"/>
                <a:ext cx="162000" cy="3128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E52B1C-EFEE-FEBA-DC12-EE8EE4046C8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78760" y="4874608"/>
                  <a:ext cx="179640" cy="330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8D239C13-6500-3890-50FA-E64F600DCA27}"/>
                </a:ext>
              </a:extLst>
            </p:cNvPr>
            <p:cNvGrpSpPr/>
            <p:nvPr/>
          </p:nvGrpSpPr>
          <p:grpSpPr>
            <a:xfrm>
              <a:off x="3027600" y="4833568"/>
              <a:ext cx="224280" cy="442800"/>
              <a:chOff x="3027600" y="4833568"/>
              <a:chExt cx="224280" cy="442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74DBDEBF-8D5A-B17D-7B20-AC829AA884C1}"/>
                      </a:ext>
                    </a:extLst>
                  </p14:cNvPr>
                  <p14:cNvContentPartPr/>
                  <p14:nvPr/>
                </p14:nvContentPartPr>
                <p14:xfrm>
                  <a:off x="3151440" y="4833568"/>
                  <a:ext cx="720" cy="1440"/>
                </p14:xfrm>
              </p:contentPart>
            </mc:Choice>
            <mc:Fallback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74DBDEBF-8D5A-B17D-7B20-AC829AA884C1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3142800" y="4824568"/>
                    <a:ext cx="1836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94FF7BBC-6199-7EEE-408A-320BD6511CED}"/>
                      </a:ext>
                    </a:extLst>
                  </p14:cNvPr>
                  <p14:cNvContentPartPr/>
                  <p14:nvPr/>
                </p14:nvContentPartPr>
                <p14:xfrm>
                  <a:off x="3027600" y="4857688"/>
                  <a:ext cx="224280" cy="244080"/>
                </p14:xfrm>
              </p:contentPart>
            </mc:Choice>
            <mc:Fallback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94FF7BBC-6199-7EEE-408A-320BD6511CE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018600" y="4848688"/>
                    <a:ext cx="241920" cy="26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6514347F-8CA4-4654-33FD-7286A1A6363F}"/>
                      </a:ext>
                    </a:extLst>
                  </p14:cNvPr>
                  <p14:cNvContentPartPr/>
                  <p14:nvPr/>
                </p14:nvContentPartPr>
                <p14:xfrm>
                  <a:off x="3140640" y="4967128"/>
                  <a:ext cx="54000" cy="309240"/>
                </p14:xfrm>
              </p:contentPart>
            </mc:Choice>
            <mc:Fallback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6514347F-8CA4-4654-33FD-7286A1A6363F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3132000" y="4958488"/>
                    <a:ext cx="71640" cy="32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D1E425B1-4F8D-F432-DDBF-06966813CAD4}"/>
                </a:ext>
              </a:extLst>
            </p:cNvPr>
            <p:cNvGrpSpPr/>
            <p:nvPr/>
          </p:nvGrpSpPr>
          <p:grpSpPr>
            <a:xfrm>
              <a:off x="7042320" y="4940488"/>
              <a:ext cx="990720" cy="384120"/>
              <a:chOff x="7042320" y="4940488"/>
              <a:chExt cx="990720" cy="384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F80B0815-7275-CE14-1DB3-09624A294E7F}"/>
                      </a:ext>
                    </a:extLst>
                  </p14:cNvPr>
                  <p14:cNvContentPartPr/>
                  <p14:nvPr/>
                </p14:nvContentPartPr>
                <p14:xfrm>
                  <a:off x="7115040" y="4948048"/>
                  <a:ext cx="23760" cy="376560"/>
                </p14:xfrm>
              </p:contentPart>
            </mc:Choice>
            <mc:Fallback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F80B0815-7275-CE14-1DB3-09624A294E7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106400" y="4939408"/>
                    <a:ext cx="41400" cy="39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6817FAAF-92EE-2275-DAB1-66ADEB2B3D62}"/>
                      </a:ext>
                    </a:extLst>
                  </p14:cNvPr>
                  <p14:cNvContentPartPr/>
                  <p14:nvPr/>
                </p14:nvContentPartPr>
                <p14:xfrm>
                  <a:off x="7042320" y="4940488"/>
                  <a:ext cx="210240" cy="199800"/>
                </p14:xfrm>
              </p:contentPart>
            </mc:Choice>
            <mc:Fallback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6817FAAF-92EE-2275-DAB1-66ADEB2B3D62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7033680" y="4931848"/>
                    <a:ext cx="227880" cy="21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ACAFCF1F-9E1A-B1FA-45DA-9979ACFC52E8}"/>
                      </a:ext>
                    </a:extLst>
                  </p14:cNvPr>
                  <p14:cNvContentPartPr/>
                  <p14:nvPr/>
                </p14:nvContentPartPr>
                <p14:xfrm>
                  <a:off x="7266960" y="5016448"/>
                  <a:ext cx="122400" cy="234000"/>
                </p14:xfrm>
              </p:contentPart>
            </mc:Choice>
            <mc:Fallback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ACAFCF1F-9E1A-B1FA-45DA-9979ACFC52E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257960" y="5007448"/>
                    <a:ext cx="1400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D7F1EF46-91B7-F48E-98BD-7ED04EEB46FC}"/>
                      </a:ext>
                    </a:extLst>
                  </p14:cNvPr>
                  <p14:cNvContentPartPr/>
                  <p14:nvPr/>
                </p14:nvContentPartPr>
                <p14:xfrm>
                  <a:off x="7389000" y="5135608"/>
                  <a:ext cx="231480" cy="147240"/>
                </p14:xfrm>
              </p:contentPart>
            </mc:Choice>
            <mc:Fallback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D7F1EF46-91B7-F48E-98BD-7ED04EEB46FC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7380000" y="5126968"/>
                    <a:ext cx="2491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3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2EA787F9-AA8D-9CA5-D41B-31E5578D8346}"/>
                      </a:ext>
                    </a:extLst>
                  </p14:cNvPr>
                  <p14:cNvContentPartPr/>
                  <p14:nvPr/>
                </p14:nvContentPartPr>
                <p14:xfrm>
                  <a:off x="7718760" y="5105368"/>
                  <a:ext cx="21600" cy="18000"/>
                </p14:xfrm>
              </p:contentPart>
            </mc:Choice>
            <mc:Fallback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2EA787F9-AA8D-9CA5-D41B-31E5578D8346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7709760" y="5096728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5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360EDE11-38F4-E86E-5AED-A57E278F0B24}"/>
                      </a:ext>
                    </a:extLst>
                  </p14:cNvPr>
                  <p14:cNvContentPartPr/>
                  <p14:nvPr/>
                </p14:nvContentPartPr>
                <p14:xfrm>
                  <a:off x="7714080" y="5201128"/>
                  <a:ext cx="15480" cy="11880"/>
                </p14:xfrm>
              </p:contentPart>
            </mc:Choice>
            <mc:Fallback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360EDE11-38F4-E86E-5AED-A57E278F0B2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7705080" y="5192488"/>
                    <a:ext cx="3312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682E0EA2-A798-90B6-3049-8DF07256E497}"/>
                      </a:ext>
                    </a:extLst>
                  </p14:cNvPr>
                  <p14:cNvContentPartPr/>
                  <p14:nvPr/>
                </p14:nvContentPartPr>
                <p14:xfrm>
                  <a:off x="8024040" y="4996648"/>
                  <a:ext cx="9000" cy="292320"/>
                </p14:xfrm>
              </p:contentPart>
            </mc:Choice>
            <mc:Fallback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682E0EA2-A798-90B6-3049-8DF07256E497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015400" y="4987648"/>
                    <a:ext cx="26640" cy="30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B905B193-5F38-1593-93BC-CD9B34A245AA}"/>
                      </a:ext>
                    </a:extLst>
                  </p14:cNvPr>
                  <p14:cNvContentPartPr/>
                  <p14:nvPr/>
                </p14:nvContentPartPr>
                <p14:xfrm>
                  <a:off x="7936560" y="5045248"/>
                  <a:ext cx="96480" cy="81360"/>
                </p14:xfrm>
              </p:contentPart>
            </mc:Choice>
            <mc:Fallback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B905B193-5F38-1593-93BC-CD9B34A245AA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927560" y="5036248"/>
                    <a:ext cx="114120" cy="99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90A04AC-BDA6-7346-6D22-E3EB26198871}"/>
                    </a:ext>
                  </a:extLst>
                </p14:cNvPr>
                <p14:cNvContentPartPr/>
                <p14:nvPr/>
              </p14:nvContentPartPr>
              <p14:xfrm>
                <a:off x="1958400" y="4973608"/>
                <a:ext cx="54000" cy="150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90A04AC-BDA6-7346-6D22-E3EB261988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49400" y="4964608"/>
                  <a:ext cx="71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0AA9B5E-5D08-4525-E447-A9F84244A043}"/>
                    </a:ext>
                  </a:extLst>
                </p14:cNvPr>
                <p14:cNvContentPartPr/>
                <p14:nvPr/>
              </p14:nvContentPartPr>
              <p14:xfrm>
                <a:off x="7917120" y="2706328"/>
                <a:ext cx="98640" cy="185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0AA9B5E-5D08-4525-E447-A9F84244A04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08480" y="2697688"/>
                  <a:ext cx="116280" cy="202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63A26E-AE0B-CC9C-CD37-CC6E8193074E}"/>
                </a:ext>
              </a:extLst>
            </p:cNvPr>
            <p:cNvGrpSpPr/>
            <p:nvPr/>
          </p:nvGrpSpPr>
          <p:grpSpPr>
            <a:xfrm>
              <a:off x="1990440" y="2799568"/>
              <a:ext cx="2216160" cy="1746720"/>
              <a:chOff x="1990440" y="2799568"/>
              <a:chExt cx="2216160" cy="1746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5AB8FAD4-D60A-937E-926F-B082AD7183C5}"/>
                      </a:ext>
                    </a:extLst>
                  </p14:cNvPr>
                  <p14:cNvContentPartPr/>
                  <p14:nvPr/>
                </p14:nvContentPartPr>
                <p14:xfrm>
                  <a:off x="2584440" y="2923048"/>
                  <a:ext cx="42480" cy="21348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5AB8FAD4-D60A-937E-926F-B082AD7183C5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575800" y="2914048"/>
                    <a:ext cx="601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48E4FD11-291A-A9B1-5070-4C895F90A3FD}"/>
                      </a:ext>
                    </a:extLst>
                  </p14:cNvPr>
                  <p14:cNvContentPartPr/>
                  <p14:nvPr/>
                </p14:nvContentPartPr>
                <p14:xfrm>
                  <a:off x="2383920" y="2799568"/>
                  <a:ext cx="398520" cy="43632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48E4FD11-291A-A9B1-5070-4C895F90A3FD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374920" y="2790928"/>
                    <a:ext cx="416160" cy="45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DD7A6037-633C-31D0-5A64-78A64CB992E3}"/>
                      </a:ext>
                    </a:extLst>
                  </p14:cNvPr>
                  <p14:cNvContentPartPr/>
                  <p14:nvPr/>
                </p14:nvContentPartPr>
                <p14:xfrm>
                  <a:off x="2253600" y="3354688"/>
                  <a:ext cx="147960" cy="26460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DD7A6037-633C-31D0-5A64-78A64CB992E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244600" y="3345688"/>
                    <a:ext cx="16560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FADA4713-D4A8-B389-1318-69416A039A09}"/>
                      </a:ext>
                    </a:extLst>
                  </p14:cNvPr>
                  <p14:cNvContentPartPr/>
                  <p14:nvPr/>
                </p14:nvContentPartPr>
                <p14:xfrm>
                  <a:off x="2108160" y="3744568"/>
                  <a:ext cx="184320" cy="134640"/>
                </p14:xfrm>
              </p:contentPart>
            </mc:Choice>
            <mc:Fallback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FADA4713-D4A8-B389-1318-69416A039A09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099160" y="3735928"/>
                    <a:ext cx="20196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14AA157B-1B56-A0CD-2BB0-CB5F21B039CD}"/>
                      </a:ext>
                    </a:extLst>
                  </p14:cNvPr>
                  <p14:cNvContentPartPr/>
                  <p14:nvPr/>
                </p14:nvContentPartPr>
                <p14:xfrm>
                  <a:off x="1990440" y="3667888"/>
                  <a:ext cx="431640" cy="371520"/>
                </p14:xfrm>
              </p:contentPart>
            </mc:Choice>
            <mc:Fallback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14AA157B-1B56-A0CD-2BB0-CB5F21B039CD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981440" y="3659248"/>
                    <a:ext cx="449280" cy="38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D054A68A-A4AE-74F8-435A-FBA491E76895}"/>
                      </a:ext>
                    </a:extLst>
                  </p14:cNvPr>
                  <p14:cNvContentPartPr/>
                  <p14:nvPr/>
                </p14:nvContentPartPr>
                <p14:xfrm>
                  <a:off x="2815920" y="3307168"/>
                  <a:ext cx="284760" cy="243000"/>
                </p14:xfrm>
              </p:contentPart>
            </mc:Choice>
            <mc:Fallback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D054A68A-A4AE-74F8-435A-FBA491E76895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807280" y="3298168"/>
                    <a:ext cx="30240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937E3BBF-FA70-4F19-4204-3235039918DE}"/>
                      </a:ext>
                    </a:extLst>
                  </p14:cNvPr>
                  <p14:cNvContentPartPr/>
                  <p14:nvPr/>
                </p14:nvContentPartPr>
                <p14:xfrm>
                  <a:off x="3177360" y="3477448"/>
                  <a:ext cx="144000" cy="30276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937E3BBF-FA70-4F19-4204-3235039918D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168720" y="3468448"/>
                    <a:ext cx="161640" cy="32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FD9E195F-E2D6-1A06-8263-E30BE853E4F5}"/>
                      </a:ext>
                    </a:extLst>
                  </p14:cNvPr>
                  <p14:cNvContentPartPr/>
                  <p14:nvPr/>
                </p14:nvContentPartPr>
                <p14:xfrm>
                  <a:off x="3067560" y="3437128"/>
                  <a:ext cx="482400" cy="434160"/>
                </p14:xfrm>
              </p:contentPart>
            </mc:Choice>
            <mc:Fallback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FD9E195F-E2D6-1A06-8263-E30BE853E4F5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058920" y="3428128"/>
                    <a:ext cx="500040" cy="45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2EAC31E4-A3EA-6B0A-229B-B6E7AE288594}"/>
                      </a:ext>
                    </a:extLst>
                  </p14:cNvPr>
                  <p14:cNvContentPartPr/>
                  <p14:nvPr/>
                </p14:nvContentPartPr>
                <p14:xfrm>
                  <a:off x="3508920" y="3950848"/>
                  <a:ext cx="277560" cy="249120"/>
                </p14:xfrm>
              </p:contentPart>
            </mc:Choice>
            <mc:Fallback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2EAC31E4-A3EA-6B0A-229B-B6E7AE28859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500280" y="3942208"/>
                    <a:ext cx="29520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419BD58A-1980-C9B5-6E78-5E416C3D6391}"/>
                      </a:ext>
                    </a:extLst>
                  </p14:cNvPr>
                  <p14:cNvContentPartPr/>
                  <p14:nvPr/>
                </p14:nvContentPartPr>
                <p14:xfrm>
                  <a:off x="3790800" y="4138768"/>
                  <a:ext cx="246960" cy="189360"/>
                </p14:xfrm>
              </p:contentPart>
            </mc:Choice>
            <mc:Fallback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419BD58A-1980-C9B5-6E78-5E416C3D639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781800" y="4129768"/>
                    <a:ext cx="26460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A44182C7-87CA-3031-B018-664C445E649C}"/>
                      </a:ext>
                    </a:extLst>
                  </p14:cNvPr>
                  <p14:cNvContentPartPr/>
                  <p14:nvPr/>
                </p14:nvContentPartPr>
                <p14:xfrm>
                  <a:off x="3930480" y="4210768"/>
                  <a:ext cx="13320" cy="173520"/>
                </p14:xfrm>
              </p:contentPart>
            </mc:Choice>
            <mc:Fallback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A44182C7-87CA-3031-B018-664C445E649C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921480" y="4202128"/>
                    <a:ext cx="309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9F0C3E26-A17B-634D-3F63-876F1477D531}"/>
                      </a:ext>
                    </a:extLst>
                  </p14:cNvPr>
                  <p14:cNvContentPartPr/>
                  <p14:nvPr/>
                </p14:nvContentPartPr>
                <p14:xfrm>
                  <a:off x="3686400" y="4066408"/>
                  <a:ext cx="520200" cy="479880"/>
                </p14:xfrm>
              </p:contentPart>
            </mc:Choice>
            <mc:Fallback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9F0C3E26-A17B-634D-3F63-876F1477D531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677760" y="4057768"/>
                    <a:ext cx="537840" cy="49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505D4087-7217-CE64-4E4B-EEECE62658CB}"/>
                      </a:ext>
                    </a:extLst>
                  </p14:cNvPr>
                  <p14:cNvContentPartPr/>
                  <p14:nvPr/>
                </p14:nvContentPartPr>
                <p14:xfrm>
                  <a:off x="2524680" y="2914408"/>
                  <a:ext cx="99360" cy="91440"/>
                </p14:xfrm>
              </p:contentPart>
            </mc:Choice>
            <mc:Fallback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505D4087-7217-CE64-4E4B-EEECE62658CB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515680" y="2905408"/>
                    <a:ext cx="117000" cy="10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78C59894-91C9-B3CF-079F-9593A8B014BA}"/>
                </a:ext>
              </a:extLst>
            </p:cNvPr>
            <p:cNvGrpSpPr/>
            <p:nvPr/>
          </p:nvGrpSpPr>
          <p:grpSpPr>
            <a:xfrm>
              <a:off x="7408440" y="2668888"/>
              <a:ext cx="1547280" cy="1999440"/>
              <a:chOff x="7408440" y="2668888"/>
              <a:chExt cx="1547280" cy="1999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55992002-2A29-309D-F405-76E75BE4188E}"/>
                      </a:ext>
                    </a:extLst>
                  </p14:cNvPr>
                  <p14:cNvContentPartPr/>
                  <p14:nvPr/>
                </p14:nvContentPartPr>
                <p14:xfrm>
                  <a:off x="8009280" y="2810368"/>
                  <a:ext cx="19440" cy="236520"/>
                </p14:xfrm>
              </p:contentPart>
            </mc:Choice>
            <mc:Fallback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55992002-2A29-309D-F405-76E75BE4188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8000280" y="2801728"/>
                    <a:ext cx="3708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2A482DE4-7ED7-8248-C001-DF71A55627AA}"/>
                      </a:ext>
                    </a:extLst>
                  </p14:cNvPr>
                  <p14:cNvContentPartPr/>
                  <p14:nvPr/>
                </p14:nvContentPartPr>
                <p14:xfrm>
                  <a:off x="7785000" y="2668888"/>
                  <a:ext cx="403920" cy="495360"/>
                </p14:xfrm>
              </p:contentPart>
            </mc:Choice>
            <mc:Fallback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2A482DE4-7ED7-8248-C001-DF71A55627A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776000" y="2660248"/>
                    <a:ext cx="421560" cy="51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61FC5086-81D3-BA86-5883-BEE1D8E07D9E}"/>
                      </a:ext>
                    </a:extLst>
                  </p14:cNvPr>
                  <p14:cNvContentPartPr/>
                  <p14:nvPr/>
                </p14:nvContentPartPr>
                <p14:xfrm>
                  <a:off x="7673400" y="3171448"/>
                  <a:ext cx="207720" cy="358560"/>
                </p14:xfrm>
              </p:contentPart>
            </mc:Choice>
            <mc:Fallback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61FC5086-81D3-BA86-5883-BEE1D8E07D9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7664400" y="3162448"/>
                    <a:ext cx="225360" cy="37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C661B220-8C7A-D5D7-F047-857C27726466}"/>
                      </a:ext>
                    </a:extLst>
                  </p14:cNvPr>
                  <p14:cNvContentPartPr/>
                  <p14:nvPr/>
                </p14:nvContentPartPr>
                <p14:xfrm>
                  <a:off x="7478640" y="3635488"/>
                  <a:ext cx="259200" cy="163080"/>
                </p14:xfrm>
              </p:contentPart>
            </mc:Choice>
            <mc:Fallback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C661B220-8C7A-D5D7-F047-857C2772646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470000" y="3626488"/>
                    <a:ext cx="27684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7F35F919-AF37-5393-8575-26B559BC8C3F}"/>
                      </a:ext>
                    </a:extLst>
                  </p14:cNvPr>
                  <p14:cNvContentPartPr/>
                  <p14:nvPr/>
                </p14:nvContentPartPr>
                <p14:xfrm>
                  <a:off x="7408440" y="3526408"/>
                  <a:ext cx="415440" cy="406080"/>
                </p14:xfrm>
              </p:contentPart>
            </mc:Choice>
            <mc:Fallback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7F35F919-AF37-5393-8575-26B559BC8C3F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399440" y="3517768"/>
                    <a:ext cx="433080" cy="42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F51965FE-D624-A447-6323-E2B68B684FF4}"/>
                      </a:ext>
                    </a:extLst>
                  </p14:cNvPr>
                  <p14:cNvContentPartPr/>
                  <p14:nvPr/>
                </p14:nvContentPartPr>
                <p14:xfrm>
                  <a:off x="8210880" y="3176848"/>
                  <a:ext cx="278280" cy="26280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F51965FE-D624-A447-6323-E2B68B684FF4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201880" y="3168208"/>
                    <a:ext cx="29592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02F4C117-3FC6-8546-3CFC-C6A06C2C23C7}"/>
                      </a:ext>
                    </a:extLst>
                  </p14:cNvPr>
                  <p14:cNvContentPartPr/>
                  <p14:nvPr/>
                </p14:nvContentPartPr>
                <p14:xfrm>
                  <a:off x="8556840" y="3382048"/>
                  <a:ext cx="162000" cy="26928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02F4C117-3FC6-8546-3CFC-C6A06C2C23C7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547840" y="3373408"/>
                    <a:ext cx="17964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5C47AE0C-9AB5-B9E5-17E3-B6A9C579CC69}"/>
                      </a:ext>
                    </a:extLst>
                  </p14:cNvPr>
                  <p14:cNvContentPartPr/>
                  <p14:nvPr/>
                </p14:nvContentPartPr>
                <p14:xfrm>
                  <a:off x="8442720" y="3295648"/>
                  <a:ext cx="513000" cy="486360"/>
                </p14:xfrm>
              </p:contentPart>
            </mc:Choice>
            <mc:Fallback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5C47AE0C-9AB5-B9E5-17E3-B6A9C579CC69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434080" y="3286648"/>
                    <a:ext cx="530640" cy="50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A0800896-A4C5-7559-A580-96727C8306B4}"/>
                      </a:ext>
                    </a:extLst>
                  </p14:cNvPr>
                  <p14:cNvContentPartPr/>
                  <p14:nvPr/>
                </p14:nvContentPartPr>
                <p14:xfrm>
                  <a:off x="8424000" y="3833488"/>
                  <a:ext cx="246240" cy="429480"/>
                </p14:xfrm>
              </p:contentPart>
            </mc:Choice>
            <mc:Fallback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A0800896-A4C5-7559-A580-96727C8306B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415360" y="3824848"/>
                    <a:ext cx="263880" cy="44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14A8CB76-EA0B-8704-20AF-07FC0CFCA778}"/>
                      </a:ext>
                    </a:extLst>
                  </p14:cNvPr>
                  <p14:cNvContentPartPr/>
                  <p14:nvPr/>
                </p14:nvContentPartPr>
                <p14:xfrm>
                  <a:off x="8327160" y="4248208"/>
                  <a:ext cx="217080" cy="202680"/>
                </p14:xfrm>
              </p:contentPart>
            </mc:Choice>
            <mc:Fallback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14A8CB76-EA0B-8704-20AF-07FC0CFCA778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318160" y="4239568"/>
                    <a:ext cx="23472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AA1BF34F-F657-16D3-274E-40043DFED0E4}"/>
                      </a:ext>
                    </a:extLst>
                  </p14:cNvPr>
                  <p14:cNvContentPartPr/>
                  <p14:nvPr/>
                </p14:nvContentPartPr>
                <p14:xfrm>
                  <a:off x="8449560" y="4300408"/>
                  <a:ext cx="32400" cy="225720"/>
                </p14:xfrm>
              </p:contentPart>
            </mc:Choice>
            <mc:Fallback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AA1BF34F-F657-16D3-274E-40043DFED0E4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440920" y="4291408"/>
                    <a:ext cx="5004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4939DF33-6626-956E-043B-7BBF653A7497}"/>
                      </a:ext>
                    </a:extLst>
                  </p14:cNvPr>
                  <p14:cNvContentPartPr/>
                  <p14:nvPr/>
                </p14:nvContentPartPr>
                <p14:xfrm>
                  <a:off x="8135280" y="4193128"/>
                  <a:ext cx="563760" cy="475200"/>
                </p14:xfrm>
              </p:contentPart>
            </mc:Choice>
            <mc:Fallback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4939DF33-6626-956E-043B-7BBF653A7497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126640" y="4184128"/>
                    <a:ext cx="581400" cy="49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0886D3DD-9599-D8BE-73EF-29B656CFF498}"/>
                      </a:ext>
                    </a:extLst>
                  </p14:cNvPr>
                  <p14:cNvContentPartPr/>
                  <p14:nvPr/>
                </p14:nvContentPartPr>
                <p14:xfrm>
                  <a:off x="7912800" y="2798848"/>
                  <a:ext cx="4680" cy="9000"/>
                </p14:xfrm>
              </p:contentPart>
            </mc:Choice>
            <mc:Fallback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0886D3DD-9599-D8BE-73EF-29B656CFF49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7904160" y="2790208"/>
                    <a:ext cx="223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9B87872A-240F-0D55-3D3D-F84BEDAD6E58}"/>
                      </a:ext>
                    </a:extLst>
                  </p14:cNvPr>
                  <p14:cNvContentPartPr/>
                  <p14:nvPr/>
                </p14:nvContentPartPr>
                <p14:xfrm>
                  <a:off x="8024040" y="2723608"/>
                  <a:ext cx="21600" cy="138960"/>
                </p14:xfrm>
              </p:contentPart>
            </mc:Choice>
            <mc:Fallback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9B87872A-240F-0D55-3D3D-F84BEDAD6E58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8015400" y="2714968"/>
                    <a:ext cx="39240" cy="15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0669303-61E0-3BA5-CA5A-BD218AAC79EC}"/>
                    </a:ext>
                  </a:extLst>
                </p14:cNvPr>
                <p14:cNvContentPartPr/>
                <p14:nvPr/>
              </p14:nvContentPartPr>
              <p14:xfrm>
                <a:off x="8282880" y="5086288"/>
                <a:ext cx="244080" cy="1850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0669303-61E0-3BA5-CA5A-BD218AAC79E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74240" y="5077288"/>
                  <a:ext cx="261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4F1122E-3144-1A1C-DBBD-5CB8792E7A0E}"/>
                    </a:ext>
                  </a:extLst>
                </p14:cNvPr>
                <p14:cNvContentPartPr/>
                <p14:nvPr/>
              </p14:nvContentPartPr>
              <p14:xfrm>
                <a:off x="8650800" y="4981528"/>
                <a:ext cx="201600" cy="351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4F1122E-3144-1A1C-DBBD-5CB8792E7A0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641800" y="4972888"/>
                  <a:ext cx="219240" cy="369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B8E89491-92FF-26D5-9332-9952294A6818}"/>
                </a:ext>
              </a:extLst>
            </p:cNvPr>
            <p:cNvGrpSpPr/>
            <p:nvPr/>
          </p:nvGrpSpPr>
          <p:grpSpPr>
            <a:xfrm>
              <a:off x="8982360" y="4984768"/>
              <a:ext cx="229320" cy="306360"/>
              <a:chOff x="8982360" y="4984768"/>
              <a:chExt cx="229320" cy="306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30970CDD-E016-25DD-0E41-172295B7E467}"/>
                      </a:ext>
                    </a:extLst>
                  </p14:cNvPr>
                  <p14:cNvContentPartPr/>
                  <p14:nvPr/>
                </p14:nvContentPartPr>
                <p14:xfrm>
                  <a:off x="8982360" y="4984768"/>
                  <a:ext cx="229320" cy="156960"/>
                </p14:xfrm>
              </p:contentPart>
            </mc:Choice>
            <mc:Fallback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30970CDD-E016-25DD-0E41-172295B7E467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8973360" y="4975768"/>
                    <a:ext cx="2469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5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01FBE9BB-6906-BF40-15A8-CDD41FDA06D4}"/>
                      </a:ext>
                    </a:extLst>
                  </p14:cNvPr>
                  <p14:cNvContentPartPr/>
                  <p14:nvPr/>
                </p14:nvContentPartPr>
                <p14:xfrm>
                  <a:off x="9069840" y="5027968"/>
                  <a:ext cx="66600" cy="263160"/>
                </p14:xfrm>
              </p:contentPart>
            </mc:Choice>
            <mc:Fallback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01FBE9BB-6906-BF40-15A8-CDD41FDA06D4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9061200" y="5018968"/>
                    <a:ext cx="84240" cy="280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02BB303-48B5-8B32-D5B2-E40B2054FBF8}"/>
                </a:ext>
              </a:extLst>
            </p:cNvPr>
            <p:cNvGrpSpPr/>
            <p:nvPr/>
          </p:nvGrpSpPr>
          <p:grpSpPr>
            <a:xfrm>
              <a:off x="1134720" y="5790088"/>
              <a:ext cx="582480" cy="355320"/>
              <a:chOff x="1134720" y="5790088"/>
              <a:chExt cx="582480" cy="35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7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DED3F40C-EF66-27FD-D632-F2EBE3860D26}"/>
                      </a:ext>
                    </a:extLst>
                  </p14:cNvPr>
                  <p14:cNvContentPartPr/>
                  <p14:nvPr/>
                </p14:nvContentPartPr>
                <p14:xfrm>
                  <a:off x="1134720" y="5790088"/>
                  <a:ext cx="169200" cy="37440"/>
                </p14:xfrm>
              </p:contentPart>
            </mc:Choice>
            <mc:Fallback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DED3F40C-EF66-27FD-D632-F2EBE3860D26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126080" y="5781088"/>
                    <a:ext cx="18684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A8351B55-DD38-7E21-4599-BCC1354FD1DE}"/>
                      </a:ext>
                    </a:extLst>
                  </p14:cNvPr>
                  <p14:cNvContentPartPr/>
                  <p14:nvPr/>
                </p14:nvContentPartPr>
                <p14:xfrm>
                  <a:off x="1216440" y="5856688"/>
                  <a:ext cx="213840" cy="288720"/>
                </p14:xfrm>
              </p:contentPart>
            </mc:Choice>
            <mc:Fallback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A8351B55-DD38-7E21-4599-BCC1354FD1DE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207800" y="5847688"/>
                    <a:ext cx="23148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1BB4E52C-014D-D545-8C4A-E0BB8E7904E6}"/>
                      </a:ext>
                    </a:extLst>
                  </p14:cNvPr>
                  <p14:cNvContentPartPr/>
                  <p14:nvPr/>
                </p14:nvContentPartPr>
                <p14:xfrm>
                  <a:off x="1418040" y="5931568"/>
                  <a:ext cx="132120" cy="136440"/>
                </p14:xfrm>
              </p:contentPart>
            </mc:Choice>
            <mc:Fallback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1BB4E52C-014D-D545-8C4A-E0BB8E7904E6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409040" y="5922928"/>
                    <a:ext cx="14976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C531FA6B-38BE-C56C-C798-A535C40A7286}"/>
                      </a:ext>
                    </a:extLst>
                  </p14:cNvPr>
                  <p14:cNvContentPartPr/>
                  <p14:nvPr/>
                </p14:nvContentPartPr>
                <p14:xfrm>
                  <a:off x="1669680" y="5891248"/>
                  <a:ext cx="23760" cy="6120"/>
                </p14:xfrm>
              </p:contentPart>
            </mc:Choice>
            <mc:Fallback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C531FA6B-38BE-C56C-C798-A535C40A7286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660680" y="5882248"/>
                    <a:ext cx="414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5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AC65EF5F-A341-C61C-0F47-E973E261E226}"/>
                      </a:ext>
                    </a:extLst>
                  </p14:cNvPr>
                  <p14:cNvContentPartPr/>
                  <p14:nvPr/>
                </p14:nvContentPartPr>
                <p14:xfrm>
                  <a:off x="1703880" y="5998168"/>
                  <a:ext cx="13320" cy="360"/>
                </p14:xfrm>
              </p:contentPart>
            </mc:Choice>
            <mc:Fallback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AC65EF5F-A341-C61C-0F47-E973E261E22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694880" y="5989168"/>
                    <a:ext cx="309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ABAE153-945F-7FCF-F01D-034FEE269460}"/>
                </a:ext>
              </a:extLst>
            </p:cNvPr>
            <p:cNvGrpSpPr/>
            <p:nvPr/>
          </p:nvGrpSpPr>
          <p:grpSpPr>
            <a:xfrm>
              <a:off x="2016000" y="5767048"/>
              <a:ext cx="488520" cy="248760"/>
              <a:chOff x="2016000" y="5767048"/>
              <a:chExt cx="488520" cy="248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7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A30A8269-D332-3331-83E2-7285CD810A2F}"/>
                      </a:ext>
                    </a:extLst>
                  </p14:cNvPr>
                  <p14:cNvContentPartPr/>
                  <p14:nvPr/>
                </p14:nvContentPartPr>
                <p14:xfrm>
                  <a:off x="2016000" y="5807368"/>
                  <a:ext cx="314280" cy="177120"/>
                </p14:xfrm>
              </p:contentPart>
            </mc:Choice>
            <mc:Fallback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A30A8269-D332-3331-83E2-7285CD810A2F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007360" y="5798368"/>
                    <a:ext cx="331920" cy="19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9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54FEA183-E459-A0DE-65C3-28E976080362}"/>
                      </a:ext>
                    </a:extLst>
                  </p14:cNvPr>
                  <p14:cNvContentPartPr/>
                  <p14:nvPr/>
                </p14:nvContentPartPr>
                <p14:xfrm>
                  <a:off x="2439720" y="5767048"/>
                  <a:ext cx="64800" cy="24876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54FEA183-E459-A0DE-65C3-28E976080362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2430720" y="5758408"/>
                    <a:ext cx="82440" cy="266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F721343B-D56F-B431-F18D-21F2FCFEF484}"/>
                </a:ext>
              </a:extLst>
            </p:cNvPr>
            <p:cNvGrpSpPr/>
            <p:nvPr/>
          </p:nvGrpSpPr>
          <p:grpSpPr>
            <a:xfrm>
              <a:off x="2679120" y="5660128"/>
              <a:ext cx="525600" cy="326520"/>
              <a:chOff x="2679120" y="5660128"/>
              <a:chExt cx="525600" cy="326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1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B462D13D-4A22-3B80-B213-B93BDDB4EDAA}"/>
                      </a:ext>
                    </a:extLst>
                  </p14:cNvPr>
                  <p14:cNvContentPartPr/>
                  <p14:nvPr/>
                </p14:nvContentPartPr>
                <p14:xfrm>
                  <a:off x="2679120" y="5726368"/>
                  <a:ext cx="155160" cy="257400"/>
                </p14:xfrm>
              </p:contentPart>
            </mc:Choice>
            <mc:Fallback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B462D13D-4A22-3B80-B213-B93BDDB4EDAA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2670120" y="5717368"/>
                    <a:ext cx="17280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3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76E3C092-06FC-1013-54E3-8EB358A0122C}"/>
                      </a:ext>
                    </a:extLst>
                  </p14:cNvPr>
                  <p14:cNvContentPartPr/>
                  <p14:nvPr/>
                </p14:nvContentPartPr>
                <p14:xfrm>
                  <a:off x="2976120" y="5660128"/>
                  <a:ext cx="228600" cy="172080"/>
                </p14:xfrm>
              </p:contentPart>
            </mc:Choice>
            <mc:Fallback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76E3C092-06FC-1013-54E3-8EB358A0122C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2967120" y="5651488"/>
                    <a:ext cx="2462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5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50D1CF29-013A-B2A0-82E2-B954480B93F9}"/>
                      </a:ext>
                    </a:extLst>
                  </p14:cNvPr>
                  <p14:cNvContentPartPr/>
                  <p14:nvPr/>
                </p14:nvContentPartPr>
                <p14:xfrm>
                  <a:off x="3095640" y="5671648"/>
                  <a:ext cx="39600" cy="315000"/>
                </p14:xfrm>
              </p:contentPart>
            </mc:Choice>
            <mc:Fallback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50D1CF29-013A-B2A0-82E2-B954480B93F9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086640" y="5663008"/>
                    <a:ext cx="57240" cy="332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6AC7F10-874D-E0F5-7AF2-4F5DA7FB4500}"/>
                </a:ext>
              </a:extLst>
            </p:cNvPr>
            <p:cNvGrpSpPr/>
            <p:nvPr/>
          </p:nvGrpSpPr>
          <p:grpSpPr>
            <a:xfrm>
              <a:off x="7189200" y="5555008"/>
              <a:ext cx="330120" cy="325080"/>
              <a:chOff x="7189200" y="5555008"/>
              <a:chExt cx="330120" cy="32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7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38882779-BF3F-591B-C04D-1E705C1C2367}"/>
                      </a:ext>
                    </a:extLst>
                  </p14:cNvPr>
                  <p14:cNvContentPartPr/>
                  <p14:nvPr/>
                </p14:nvContentPartPr>
                <p14:xfrm>
                  <a:off x="7189200" y="5555008"/>
                  <a:ext cx="133560" cy="24480"/>
                </p14:xfrm>
              </p:contentPart>
            </mc:Choice>
            <mc:Fallback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38882779-BF3F-591B-C04D-1E705C1C236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7180200" y="5546368"/>
                    <a:ext cx="1512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9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440BC384-B08E-C062-D017-4981BCEA4B14}"/>
                      </a:ext>
                    </a:extLst>
                  </p14:cNvPr>
                  <p14:cNvContentPartPr/>
                  <p14:nvPr/>
                </p14:nvContentPartPr>
                <p14:xfrm>
                  <a:off x="7245720" y="5567968"/>
                  <a:ext cx="360" cy="360"/>
                </p14:xfrm>
              </p:contentPart>
            </mc:Choice>
            <mc:Fallback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440BC384-B08E-C062-D017-4981BCEA4B14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7236720" y="555896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1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B50CE92D-F4EC-3301-04AE-2484957DDD5D}"/>
                      </a:ext>
                    </a:extLst>
                  </p14:cNvPr>
                  <p14:cNvContentPartPr/>
                  <p14:nvPr/>
                </p14:nvContentPartPr>
                <p14:xfrm>
                  <a:off x="7207200" y="5567968"/>
                  <a:ext cx="184320" cy="312120"/>
                </p14:xfrm>
              </p:contentPart>
            </mc:Choice>
            <mc:Fallback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B50CE92D-F4EC-3301-04AE-2484957DDD5D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7198200" y="5558968"/>
                    <a:ext cx="201960" cy="32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3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F1ED4172-B90F-AB76-32A9-430FC5DF8BF3}"/>
                      </a:ext>
                    </a:extLst>
                  </p14:cNvPr>
                  <p14:cNvContentPartPr/>
                  <p14:nvPr/>
                </p14:nvContentPartPr>
                <p14:xfrm>
                  <a:off x="7409880" y="5718088"/>
                  <a:ext cx="109440" cy="122760"/>
                </p14:xfrm>
              </p:contentPart>
            </mc:Choice>
            <mc:Fallback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F1ED4172-B90F-AB76-32A9-430FC5DF8BF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7401240" y="5709088"/>
                    <a:ext cx="127080" cy="140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E24F30C2-1D77-E10A-8903-1875C9C47362}"/>
                </a:ext>
              </a:extLst>
            </p:cNvPr>
            <p:cNvGrpSpPr/>
            <p:nvPr/>
          </p:nvGrpSpPr>
          <p:grpSpPr>
            <a:xfrm>
              <a:off x="7728840" y="5746888"/>
              <a:ext cx="25920" cy="83880"/>
              <a:chOff x="7728840" y="5746888"/>
              <a:chExt cx="25920" cy="83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5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00B8A6C3-58F4-E85D-879B-606B0B6007CC}"/>
                      </a:ext>
                    </a:extLst>
                  </p14:cNvPr>
                  <p14:cNvContentPartPr/>
                  <p14:nvPr/>
                </p14:nvContentPartPr>
                <p14:xfrm>
                  <a:off x="7735320" y="5746888"/>
                  <a:ext cx="19440" cy="360"/>
                </p14:xfrm>
              </p:contentPart>
            </mc:Choice>
            <mc:Fallback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00B8A6C3-58F4-E85D-879B-606B0B6007CC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7726680" y="5737888"/>
                    <a:ext cx="370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7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FFE70F4F-8214-FF7D-A66C-7BAC2988581E}"/>
                      </a:ext>
                    </a:extLst>
                  </p14:cNvPr>
                  <p14:cNvContentPartPr/>
                  <p14:nvPr/>
                </p14:nvContentPartPr>
                <p14:xfrm>
                  <a:off x="7728840" y="5816008"/>
                  <a:ext cx="360" cy="14760"/>
                </p14:xfrm>
              </p:contentPart>
            </mc:Choice>
            <mc:Fallback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FFE70F4F-8214-FF7D-A66C-7BAC2988581E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7720200" y="5807368"/>
                    <a:ext cx="18000" cy="32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62EC73B-E401-EC43-63E0-9F5AFCA27037}"/>
                    </a:ext>
                  </a:extLst>
                </p14:cNvPr>
                <p14:cNvContentPartPr/>
                <p14:nvPr/>
              </p14:nvContentPartPr>
              <p14:xfrm>
                <a:off x="8017560" y="5706208"/>
                <a:ext cx="216360" cy="1681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62EC73B-E401-EC43-63E0-9F5AFCA2703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08920" y="5697208"/>
                  <a:ext cx="234000" cy="185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7B385C65-42BB-6892-F804-F8DA463ADA8E}"/>
                </a:ext>
              </a:extLst>
            </p:cNvPr>
            <p:cNvGrpSpPr/>
            <p:nvPr/>
          </p:nvGrpSpPr>
          <p:grpSpPr>
            <a:xfrm>
              <a:off x="8434800" y="5660128"/>
              <a:ext cx="401760" cy="247320"/>
              <a:chOff x="8434800" y="5660128"/>
              <a:chExt cx="401760" cy="247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A66A3C30-0288-40E9-6844-6FA8302647D3}"/>
                      </a:ext>
                    </a:extLst>
                  </p14:cNvPr>
                  <p14:cNvContentPartPr/>
                  <p14:nvPr/>
                </p14:nvContentPartPr>
                <p14:xfrm>
                  <a:off x="8434800" y="5693968"/>
                  <a:ext cx="45000" cy="213480"/>
                </p14:xfrm>
              </p:contentPart>
            </mc:Choice>
            <mc:Fallback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A66A3C30-0288-40E9-6844-6FA8302647D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8425800" y="5684968"/>
                    <a:ext cx="6264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3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D616158-21FF-2194-6E7C-008B46FEA9FB}"/>
                      </a:ext>
                    </a:extLst>
                  </p14:cNvPr>
                  <p14:cNvContentPartPr/>
                  <p14:nvPr/>
                </p14:nvContentPartPr>
                <p14:xfrm>
                  <a:off x="8667720" y="5660128"/>
                  <a:ext cx="168840" cy="147600"/>
                </p14:xfrm>
              </p:contentPart>
            </mc:Choice>
            <mc:Fallback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D616158-21FF-2194-6E7C-008B46FEA9FB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8659080" y="5651488"/>
                    <a:ext cx="1864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5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2631F5C8-FB5A-623C-DE46-C6968F754FF5}"/>
                      </a:ext>
                    </a:extLst>
                  </p14:cNvPr>
                  <p14:cNvContentPartPr/>
                  <p14:nvPr/>
                </p14:nvContentPartPr>
                <p14:xfrm>
                  <a:off x="8786520" y="5668768"/>
                  <a:ext cx="20880" cy="225720"/>
                </p14:xfrm>
              </p:contentPart>
            </mc:Choice>
            <mc:Fallback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2631F5C8-FB5A-623C-DE46-C6968F754FF5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8777880" y="5660128"/>
                    <a:ext cx="38520" cy="243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1171C4CF-D99D-5E92-E5F3-7E3E19544EF7}"/>
                </a:ext>
              </a:extLst>
            </p:cNvPr>
            <p:cNvGrpSpPr/>
            <p:nvPr/>
          </p:nvGrpSpPr>
          <p:grpSpPr>
            <a:xfrm>
              <a:off x="9114840" y="5642848"/>
              <a:ext cx="123480" cy="276480"/>
              <a:chOff x="9114840" y="5642848"/>
              <a:chExt cx="123480" cy="276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7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B73E6377-F0A5-E734-8B47-17B98A0F0CE1}"/>
                      </a:ext>
                    </a:extLst>
                  </p14:cNvPr>
                  <p14:cNvContentPartPr/>
                  <p14:nvPr/>
                </p14:nvContentPartPr>
                <p14:xfrm>
                  <a:off x="9142560" y="5666608"/>
                  <a:ext cx="2520" cy="14400"/>
                </p14:xfrm>
              </p:contentPart>
            </mc:Choice>
            <mc:Fallback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B73E6377-F0A5-E734-8B47-17B98A0F0CE1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9133920" y="5657608"/>
                    <a:ext cx="20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9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D055F726-7665-E56D-EBCE-99451D54C8F0}"/>
                      </a:ext>
                    </a:extLst>
                  </p14:cNvPr>
                  <p14:cNvContentPartPr/>
                  <p14:nvPr/>
                </p14:nvContentPartPr>
                <p14:xfrm>
                  <a:off x="9114840" y="5642848"/>
                  <a:ext cx="123480" cy="276480"/>
                </p14:xfrm>
              </p:contentPart>
            </mc:Choice>
            <mc:Fallback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D055F726-7665-E56D-EBCE-99451D54C8F0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105840" y="5634208"/>
                    <a:ext cx="141120" cy="294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44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C6A3D-F0FD-2AAF-8DD9-F66F3C2A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0" y="19854"/>
            <a:ext cx="10164594" cy="14480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70C5E6-75EF-12AA-C83F-AB00C87A123B}"/>
                  </a:ext>
                </a:extLst>
              </p14:cNvPr>
              <p14:cNvContentPartPr/>
              <p14:nvPr/>
            </p14:nvContentPartPr>
            <p14:xfrm>
              <a:off x="6264000" y="1369648"/>
              <a:ext cx="30240" cy="29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70C5E6-75EF-12AA-C83F-AB00C87A12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5000" y="1360648"/>
                <a:ext cx="47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812FF6D-9019-A8CE-6659-DFBB9DF247EF}"/>
                  </a:ext>
                </a:extLst>
              </p14:cNvPr>
              <p14:cNvContentPartPr/>
              <p14:nvPr/>
            </p14:nvContentPartPr>
            <p14:xfrm>
              <a:off x="6625440" y="1025848"/>
              <a:ext cx="90360" cy="3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812FF6D-9019-A8CE-6659-DFBB9DF247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6440" y="1017208"/>
                <a:ext cx="10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2409CBB-2161-F3CD-6236-10D5C2F73510}"/>
                  </a:ext>
                </a:extLst>
              </p14:cNvPr>
              <p14:cNvContentPartPr/>
              <p14:nvPr/>
            </p14:nvContentPartPr>
            <p14:xfrm>
              <a:off x="1983960" y="1355248"/>
              <a:ext cx="2520" cy="57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2409CBB-2161-F3CD-6236-10D5C2F73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5320" y="1346248"/>
                <a:ext cx="20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477D16C-137F-B543-5050-ABFD871CF577}"/>
                  </a:ext>
                </a:extLst>
              </p14:cNvPr>
              <p14:cNvContentPartPr/>
              <p14:nvPr/>
            </p14:nvContentPartPr>
            <p14:xfrm>
              <a:off x="-745920" y="5967928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477D16C-137F-B543-5050-ABFD871CF5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754920" y="59589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7" name="Group 576">
            <a:extLst>
              <a:ext uri="{FF2B5EF4-FFF2-40B4-BE49-F238E27FC236}">
                <a16:creationId xmlns:a16="http://schemas.microsoft.com/office/drawing/2014/main" id="{BE8D9133-7232-7122-56FB-DA4B085B1763}"/>
              </a:ext>
            </a:extLst>
          </p:cNvPr>
          <p:cNvGrpSpPr/>
          <p:nvPr/>
        </p:nvGrpSpPr>
        <p:grpSpPr>
          <a:xfrm>
            <a:off x="1537882" y="1629843"/>
            <a:ext cx="10245175" cy="4893092"/>
            <a:chOff x="1537882" y="1629843"/>
            <a:chExt cx="10245175" cy="4893092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F082E7E5-2996-88B2-C0E2-80084F4E55CB}"/>
                </a:ext>
              </a:extLst>
            </p:cNvPr>
            <p:cNvGrpSpPr/>
            <p:nvPr/>
          </p:nvGrpSpPr>
          <p:grpSpPr>
            <a:xfrm>
              <a:off x="1537882" y="1629843"/>
              <a:ext cx="3801240" cy="4893092"/>
              <a:chOff x="1790545" y="1922276"/>
              <a:chExt cx="3801240" cy="489309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CFE4E59-9188-3A22-66F2-90D3634D1819}"/>
                  </a:ext>
                </a:extLst>
              </p:cNvPr>
              <p:cNvGrpSpPr/>
              <p:nvPr/>
            </p:nvGrpSpPr>
            <p:grpSpPr>
              <a:xfrm>
                <a:off x="1790545" y="2539108"/>
                <a:ext cx="712440" cy="359280"/>
                <a:chOff x="2741040" y="2514960"/>
                <a:chExt cx="712440" cy="3592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94A3AD97-D00A-EC77-EED5-06FEFF6271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1040" y="2541960"/>
                    <a:ext cx="28080" cy="332280"/>
                  </p14:xfrm>
                </p:contentPart>
              </mc:Choice>
              <mc:Fallback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94A3AD97-D00A-EC77-EED5-06FEFF627134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732400" y="2532960"/>
                      <a:ext cx="45720" cy="34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9ECF7ECB-6CF7-8DB2-E4E9-B4786E74FC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3200" y="2514960"/>
                    <a:ext cx="116280" cy="186120"/>
                  </p14:xfrm>
                </p:contentPart>
              </mc:Choice>
              <mc:Fallback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9ECF7ECB-6CF7-8DB2-E4E9-B4786E74FC77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2734560" y="2505960"/>
                      <a:ext cx="133920" cy="20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02E9431D-777A-C5C4-6F73-EEA8F17F5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92960" y="2579400"/>
                    <a:ext cx="128520" cy="179640"/>
                  </p14:xfrm>
                </p:contentPart>
              </mc:Choice>
              <mc:Fallback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02E9431D-777A-C5C4-6F73-EEA8F17F523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2884320" y="2570760"/>
                      <a:ext cx="14616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DCF91FFB-4EBC-C375-2BA3-D4582476C7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74760" y="2591280"/>
                    <a:ext cx="199440" cy="17100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DCF91FFB-4EBC-C375-2BA3-D4582476C77B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3066120" y="2582280"/>
                      <a:ext cx="217080" cy="18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C8C570C5-FB4B-00ED-8A95-7F422AADA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1200" y="2605320"/>
                    <a:ext cx="360" cy="360"/>
                  </p14:xfrm>
                </p:contentPart>
              </mc:Choice>
              <mc:Fallback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C8C570C5-FB4B-00ED-8A95-7F422AADAB2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82560" y="2596680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3F2A4B71-0664-0AA3-D2F8-22F77BCC6B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840" y="2692080"/>
                    <a:ext cx="9000" cy="34920"/>
                  </p14:xfrm>
                </p:contentPart>
              </mc:Choice>
              <mc:Fallback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3F2A4B71-0664-0AA3-D2F8-22F77BCC6BF6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3391200" y="2683080"/>
                      <a:ext cx="2664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E0FF9ACF-362A-ABC2-F0CF-D7627DC56B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89040" y="2619720"/>
                    <a:ext cx="64440" cy="6120"/>
                  </p14:xfrm>
                </p:contentPart>
              </mc:Choice>
              <mc:Fallback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E0FF9ACF-362A-ABC2-F0CF-D7627DC56B4E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3380400" y="2611080"/>
                      <a:ext cx="820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99C262-5195-272E-9C8E-AA182370775A}"/>
                  </a:ext>
                </a:extLst>
              </p:cNvPr>
              <p:cNvGrpSpPr/>
              <p:nvPr/>
            </p:nvGrpSpPr>
            <p:grpSpPr>
              <a:xfrm>
                <a:off x="2776585" y="2487268"/>
                <a:ext cx="276480" cy="275400"/>
                <a:chOff x="3727080" y="2463120"/>
                <a:chExt cx="276480" cy="275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A061C683-7A86-8C44-DE50-EFA994EBA7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42200" y="2463840"/>
                    <a:ext cx="32400" cy="274680"/>
                  </p14:xfrm>
                </p:contentPart>
              </mc:Choice>
              <mc:Fallback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A061C683-7A86-8C44-DE50-EFA994EBA7A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733200" y="2455200"/>
                      <a:ext cx="50040" cy="29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626FC3E7-5359-30C7-2B46-BD5E431EA3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7080" y="2463120"/>
                    <a:ext cx="181800" cy="14724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626FC3E7-5359-30C7-2B46-BD5E431EA36F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3718440" y="2454480"/>
                      <a:ext cx="199440" cy="16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361125B9-E362-752E-DCC1-285BA9AFCE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85920" y="2625480"/>
                    <a:ext cx="17640" cy="78480"/>
                  </p14:xfrm>
                </p:contentPart>
              </mc:Choice>
              <mc:Fallback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361125B9-E362-752E-DCC1-285BA9AFCEA2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977280" y="2616840"/>
                      <a:ext cx="35280" cy="96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FB4888-E9E7-F1BD-BE9A-9AA799E15424}"/>
                  </a:ext>
                </a:extLst>
              </p:cNvPr>
              <p:cNvGrpSpPr/>
              <p:nvPr/>
            </p:nvGrpSpPr>
            <p:grpSpPr>
              <a:xfrm>
                <a:off x="3345745" y="2467828"/>
                <a:ext cx="286560" cy="316440"/>
                <a:chOff x="4296240" y="2443680"/>
                <a:chExt cx="286560" cy="316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F78EF561-60EF-5F52-9789-E876288C46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8040" y="2443680"/>
                    <a:ext cx="28080" cy="316440"/>
                  </p14:xfrm>
                </p:contentPart>
              </mc:Choice>
              <mc:Fallback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F78EF561-60EF-5F52-9789-E876288C46A5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289400" y="2435040"/>
                      <a:ext cx="45720" cy="33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2BB161E8-7FBD-6202-0FC3-EF5E068B0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6240" y="2446560"/>
                    <a:ext cx="154800" cy="16380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2BB161E8-7FBD-6202-0FC3-EF5E068B09D8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87240" y="2437920"/>
                      <a:ext cx="172440" cy="181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F293F2F2-2530-0577-4137-82560A157D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06840" y="2579400"/>
                    <a:ext cx="75960" cy="11016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F293F2F2-2530-0577-4137-82560A157DF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98200" y="2570760"/>
                      <a:ext cx="93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5AE692B-ED95-8466-DBE7-FB62568D2725}"/>
                  </a:ext>
                </a:extLst>
              </p:cNvPr>
              <p:cNvGrpSpPr/>
              <p:nvPr/>
            </p:nvGrpSpPr>
            <p:grpSpPr>
              <a:xfrm>
                <a:off x="3869545" y="2410228"/>
                <a:ext cx="362520" cy="346680"/>
                <a:chOff x="4820040" y="2386080"/>
                <a:chExt cx="362520" cy="3466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BD3FE14E-0D1F-5D15-2D19-90BDAE355A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4360" y="2386080"/>
                    <a:ext cx="21960" cy="286200"/>
                  </p14:xfrm>
                </p:contentPart>
              </mc:Choice>
              <mc:Fallback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BD3FE14E-0D1F-5D15-2D19-90BDAE355ADE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815720" y="2377080"/>
                      <a:ext cx="39600" cy="30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571510AE-B5A9-CFD9-FC47-8A55AABE9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0040" y="2386800"/>
                    <a:ext cx="151200" cy="155520"/>
                  </p14:xfrm>
                </p:contentPart>
              </mc:Choice>
              <mc:Fallback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571510AE-B5A9-CFD9-FC47-8A55AABE9810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811400" y="2378160"/>
                      <a:ext cx="168840" cy="17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653F61FE-A533-7DC2-EC42-B0BB1118C9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00120" y="2544840"/>
                    <a:ext cx="82440" cy="187920"/>
                  </p14:xfrm>
                </p:contentPart>
              </mc:Choice>
              <mc:Fallback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653F61FE-A533-7DC2-EC42-B0BB1118C91D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5091480" y="2535840"/>
                      <a:ext cx="100080" cy="205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192EDF9-30DD-1833-225D-24B009BB7ED8}"/>
                  </a:ext>
                </a:extLst>
              </p:cNvPr>
              <p:cNvGrpSpPr/>
              <p:nvPr/>
            </p:nvGrpSpPr>
            <p:grpSpPr>
              <a:xfrm>
                <a:off x="4423585" y="2603548"/>
                <a:ext cx="173520" cy="29160"/>
                <a:chOff x="5374080" y="2579400"/>
                <a:chExt cx="173520" cy="291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9C336C72-CF2D-6C9C-B773-F90052F0D4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74080" y="2593800"/>
                    <a:ext cx="21600" cy="14760"/>
                  </p14:xfrm>
                </p:contentPart>
              </mc:Choice>
              <mc:Fallback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9C336C72-CF2D-6C9C-B773-F90052F0D486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5365080" y="2585160"/>
                      <a:ext cx="39240" cy="3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43AC4BC3-4333-796B-776A-D4F9DD3628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28160" y="2579400"/>
                    <a:ext cx="19440" cy="6120"/>
                  </p14:xfrm>
                </p:contentPart>
              </mc:Choice>
              <mc:Fallback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43AC4BC3-4333-796B-776A-D4F9DD36286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5519160" y="2570760"/>
                      <a:ext cx="370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E3A0F86A-097D-014F-9E0A-E476AA02FAA1}"/>
                      </a:ext>
                    </a:extLst>
                  </p14:cNvPr>
                  <p14:cNvContentPartPr/>
                  <p14:nvPr/>
                </p14:nvContentPartPr>
                <p14:xfrm>
                  <a:off x="4759465" y="2583388"/>
                  <a:ext cx="13320" cy="2916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E3A0F86A-097D-014F-9E0A-E476AA02FAA1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50465" y="2574388"/>
                    <a:ext cx="30960" cy="468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E64712E-D37F-E41F-8BD5-74893DB3C09B}"/>
                  </a:ext>
                </a:extLst>
              </p:cNvPr>
              <p:cNvGrpSpPr/>
              <p:nvPr/>
            </p:nvGrpSpPr>
            <p:grpSpPr>
              <a:xfrm>
                <a:off x="5169865" y="2358028"/>
                <a:ext cx="352800" cy="387360"/>
                <a:chOff x="6120360" y="2333880"/>
                <a:chExt cx="352800" cy="387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8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B8D40E9A-4C3B-36F4-DF99-00B07FBB4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61040" y="2386080"/>
                    <a:ext cx="45360" cy="33516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B8D40E9A-4C3B-36F4-DF99-00B07FBB48A2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152400" y="2377080"/>
                      <a:ext cx="63000" cy="35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2B327CE0-4005-298C-940F-72CCC47019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20360" y="2333880"/>
                    <a:ext cx="215640" cy="199440"/>
                  </p14:xfrm>
                </p:contentPart>
              </mc:Choice>
              <mc:Fallback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2B327CE0-4005-298C-940F-72CCC470191C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6111720" y="2325240"/>
                      <a:ext cx="233280" cy="21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2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9583C50A-1CDB-9CA4-BDC7-30938271F1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28080" y="2533320"/>
                    <a:ext cx="145080" cy="104400"/>
                  </p14:xfrm>
                </p:contentPart>
              </mc:Choice>
              <mc:Fallback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9583C50A-1CDB-9CA4-BDC7-30938271F1B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6319080" y="2524320"/>
                      <a:ext cx="162720" cy="122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2213F58-C083-65AB-2B16-BB470C3C6C05}"/>
                  </a:ext>
                </a:extLst>
              </p:cNvPr>
              <p:cNvGrpSpPr/>
              <p:nvPr/>
            </p:nvGrpSpPr>
            <p:grpSpPr>
              <a:xfrm>
                <a:off x="1927705" y="3253348"/>
                <a:ext cx="334080" cy="335880"/>
                <a:chOff x="2878200" y="3229200"/>
                <a:chExt cx="334080" cy="335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9CE42E91-1A42-C46C-9B09-CBA48F31CC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78200" y="3229200"/>
                    <a:ext cx="186120" cy="34920"/>
                  </p14:xfrm>
                </p:contentPart>
              </mc:Choice>
              <mc:Fallback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9CE42E91-1A42-C46C-9B09-CBA48F31CC03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2869200" y="3220200"/>
                      <a:ext cx="20376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07EFB885-7420-C85E-2ED8-9960CD0A2D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1320" y="3255120"/>
                    <a:ext cx="185040" cy="30996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07EFB885-7420-C85E-2ED8-9960CD0A2D5F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902680" y="3246120"/>
                      <a:ext cx="202680" cy="32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B4065FC6-638F-BC36-B7B5-0E6D8401E5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53520" y="3439800"/>
                    <a:ext cx="158760" cy="81360"/>
                  </p14:xfrm>
                </p:contentPart>
              </mc:Choice>
              <mc:Fallback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B4065FC6-638F-BC36-B7B5-0E6D8401E5B1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3044520" y="3431160"/>
                      <a:ext cx="176400" cy="9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02FD492-B717-DD93-9365-C8024AEC2246}"/>
                  </a:ext>
                </a:extLst>
              </p:cNvPr>
              <p:cNvGrpSpPr/>
              <p:nvPr/>
            </p:nvGrpSpPr>
            <p:grpSpPr>
              <a:xfrm>
                <a:off x="2410825" y="3328228"/>
                <a:ext cx="43560" cy="78480"/>
                <a:chOff x="3361320" y="3304080"/>
                <a:chExt cx="43560" cy="78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BC6EFBDD-B2BE-7552-145E-E85DFB89EB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1320" y="3304080"/>
                    <a:ext cx="9000" cy="6120"/>
                  </p14:xfrm>
                </p:contentPart>
              </mc:Choice>
              <mc:Fallback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BC6EFBDD-B2BE-7552-145E-E85DFB89EBF2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3352680" y="3295440"/>
                      <a:ext cx="2664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A84D8747-6DD1-5557-4830-9998D2069C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87240" y="3359160"/>
                    <a:ext cx="17640" cy="23400"/>
                  </p14:xfrm>
                </p:contentPart>
              </mc:Choice>
              <mc:Fallback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A84D8747-6DD1-5557-4830-9998D2069CC1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3378240" y="3350160"/>
                      <a:ext cx="35280" cy="410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9ED7708-958C-CC9E-FE2D-5757796E65CD}"/>
                  </a:ext>
                </a:extLst>
              </p:cNvPr>
              <p:cNvGrpSpPr/>
              <p:nvPr/>
            </p:nvGrpSpPr>
            <p:grpSpPr>
              <a:xfrm>
                <a:off x="2784145" y="3201148"/>
                <a:ext cx="243000" cy="318240"/>
                <a:chOff x="3734640" y="3177000"/>
                <a:chExt cx="243000" cy="318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4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A3F94FBA-49E6-A57A-14E7-79D5B0092E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4640" y="3177000"/>
                    <a:ext cx="165240" cy="11880"/>
                  </p14:xfrm>
                </p:contentPart>
              </mc:Choice>
              <mc:Fallback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A3F94FBA-49E6-A57A-14E7-79D5B0092E4E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3726000" y="3168360"/>
                      <a:ext cx="18288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6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2D668B5D-F18A-5526-339E-0B86D97F5F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01960" y="3211920"/>
                    <a:ext cx="90360" cy="283320"/>
                  </p14:xfrm>
                </p:contentPart>
              </mc:Choice>
              <mc:Fallback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2D668B5D-F18A-5526-339E-0B86D97F5F86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3793320" y="3202920"/>
                      <a:ext cx="108000" cy="30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8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4AAFF6BD-2D7D-E9BA-616B-9BDB378CDE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64320" y="3359160"/>
                    <a:ext cx="13320" cy="125280"/>
                  </p14:xfrm>
                </p:contentPart>
              </mc:Choice>
              <mc:Fallback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4AAFF6BD-2D7D-E9BA-616B-9BDB378CDEC1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3955680" y="3350160"/>
                      <a:ext cx="30960" cy="142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5F0879E-AADA-9075-6AD0-3E967CBCE977}"/>
                  </a:ext>
                </a:extLst>
              </p:cNvPr>
              <p:cNvGrpSpPr/>
              <p:nvPr/>
            </p:nvGrpSpPr>
            <p:grpSpPr>
              <a:xfrm>
                <a:off x="4575505" y="3279268"/>
                <a:ext cx="235440" cy="20520"/>
                <a:chOff x="5526000" y="3255120"/>
                <a:chExt cx="235440" cy="20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0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2E9DD09B-0650-349F-0674-CF5447D85A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26000" y="3269520"/>
                    <a:ext cx="30240" cy="6120"/>
                  </p14:xfrm>
                </p:contentPart>
              </mc:Choice>
              <mc:Fallback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2E9DD09B-0650-349F-0674-CF5447D85A21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5517000" y="3260520"/>
                      <a:ext cx="478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2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E635EE8B-5008-FF15-4D34-643D4706F5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7120" y="3255120"/>
                    <a:ext cx="94320" cy="11880"/>
                  </p14:xfrm>
                </p:contentPart>
              </mc:Choice>
              <mc:Fallback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E635EE8B-5008-FF15-4D34-643D4706F56D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5658120" y="3246120"/>
                      <a:ext cx="11196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09E9467-8C05-5059-DB66-408BEF2D0220}"/>
                      </a:ext>
                    </a:extLst>
                  </p14:cNvPr>
                  <p14:cNvContentPartPr/>
                  <p14:nvPr/>
                </p14:nvContentPartPr>
                <p14:xfrm>
                  <a:off x="4975465" y="3264868"/>
                  <a:ext cx="13320" cy="1764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09E9467-8C05-5059-DB66-408BEF2D022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4966465" y="3255868"/>
                    <a:ext cx="30960" cy="35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7056DB8-832A-8324-8C2E-18AF2209ADB6}"/>
                  </a:ext>
                </a:extLst>
              </p:cNvPr>
              <p:cNvGrpSpPr/>
              <p:nvPr/>
            </p:nvGrpSpPr>
            <p:grpSpPr>
              <a:xfrm>
                <a:off x="5283985" y="3111868"/>
                <a:ext cx="307800" cy="306360"/>
                <a:chOff x="6234480" y="3087720"/>
                <a:chExt cx="307800" cy="3063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BDE3D462-BAEC-82FA-219A-E31F3A7733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38080" y="3087720"/>
                    <a:ext cx="96480" cy="360"/>
                  </p14:xfrm>
                </p:contentPart>
              </mc:Choice>
              <mc:Fallback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BDE3D462-BAEC-82FA-219A-E31F3A77330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6229440" y="3078720"/>
                      <a:ext cx="1141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B0D695FE-C050-C967-1B10-4E5D6F3890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34480" y="3116520"/>
                    <a:ext cx="102240" cy="271440"/>
                  </p14:xfrm>
                </p:contentPart>
              </mc:Choice>
              <mc:Fallback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B0D695FE-C050-C967-1B10-4E5D6F3890AD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6225840" y="3107520"/>
                      <a:ext cx="119880" cy="28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08530322-69B8-6D0A-4515-44CC169D37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12320" y="3283920"/>
                    <a:ext cx="129960" cy="110160"/>
                  </p14:xfrm>
                </p:contentPart>
              </mc:Choice>
              <mc:Fallback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08530322-69B8-6D0A-4515-44CC169D378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6403320" y="3275280"/>
                      <a:ext cx="147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AFCE19-6912-67CC-A863-F3B28B95581D}"/>
                  </a:ext>
                </a:extLst>
              </p:cNvPr>
              <p:cNvGrpSpPr/>
              <p:nvPr/>
            </p:nvGrpSpPr>
            <p:grpSpPr>
              <a:xfrm>
                <a:off x="2312545" y="1922276"/>
                <a:ext cx="1039680" cy="976320"/>
                <a:chOff x="3263040" y="1898128"/>
                <a:chExt cx="1039680" cy="9763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42D767C0-F23F-65B5-46B1-C4615B5B82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4280" y="2272888"/>
                    <a:ext cx="411840" cy="601560"/>
                  </p14:xfrm>
                </p:contentPart>
              </mc:Choice>
              <mc:Fallback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42D767C0-F23F-65B5-46B1-C4615B5B8245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3635640" y="2264248"/>
                      <a:ext cx="429480" cy="61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F019827E-9BC4-3D3C-7E55-3C0DD54358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3040" y="2102968"/>
                    <a:ext cx="243360" cy="162360"/>
                  </p14:xfrm>
                </p:contentPart>
              </mc:Choice>
              <mc:Fallback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F019827E-9BC4-3D3C-7E55-3C0DD5435831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3254040" y="2094328"/>
                      <a:ext cx="26100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9A7294ED-C8A7-A554-C565-273BF26F29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77320" y="2074168"/>
                    <a:ext cx="152280" cy="118800"/>
                  </p14:xfrm>
                </p:contentPart>
              </mc:Choice>
              <mc:Fallback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9A7294ED-C8A7-A554-C565-273BF26F29C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3568680" y="2065168"/>
                      <a:ext cx="169920" cy="136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94180D9D-1C16-74DE-687B-46CF592CD0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3440" y="2019088"/>
                    <a:ext cx="73080" cy="107640"/>
                  </p14:xfrm>
                </p:contentPart>
              </mc:Choice>
              <mc:Fallback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94180D9D-1C16-74DE-687B-46CF592CD0A9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3754800" y="2010448"/>
                      <a:ext cx="90720" cy="12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807981D2-0239-95FD-B53B-DAB0AEDDBE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96280" y="1996048"/>
                    <a:ext cx="188640" cy="160200"/>
                  </p14:xfrm>
                </p:contentPart>
              </mc:Choice>
              <mc:Fallback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807981D2-0239-95FD-B53B-DAB0AEDDBEF8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3887280" y="1987408"/>
                      <a:ext cx="206280" cy="17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2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C69F881-97D0-4209-6099-5AC1581F97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43080" y="2054008"/>
                    <a:ext cx="113760" cy="63720"/>
                  </p14:xfrm>
                </p:contentPart>
              </mc:Choice>
              <mc:Fallback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EC69F881-97D0-4209-6099-5AC1581F977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3934440" y="2045008"/>
                      <a:ext cx="13140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4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6D48167C-50EB-95DD-7E01-14271E73B6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3880" y="1949608"/>
                    <a:ext cx="216360" cy="154800"/>
                  </p14:xfrm>
                </p:contentPart>
              </mc:Choice>
              <mc:Fallback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6D48167C-50EB-95DD-7E01-14271E73B669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4034880" y="1940968"/>
                      <a:ext cx="234000" cy="17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6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25FB1181-F51E-A213-5749-A510A41FE4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68160" y="1898128"/>
                    <a:ext cx="34560" cy="231480"/>
                  </p14:xfrm>
                </p:contentPart>
              </mc:Choice>
              <mc:Fallback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25FB1181-F51E-A213-5749-A510A41FE4E2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4259520" y="1889128"/>
                      <a:ext cx="5220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20355FE-297C-3992-EAE6-46A6C8390114}"/>
                  </a:ext>
                </a:extLst>
              </p:cNvPr>
              <p:cNvGrpSpPr/>
              <p:nvPr/>
            </p:nvGrpSpPr>
            <p:grpSpPr>
              <a:xfrm>
                <a:off x="2958385" y="2910116"/>
                <a:ext cx="1354680" cy="730800"/>
                <a:chOff x="3908880" y="2885968"/>
                <a:chExt cx="1354680" cy="7308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8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43286701-2EB9-1AF5-4D90-D2A1444A91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8800" y="3122848"/>
                    <a:ext cx="212400" cy="34920"/>
                  </p14:xfrm>
                </p:contentPart>
              </mc:Choice>
              <mc:Fallback>
                <p:pic>
                  <p:nvPicPr>
                    <p:cNvPr id="101" name="Ink 100">
                      <a:extLst>
                        <a:ext uri="{FF2B5EF4-FFF2-40B4-BE49-F238E27FC236}">
                          <a16:creationId xmlns:a16="http://schemas.microsoft.com/office/drawing/2014/main" id="{43286701-2EB9-1AF5-4D90-D2A1444A91BE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4700160" y="3113848"/>
                      <a:ext cx="230040" cy="5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0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E5F8A518-2192-9581-D848-3F45BA2A5E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09240" y="3159928"/>
                    <a:ext cx="201600" cy="308880"/>
                  </p14:xfrm>
                </p:contentPart>
              </mc:Choice>
              <mc:Fallback>
                <p:pic>
                  <p:nvPicPr>
                    <p:cNvPr id="102" name="Ink 101">
                      <a:extLst>
                        <a:ext uri="{FF2B5EF4-FFF2-40B4-BE49-F238E27FC236}">
                          <a16:creationId xmlns:a16="http://schemas.microsoft.com/office/drawing/2014/main" id="{E5F8A518-2192-9581-D848-3F45BA2A5EA1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4800600" y="3150928"/>
                      <a:ext cx="219240" cy="32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2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07B5FA6B-518F-F128-916A-769165D3EF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6840" y="3280528"/>
                    <a:ext cx="159480" cy="165600"/>
                  </p14:xfrm>
                </p:contentPart>
              </mc:Choice>
              <mc:Fallback>
                <p:pic>
                  <p:nvPicPr>
                    <p:cNvPr id="104" name="Ink 103">
                      <a:extLst>
                        <a:ext uri="{FF2B5EF4-FFF2-40B4-BE49-F238E27FC236}">
                          <a16:creationId xmlns:a16="http://schemas.microsoft.com/office/drawing/2014/main" id="{07B5FA6B-518F-F128-916A-769165D3EFBE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5037840" y="3271528"/>
                      <a:ext cx="177120" cy="18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4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B8371502-BC28-3763-052E-0B5638314E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52720" y="2983168"/>
                    <a:ext cx="510840" cy="633600"/>
                  </p14:xfrm>
                </p:contentPart>
              </mc:Choice>
              <mc:Fallback>
                <p:pic>
                  <p:nvPicPr>
                    <p:cNvPr id="105" name="Ink 104">
                      <a:extLst>
                        <a:ext uri="{FF2B5EF4-FFF2-40B4-BE49-F238E27FC236}">
                          <a16:creationId xmlns:a16="http://schemas.microsoft.com/office/drawing/2014/main" id="{B8371502-BC28-3763-052E-0B5638314EF9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4743720" y="2974168"/>
                      <a:ext cx="528480" cy="65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6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91530A34-CDAB-ED17-C5CC-009117FE89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66840" y="2885968"/>
                    <a:ext cx="676080" cy="240480"/>
                  </p14:xfrm>
                </p:contentPart>
              </mc:Choice>
              <mc:Fallback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91530A34-CDAB-ED17-C5CC-009117FE895C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3957840" y="2876968"/>
                      <a:ext cx="693720" cy="25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8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D39BDB49-6115-7413-C80A-C5272E4D2E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9960" y="3047248"/>
                    <a:ext cx="111600" cy="153360"/>
                  </p14:xfrm>
                </p:contentPart>
              </mc:Choice>
              <mc:Fallback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D39BDB49-6115-7413-C80A-C5272E4D2E4B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4530960" y="3038248"/>
                      <a:ext cx="129240" cy="17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0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B4B0A315-8ED2-0223-FA92-B9356C8BBC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08880" y="2894248"/>
                    <a:ext cx="239760" cy="133200"/>
                  </p14:xfrm>
                </p:contentPart>
              </mc:Choice>
              <mc:Fallback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B4B0A315-8ED2-0223-FA92-B9356C8BBC92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3900240" y="2885248"/>
                      <a:ext cx="257400" cy="150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058B9DC-671C-4B1A-31FD-9677C9518AFD}"/>
                  </a:ext>
                </a:extLst>
              </p:cNvPr>
              <p:cNvGrpSpPr/>
              <p:nvPr/>
            </p:nvGrpSpPr>
            <p:grpSpPr>
              <a:xfrm>
                <a:off x="3948385" y="3651716"/>
                <a:ext cx="993240" cy="312480"/>
                <a:chOff x="4898880" y="3627568"/>
                <a:chExt cx="993240" cy="312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213A7FCE-C9FA-09DC-4F46-384F5E627E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8880" y="3738448"/>
                    <a:ext cx="232200" cy="198360"/>
                  </p14:xfrm>
                </p:contentPart>
              </mc:Choice>
              <mc:Fallback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213A7FCE-C9FA-09DC-4F46-384F5E627EDA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4890240" y="3729808"/>
                      <a:ext cx="249840" cy="21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4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E0BB53C8-51DE-A688-B510-93C97149B5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68880" y="3766168"/>
                    <a:ext cx="197280" cy="173880"/>
                  </p14:xfrm>
                </p:contentPart>
              </mc:Choice>
              <mc:Fallback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E0BB53C8-51DE-A688-B510-93C97149B5B0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5159880" y="3757168"/>
                      <a:ext cx="214920" cy="19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0470D161-95E1-E450-532D-F6113762CB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84880" y="3806488"/>
                    <a:ext cx="66600" cy="103680"/>
                  </p14:xfrm>
                </p:contentPart>
              </mc:Choice>
              <mc:Fallback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0470D161-95E1-E450-532D-F6113762CB87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5375880" y="3797848"/>
                      <a:ext cx="84240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69E4F79B-16CC-D4F0-C302-E19C8F7D64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15200" y="3745288"/>
                    <a:ext cx="156600" cy="162720"/>
                  </p14:xfrm>
                </p:contentPart>
              </mc:Choice>
              <mc:Fallback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69E4F79B-16CC-D4F0-C302-E19C8F7D64D5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5506560" y="3736648"/>
                      <a:ext cx="174240" cy="18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0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EA80B975-E082-E2DC-4920-4FF8F4B692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47240" y="3794968"/>
                    <a:ext cx="107280" cy="29160"/>
                  </p14:xfrm>
                </p:contentPart>
              </mc:Choice>
              <mc:Fallback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EA80B975-E082-E2DC-4920-4FF8F4B692C4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5538600" y="3786328"/>
                      <a:ext cx="124920" cy="4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DD7EBF2F-9699-8245-C76B-4F260FA096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667120" y="3768328"/>
                    <a:ext cx="184320" cy="125280"/>
                  </p14:xfrm>
                </p:contentPart>
              </mc:Choice>
              <mc:Fallback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DD7EBF2F-9699-8245-C76B-4F260FA09651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5658120" y="3759328"/>
                      <a:ext cx="201960" cy="14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955FA4EE-70AC-1A7B-D989-488BF541F6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53240" y="3627568"/>
                    <a:ext cx="38880" cy="292320"/>
                  </p14:xfrm>
                </p:contentPart>
              </mc:Choice>
              <mc:Fallback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955FA4EE-70AC-1A7B-D989-488BF541F644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5844240" y="3618568"/>
                      <a:ext cx="56520" cy="309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F1E1445-FFDB-638A-86AF-1550EC4D10C3}"/>
                  </a:ext>
                </a:extLst>
              </p:cNvPr>
              <p:cNvGrpSpPr/>
              <p:nvPr/>
            </p:nvGrpSpPr>
            <p:grpSpPr>
              <a:xfrm>
                <a:off x="1868400" y="4242448"/>
                <a:ext cx="2744640" cy="719280"/>
                <a:chOff x="1868400" y="4242448"/>
                <a:chExt cx="2744640" cy="7192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EB4661DF-8010-C5C9-CBCA-636E43815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06920" y="4597768"/>
                    <a:ext cx="42120" cy="265680"/>
                  </p14:xfrm>
                </p:contentPart>
              </mc:Choice>
              <mc:Fallback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EB4661DF-8010-C5C9-CBCA-636E4381508C}"/>
                        </a:ext>
                      </a:extLst>
                    </p:cNvPr>
                    <p:cNvPicPr/>
                    <p:nvPr/>
                  </p:nvPicPr>
                  <p:blipFill>
                    <a:blip r:embed="rId127"/>
                    <a:stretch>
                      <a:fillRect/>
                    </a:stretch>
                  </p:blipFill>
                  <p:spPr>
                    <a:xfrm>
                      <a:off x="1898280" y="4588768"/>
                      <a:ext cx="59760" cy="28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8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BC53D0F7-B940-6B68-CB6E-3CD466590B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9080" y="4592008"/>
                    <a:ext cx="141480" cy="14760"/>
                  </p14:xfrm>
                </p:contentPart>
              </mc:Choice>
              <mc:Fallback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BC53D0F7-B940-6B68-CB6E-3CD466590BDF}"/>
                        </a:ext>
                      </a:extLst>
                    </p:cNvPr>
                    <p:cNvPicPr/>
                    <p:nvPr/>
                  </p:nvPicPr>
                  <p:blipFill>
                    <a:blip r:embed="rId129"/>
                    <a:stretch>
                      <a:fillRect/>
                    </a:stretch>
                  </p:blipFill>
                  <p:spPr>
                    <a:xfrm>
                      <a:off x="1990080" y="4583008"/>
                      <a:ext cx="159120" cy="3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0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17F20C99-4F40-B72F-809C-C6555DD501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4400" y="4707568"/>
                    <a:ext cx="36720" cy="115920"/>
                  </p14:xfrm>
                </p:contentPart>
              </mc:Choice>
              <mc:Fallback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17F20C99-4F40-B72F-809C-C6555DD501A0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2075760" y="4698568"/>
                      <a:ext cx="54360" cy="13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2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B08B433-39CC-580E-7754-1BF6432FD8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4400" y="4697488"/>
                    <a:ext cx="241920" cy="113760"/>
                  </p14:xfrm>
                </p:contentPart>
              </mc:Choice>
              <mc:Fallback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7B08B433-39CC-580E-7754-1BF6432FD896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2075760" y="4688488"/>
                      <a:ext cx="259560" cy="13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4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FAD48BF2-6656-EB6C-A169-04997A57CF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30640" y="4536928"/>
                    <a:ext cx="137520" cy="252000"/>
                  </p14:xfrm>
                </p:contentPart>
              </mc:Choice>
              <mc:Fallback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FAD48BF2-6656-EB6C-A169-04997A57CF94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2321640" y="4528288"/>
                      <a:ext cx="155160" cy="26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6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A394B3F1-E54C-1342-C526-FFB3902E7C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4480" y="4687048"/>
                    <a:ext cx="141480" cy="23400"/>
                  </p14:xfrm>
                </p:contentPart>
              </mc:Choice>
              <mc:Fallback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A394B3F1-E54C-1342-C526-FFB3902E7CD1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2445840" y="4678408"/>
                      <a:ext cx="159120" cy="4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8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43929542-DE97-A398-43FC-EF73BD80ED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12880" y="4582648"/>
                    <a:ext cx="171360" cy="177480"/>
                  </p14:xfrm>
                </p:contentPart>
              </mc:Choice>
              <mc:Fallback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43929542-DE97-A398-43FC-EF73BD80ED1F}"/>
                        </a:ext>
                      </a:extLst>
                    </p:cNvPr>
                    <p:cNvPicPr/>
                    <p:nvPr/>
                  </p:nvPicPr>
                  <p:blipFill>
                    <a:blip r:embed="rId139"/>
                    <a:stretch>
                      <a:fillRect/>
                    </a:stretch>
                  </p:blipFill>
                  <p:spPr>
                    <a:xfrm>
                      <a:off x="2603880" y="4574008"/>
                      <a:ext cx="189000" cy="19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0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5A13A3C9-BC49-5ABB-F05B-3F079962F4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5480" y="4511008"/>
                    <a:ext cx="47520" cy="179280"/>
                  </p14:xfrm>
                </p:contentPart>
              </mc:Choice>
              <mc:Fallback>
                <p:pic>
                  <p:nvPicPr>
                    <p:cNvPr id="132" name="Ink 131">
                      <a:extLst>
                        <a:ext uri="{FF2B5EF4-FFF2-40B4-BE49-F238E27FC236}">
                          <a16:creationId xmlns:a16="http://schemas.microsoft.com/office/drawing/2014/main" id="{5A13A3C9-BC49-5ABB-F05B-3F079962F45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2796480" y="4502368"/>
                      <a:ext cx="65160" cy="19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2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95A2F1B4-54E8-669F-AEFF-638034ADB7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5560" y="4346488"/>
                    <a:ext cx="257040" cy="66600"/>
                  </p14:xfrm>
                </p:contentPart>
              </mc:Choice>
              <mc:Fallback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95A2F1B4-54E8-669F-AEFF-638034ADB778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3076560" y="4337488"/>
                      <a:ext cx="274680" cy="84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4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209F4C8C-0FE3-F4DE-C08A-FFCBC51F4A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9520" y="4430368"/>
                    <a:ext cx="86040" cy="291960"/>
                  </p14:xfrm>
                </p:contentPart>
              </mc:Choice>
              <mc:Fallback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209F4C8C-0FE3-F4DE-C08A-FFCBC51F4A85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3260520" y="4421368"/>
                      <a:ext cx="103680" cy="30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6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555E5B8-C81F-0489-D496-4C54546134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42240" y="4487248"/>
                    <a:ext cx="212040" cy="142560"/>
                  </p14:xfrm>
                </p:contentPart>
              </mc:Choice>
              <mc:Fallback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5555E5B8-C81F-0489-D496-4C54546134FB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3333240" y="4478608"/>
                      <a:ext cx="229680" cy="16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8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370CFC4F-30AC-53B0-2BF4-AFAF5DAB8C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73000" y="4493728"/>
                    <a:ext cx="23760" cy="92880"/>
                  </p14:xfrm>
                </p:contentPart>
              </mc:Choice>
              <mc:Fallback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370CFC4F-30AC-53B0-2BF4-AFAF5DAB8CE2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3564360" y="4485088"/>
                      <a:ext cx="41400" cy="11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0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03BBE106-A56D-A622-C709-4AFA4B42DA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94160" y="4383928"/>
                    <a:ext cx="90360" cy="3240"/>
                  </p14:xfrm>
                </p:contentPart>
              </mc:Choice>
              <mc:Fallback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03BBE106-A56D-A622-C709-4AFA4B42DAE3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3485160" y="4375288"/>
                      <a:ext cx="10800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2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6FF6A358-313A-A432-4F08-285D83B09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39600" y="4256848"/>
                    <a:ext cx="75240" cy="375840"/>
                  </p14:xfrm>
                </p:contentPart>
              </mc:Choice>
              <mc:Fallback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6FF6A358-313A-A432-4F08-285D83B098A3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3630600" y="4248208"/>
                      <a:ext cx="92880" cy="39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4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301DC17B-9E6C-04D0-747D-611B295E0E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44360" y="4242448"/>
                    <a:ext cx="167040" cy="376560"/>
                  </p14:xfrm>
                </p:contentPart>
              </mc:Choice>
              <mc:Fallback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301DC17B-9E6C-04D0-747D-611B295E0E54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3735360" y="4233808"/>
                      <a:ext cx="184680" cy="394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6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AF327F6-4957-0CF3-473D-B7B7EE30E5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83040" y="4459168"/>
                    <a:ext cx="101520" cy="139320"/>
                  </p14:xfrm>
                </p:contentPart>
              </mc:Choice>
              <mc:Fallback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3AF327F6-4957-0CF3-473D-B7B7EE30E581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3974400" y="4450168"/>
                      <a:ext cx="11916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8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9600FC9B-4037-F8EB-471E-DE29814F37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7960" y="4459168"/>
                    <a:ext cx="360" cy="360"/>
                  </p14:xfrm>
                </p:contentPart>
              </mc:Choice>
              <mc:Fallback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9600FC9B-4037-F8EB-471E-DE29814F374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009320" y="4450168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9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F31BBE71-B8AE-816D-725E-EDF7A24D41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7960" y="4459168"/>
                    <a:ext cx="250560" cy="138960"/>
                  </p14:xfrm>
                </p:contentPart>
              </mc:Choice>
              <mc:Fallback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F31BBE71-B8AE-816D-725E-EDF7A24D4102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4009320" y="4450168"/>
                      <a:ext cx="268200" cy="15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1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32C266A3-3ADD-AF64-2E37-277354B1DF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53400" y="4436128"/>
                    <a:ext cx="273960" cy="129960"/>
                  </p14:xfrm>
                </p:contentPart>
              </mc:Choice>
              <mc:Fallback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32C266A3-3ADD-AF64-2E37-277354B1DFA9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4244400" y="4427128"/>
                      <a:ext cx="291600" cy="14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3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31600D17-66F9-80B9-AC6C-27D225DF4F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0640" y="4453408"/>
                    <a:ext cx="25920" cy="23400"/>
                  </p14:xfrm>
                </p:contentPart>
              </mc:Choice>
              <mc:Fallback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31600D17-66F9-80B9-AC6C-27D225DF4FD2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4571640" y="4444408"/>
                      <a:ext cx="43560" cy="4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5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D9E3D7D5-9DB0-2E39-648A-7158601FEC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06200" y="4539808"/>
                    <a:ext cx="6840" cy="20520"/>
                  </p14:xfrm>
                </p:contentPart>
              </mc:Choice>
              <mc:Fallback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D9E3D7D5-9DB0-2E39-648A-7158601FEC9C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4597560" y="4531168"/>
                      <a:ext cx="2448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7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358E2595-706F-32AE-A906-18E6B9035D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68400" y="4585888"/>
                    <a:ext cx="2646000" cy="375840"/>
                  </p14:xfrm>
                </p:contentPart>
              </mc:Choice>
              <mc:Fallback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358E2595-706F-32AE-A906-18E6B9035D0D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1859760" y="4576888"/>
                      <a:ext cx="2663640" cy="393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F72EABAA-C0D2-9E5C-302B-3A06D11CA11C}"/>
                  </a:ext>
                </a:extLst>
              </p:cNvPr>
              <p:cNvGrpSpPr/>
              <p:nvPr/>
            </p:nvGrpSpPr>
            <p:grpSpPr>
              <a:xfrm>
                <a:off x="2319480" y="5969008"/>
                <a:ext cx="578160" cy="338400"/>
                <a:chOff x="2319480" y="5969008"/>
                <a:chExt cx="578160" cy="338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69">
                  <p14:nvContentPartPr>
                    <p14:cNvPr id="159" name="Ink 158">
                      <a:extLst>
                        <a:ext uri="{FF2B5EF4-FFF2-40B4-BE49-F238E27FC236}">
                          <a16:creationId xmlns:a16="http://schemas.microsoft.com/office/drawing/2014/main" id="{2942C996-66AA-73FC-25D4-359BA5D1F8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19480" y="5969008"/>
                    <a:ext cx="203400" cy="55440"/>
                  </p14:xfrm>
                </p:contentPart>
              </mc:Choice>
              <mc:Fallback>
                <p:pic>
                  <p:nvPicPr>
                    <p:cNvPr id="159" name="Ink 158">
                      <a:extLst>
                        <a:ext uri="{FF2B5EF4-FFF2-40B4-BE49-F238E27FC236}">
                          <a16:creationId xmlns:a16="http://schemas.microsoft.com/office/drawing/2014/main" id="{2942C996-66AA-73FC-25D4-359BA5D1F8A1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2310840" y="5960008"/>
                      <a:ext cx="221040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1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2AC5A1AA-F858-7CC4-F1E1-C9A4A2526A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45840" y="5992408"/>
                    <a:ext cx="137160" cy="315000"/>
                  </p14:xfrm>
                </p:contentPart>
              </mc:Choice>
              <mc:Fallback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2AC5A1AA-F858-7CC4-F1E1-C9A4A2526A00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2437200" y="5983408"/>
                      <a:ext cx="154800" cy="33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3">
                  <p14:nvContentPartPr>
                    <p14:cNvPr id="161" name="Ink 160">
                      <a:extLst>
                        <a:ext uri="{FF2B5EF4-FFF2-40B4-BE49-F238E27FC236}">
                          <a16:creationId xmlns:a16="http://schemas.microsoft.com/office/drawing/2014/main" id="{134BFBE3-2D31-15BA-967A-7137A51E49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7760" y="6119488"/>
                    <a:ext cx="139320" cy="130320"/>
                  </p14:xfrm>
                </p:contentPart>
              </mc:Choice>
              <mc:Fallback>
                <p:pic>
                  <p:nvPicPr>
                    <p:cNvPr id="161" name="Ink 160">
                      <a:extLst>
                        <a:ext uri="{FF2B5EF4-FFF2-40B4-BE49-F238E27FC236}">
                          <a16:creationId xmlns:a16="http://schemas.microsoft.com/office/drawing/2014/main" id="{134BFBE3-2D31-15BA-967A-7137A51E491E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2589120" y="6110488"/>
                      <a:ext cx="156960" cy="147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5">
                  <p14:nvContentPartPr>
                    <p14:cNvPr id="162" name="Ink 161">
                      <a:extLst>
                        <a:ext uri="{FF2B5EF4-FFF2-40B4-BE49-F238E27FC236}">
                          <a16:creationId xmlns:a16="http://schemas.microsoft.com/office/drawing/2014/main" id="{DDCEF1E4-D198-C9AA-5A47-710109B5B6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73880" y="6067288"/>
                    <a:ext cx="23760" cy="9000"/>
                  </p14:xfrm>
                </p:contentPart>
              </mc:Choice>
              <mc:Fallback>
                <p:pic>
                  <p:nvPicPr>
                    <p:cNvPr id="162" name="Ink 161">
                      <a:extLst>
                        <a:ext uri="{FF2B5EF4-FFF2-40B4-BE49-F238E27FC236}">
                          <a16:creationId xmlns:a16="http://schemas.microsoft.com/office/drawing/2014/main" id="{DDCEF1E4-D198-C9AA-5A47-710109B5B616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2864880" y="6058648"/>
                      <a:ext cx="41400" cy="2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7">
                  <p14:nvContentPartPr>
                    <p14:cNvPr id="163" name="Ink 162">
                      <a:extLst>
                        <a:ext uri="{FF2B5EF4-FFF2-40B4-BE49-F238E27FC236}">
                          <a16:creationId xmlns:a16="http://schemas.microsoft.com/office/drawing/2014/main" id="{00012D20-C46C-8E69-3A2E-1F3A4F06A2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6480" y="6171328"/>
                    <a:ext cx="2520" cy="14760"/>
                  </p14:xfrm>
                </p:contentPart>
              </mc:Choice>
              <mc:Fallback>
                <p:pic>
                  <p:nvPicPr>
                    <p:cNvPr id="163" name="Ink 162">
                      <a:extLst>
                        <a:ext uri="{FF2B5EF4-FFF2-40B4-BE49-F238E27FC236}">
                          <a16:creationId xmlns:a16="http://schemas.microsoft.com/office/drawing/2014/main" id="{00012D20-C46C-8E69-3A2E-1F3A4F06A25A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2877840" y="6162328"/>
                      <a:ext cx="20160" cy="32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6236BC2D-2BEF-9CCF-A88E-E1CEC4B043D8}"/>
                  </a:ext>
                </a:extLst>
              </p:cNvPr>
              <p:cNvGrpSpPr/>
              <p:nvPr/>
            </p:nvGrpSpPr>
            <p:grpSpPr>
              <a:xfrm>
                <a:off x="2135880" y="5159728"/>
                <a:ext cx="1846080" cy="491760"/>
                <a:chOff x="2135880" y="5159728"/>
                <a:chExt cx="1846080" cy="491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9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B6F139CB-7352-8E4D-8C7B-F2752AF60D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3600" y="5270608"/>
                    <a:ext cx="68760" cy="267480"/>
                  </p14:xfrm>
                </p:contentPart>
              </mc:Choice>
              <mc:Fallback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B6F139CB-7352-8E4D-8C7B-F2752AF60D05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2154960" y="5261608"/>
                      <a:ext cx="86400" cy="2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5A0C0174-270B-B8A4-D10A-562D7F5C5C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880" y="5287888"/>
                    <a:ext cx="216360" cy="194400"/>
                  </p14:xfrm>
                </p:contentPart>
              </mc:Choice>
              <mc:Fallback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5A0C0174-270B-B8A4-D10A-562D7F5C5CE4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2126880" y="5278888"/>
                      <a:ext cx="234000" cy="21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3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E598C8FB-2416-8ED5-82F4-47A45C8744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73120" y="5362768"/>
                    <a:ext cx="139320" cy="154800"/>
                  </p14:xfrm>
                </p:contentPart>
              </mc:Choice>
              <mc:Fallback>
                <p:pic>
                  <p:nvPicPr>
                    <p:cNvPr id="153" name="Ink 152">
                      <a:extLst>
                        <a:ext uri="{FF2B5EF4-FFF2-40B4-BE49-F238E27FC236}">
                          <a16:creationId xmlns:a16="http://schemas.microsoft.com/office/drawing/2014/main" id="{E598C8FB-2416-8ED5-82F4-47A45C874401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2364480" y="5354128"/>
                      <a:ext cx="156960" cy="17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5">
                  <p14:nvContentPartPr>
                    <p14:cNvPr id="154" name="Ink 153">
                      <a:extLst>
                        <a:ext uri="{FF2B5EF4-FFF2-40B4-BE49-F238E27FC236}">
                          <a16:creationId xmlns:a16="http://schemas.microsoft.com/office/drawing/2014/main" id="{ADB5FA36-F22B-9D11-D679-3BB3D2B42E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61400" y="5368168"/>
                    <a:ext cx="255960" cy="159840"/>
                  </p14:xfrm>
                </p:contentPart>
              </mc:Choice>
              <mc:Fallback>
                <p:pic>
                  <p:nvPicPr>
                    <p:cNvPr id="154" name="Ink 153">
                      <a:extLst>
                        <a:ext uri="{FF2B5EF4-FFF2-40B4-BE49-F238E27FC236}">
                          <a16:creationId xmlns:a16="http://schemas.microsoft.com/office/drawing/2014/main" id="{ADB5FA36-F22B-9D11-D679-3BB3D2B42EFC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2552760" y="5359168"/>
                      <a:ext cx="273600" cy="17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7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C96F7F8A-1BA0-48F0-3214-80CDB156C8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67920" y="5367088"/>
                    <a:ext cx="87840" cy="284400"/>
                  </p14:xfrm>
                </p:contentPart>
              </mc:Choice>
              <mc:Fallback>
                <p:pic>
                  <p:nvPicPr>
                    <p:cNvPr id="155" name="Ink 154">
                      <a:extLst>
                        <a:ext uri="{FF2B5EF4-FFF2-40B4-BE49-F238E27FC236}">
                          <a16:creationId xmlns:a16="http://schemas.microsoft.com/office/drawing/2014/main" id="{C96F7F8A-1BA0-48F0-3214-80CDB156C89B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2159280" y="5358448"/>
                      <a:ext cx="105480" cy="30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9">
                  <p14:nvContentPartPr>
                    <p14:cNvPr id="156" name="Ink 155">
                      <a:extLst>
                        <a:ext uri="{FF2B5EF4-FFF2-40B4-BE49-F238E27FC236}">
                          <a16:creationId xmlns:a16="http://schemas.microsoft.com/office/drawing/2014/main" id="{CDB63677-A485-DF5A-6975-3CAD5B2348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3040" y="5316688"/>
                    <a:ext cx="43920" cy="9360"/>
                  </p14:xfrm>
                </p:contentPart>
              </mc:Choice>
              <mc:Fallback>
                <p:pic>
                  <p:nvPicPr>
                    <p:cNvPr id="156" name="Ink 155">
                      <a:extLst>
                        <a:ext uri="{FF2B5EF4-FFF2-40B4-BE49-F238E27FC236}">
                          <a16:creationId xmlns:a16="http://schemas.microsoft.com/office/drawing/2014/main" id="{CDB63677-A485-DF5A-6975-3CAD5B2348EF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2894400" y="5307688"/>
                      <a:ext cx="61560" cy="2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1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49B59BCE-5B62-B181-A07E-51A9D3EBC8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640" y="5449528"/>
                    <a:ext cx="83880" cy="360"/>
                  </p14:xfrm>
                </p:contentPart>
              </mc:Choice>
              <mc:Fallback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49B59BCE-5B62-B181-A07E-51A9D3EBC808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2880000" y="5440528"/>
                      <a:ext cx="1015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3">
                  <p14:nvContentPartPr>
                    <p14:cNvPr id="179" name="Ink 178">
                      <a:extLst>
                        <a:ext uri="{FF2B5EF4-FFF2-40B4-BE49-F238E27FC236}">
                          <a16:creationId xmlns:a16="http://schemas.microsoft.com/office/drawing/2014/main" id="{8C83EE1C-D6A4-06DE-99F8-2E4C1FDA2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1000" y="5172328"/>
                    <a:ext cx="62280" cy="372960"/>
                  </p14:xfrm>
                </p:contentPart>
              </mc:Choice>
              <mc:Fallback>
                <p:pic>
                  <p:nvPicPr>
                    <p:cNvPr id="179" name="Ink 178">
                      <a:extLst>
                        <a:ext uri="{FF2B5EF4-FFF2-40B4-BE49-F238E27FC236}">
                          <a16:creationId xmlns:a16="http://schemas.microsoft.com/office/drawing/2014/main" id="{8C83EE1C-D6A4-06DE-99F8-2E4C1FDA2ED8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3132360" y="5163328"/>
                      <a:ext cx="79920" cy="39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5">
                  <p14:nvContentPartPr>
                    <p14:cNvPr id="180" name="Ink 179">
                      <a:extLst>
                        <a:ext uri="{FF2B5EF4-FFF2-40B4-BE49-F238E27FC236}">
                          <a16:creationId xmlns:a16="http://schemas.microsoft.com/office/drawing/2014/main" id="{E99580ED-9E44-5582-9EAC-84D91E226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19760" y="5159728"/>
                    <a:ext cx="163080" cy="202320"/>
                  </p14:xfrm>
                </p:contentPart>
              </mc:Choice>
              <mc:Fallback>
                <p:pic>
                  <p:nvPicPr>
                    <p:cNvPr id="180" name="Ink 179">
                      <a:extLst>
                        <a:ext uri="{FF2B5EF4-FFF2-40B4-BE49-F238E27FC236}">
                          <a16:creationId xmlns:a16="http://schemas.microsoft.com/office/drawing/2014/main" id="{E99580ED-9E44-5582-9EAC-84D91E22677D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3110760" y="5151088"/>
                      <a:ext cx="180720" cy="21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7">
                  <p14:nvContentPartPr>
                    <p14:cNvPr id="181" name="Ink 180">
                      <a:extLst>
                        <a:ext uri="{FF2B5EF4-FFF2-40B4-BE49-F238E27FC236}">
                          <a16:creationId xmlns:a16="http://schemas.microsoft.com/office/drawing/2014/main" id="{D5719509-E4C9-C2F6-F45C-0ECF7F3983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2680" y="5287888"/>
                    <a:ext cx="132840" cy="187920"/>
                  </p14:xfrm>
                </p:contentPart>
              </mc:Choice>
              <mc:Fallback>
                <p:pic>
                  <p:nvPicPr>
                    <p:cNvPr id="181" name="Ink 180">
                      <a:extLst>
                        <a:ext uri="{FF2B5EF4-FFF2-40B4-BE49-F238E27FC236}">
                          <a16:creationId xmlns:a16="http://schemas.microsoft.com/office/drawing/2014/main" id="{D5719509-E4C9-C2F6-F45C-0ECF7F3983EC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3344040" y="5278888"/>
                      <a:ext cx="150480" cy="20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9">
                  <p14:nvContentPartPr>
                    <p14:cNvPr id="183" name="Ink 182">
                      <a:extLst>
                        <a:ext uri="{FF2B5EF4-FFF2-40B4-BE49-F238E27FC236}">
                          <a16:creationId xmlns:a16="http://schemas.microsoft.com/office/drawing/2014/main" id="{01B716CE-507F-D336-442A-68E3ED5E26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22320" y="5325328"/>
                    <a:ext cx="38880" cy="3960"/>
                  </p14:xfrm>
                </p:contentPart>
              </mc:Choice>
              <mc:Fallback>
                <p:pic>
                  <p:nvPicPr>
                    <p:cNvPr id="183" name="Ink 182">
                      <a:extLst>
                        <a:ext uri="{FF2B5EF4-FFF2-40B4-BE49-F238E27FC236}">
                          <a16:creationId xmlns:a16="http://schemas.microsoft.com/office/drawing/2014/main" id="{01B716CE-507F-D336-442A-68E3ED5E2643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3613680" y="5316328"/>
                      <a:ext cx="56520" cy="2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1">
                  <p14:nvContentPartPr>
                    <p14:cNvPr id="184" name="Ink 183">
                      <a:extLst>
                        <a:ext uri="{FF2B5EF4-FFF2-40B4-BE49-F238E27FC236}">
                          <a16:creationId xmlns:a16="http://schemas.microsoft.com/office/drawing/2014/main" id="{B891C593-2E2C-FB5A-7646-7CF3BEF3C4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0720" y="5307688"/>
                    <a:ext cx="68760" cy="3600"/>
                  </p14:xfrm>
                </p:contentPart>
              </mc:Choice>
              <mc:Fallback>
                <p:pic>
                  <p:nvPicPr>
                    <p:cNvPr id="184" name="Ink 183">
                      <a:extLst>
                        <a:ext uri="{FF2B5EF4-FFF2-40B4-BE49-F238E27FC236}">
                          <a16:creationId xmlns:a16="http://schemas.microsoft.com/office/drawing/2014/main" id="{B891C593-2E2C-FB5A-7646-7CF3BEF3C46B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3771720" y="5299048"/>
                      <a:ext cx="8640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3">
                  <p14:nvContentPartPr>
                    <p14:cNvPr id="185" name="Ink 184">
                      <a:extLst>
                        <a:ext uri="{FF2B5EF4-FFF2-40B4-BE49-F238E27FC236}">
                          <a16:creationId xmlns:a16="http://schemas.microsoft.com/office/drawing/2014/main" id="{AAB21B64-1BF8-9FE0-8662-E5017A7A59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56040" y="5293648"/>
                    <a:ext cx="25920" cy="6120"/>
                  </p14:xfrm>
                </p:contentPart>
              </mc:Choice>
              <mc:Fallback>
                <p:pic>
                  <p:nvPicPr>
                    <p:cNvPr id="185" name="Ink 184">
                      <a:extLst>
                        <a:ext uri="{FF2B5EF4-FFF2-40B4-BE49-F238E27FC236}">
                          <a16:creationId xmlns:a16="http://schemas.microsoft.com/office/drawing/2014/main" id="{AAB21B64-1BF8-9FE0-8662-E5017A7A5952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3947040" y="5284648"/>
                      <a:ext cx="4356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41378D46-ECFD-F7B6-4F7F-378C7C209D7F}"/>
                  </a:ext>
                </a:extLst>
              </p:cNvPr>
              <p:cNvGrpSpPr/>
              <p:nvPr/>
            </p:nvGrpSpPr>
            <p:grpSpPr>
              <a:xfrm>
                <a:off x="4176360" y="5042728"/>
                <a:ext cx="182520" cy="473400"/>
                <a:chOff x="4176360" y="5042728"/>
                <a:chExt cx="182520" cy="4734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05">
                  <p14:nvContentPartPr>
                    <p14:cNvPr id="187" name="Ink 186">
                      <a:extLst>
                        <a:ext uri="{FF2B5EF4-FFF2-40B4-BE49-F238E27FC236}">
                          <a16:creationId xmlns:a16="http://schemas.microsoft.com/office/drawing/2014/main" id="{1AECD661-6225-3654-1814-EF308B3AF2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06240" y="5042728"/>
                    <a:ext cx="22320" cy="473400"/>
                  </p14:xfrm>
                </p:contentPart>
              </mc:Choice>
              <mc:Fallback>
                <p:pic>
                  <p:nvPicPr>
                    <p:cNvPr id="187" name="Ink 186">
                      <a:extLst>
                        <a:ext uri="{FF2B5EF4-FFF2-40B4-BE49-F238E27FC236}">
                          <a16:creationId xmlns:a16="http://schemas.microsoft.com/office/drawing/2014/main" id="{1AECD661-6225-3654-1814-EF308B3AF262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4197600" y="5034088"/>
                      <a:ext cx="39960" cy="49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7">
                  <p14:nvContentPartPr>
                    <p14:cNvPr id="188" name="Ink 187">
                      <a:extLst>
                        <a:ext uri="{FF2B5EF4-FFF2-40B4-BE49-F238E27FC236}">
                          <a16:creationId xmlns:a16="http://schemas.microsoft.com/office/drawing/2014/main" id="{B6870604-6612-4DEB-4AF6-D1D9CC8B8F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6360" y="5051008"/>
                    <a:ext cx="182520" cy="279360"/>
                  </p14:xfrm>
                </p:contentPart>
              </mc:Choice>
              <mc:Fallback>
                <p:pic>
                  <p:nvPicPr>
                    <p:cNvPr id="188" name="Ink 187">
                      <a:extLst>
                        <a:ext uri="{FF2B5EF4-FFF2-40B4-BE49-F238E27FC236}">
                          <a16:creationId xmlns:a16="http://schemas.microsoft.com/office/drawing/2014/main" id="{B6870604-6612-4DEB-4AF6-D1D9CC8B8F60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4167360" y="5042008"/>
                      <a:ext cx="200160" cy="297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09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2460C473-AA1C-031E-FB98-9FC5C1A02508}"/>
                      </a:ext>
                    </a:extLst>
                  </p14:cNvPr>
                  <p14:cNvContentPartPr/>
                  <p14:nvPr/>
                </p14:nvContentPartPr>
                <p14:xfrm>
                  <a:off x="4393440" y="5308048"/>
                  <a:ext cx="106200" cy="221760"/>
                </p14:xfrm>
              </p:contentPart>
            </mc:Choice>
            <mc:Fallback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2460C473-AA1C-031E-FB98-9FC5C1A0250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4384440" y="5299048"/>
                    <a:ext cx="12384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E34B9987-A505-72EB-F80D-3CD7C5365471}"/>
                      </a:ext>
                    </a:extLst>
                  </p14:cNvPr>
                  <p14:cNvContentPartPr/>
                  <p14:nvPr/>
                </p14:nvContentPartPr>
                <p14:xfrm>
                  <a:off x="3105720" y="5036608"/>
                  <a:ext cx="416520" cy="58248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E34B9987-A505-72EB-F80D-3CD7C5365471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3097080" y="5027608"/>
                    <a:ext cx="43416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3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B33A9FE6-C1FA-9281-257A-5E44831F9C68}"/>
                      </a:ext>
                    </a:extLst>
                  </p14:cNvPr>
                  <p14:cNvContentPartPr/>
                  <p14:nvPr/>
                </p14:nvContentPartPr>
                <p14:xfrm>
                  <a:off x="3254400" y="4880728"/>
                  <a:ext cx="4680" cy="324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B33A9FE6-C1FA-9281-257A-5E44831F9C68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3245760" y="4871728"/>
                    <a:ext cx="22320" cy="20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ADF9CE-D7A8-DA55-E62F-59B3A332EF2B}"/>
                  </a:ext>
                </a:extLst>
              </p:cNvPr>
              <p:cNvGrpSpPr/>
              <p:nvPr/>
            </p:nvGrpSpPr>
            <p:grpSpPr>
              <a:xfrm>
                <a:off x="3138840" y="5874328"/>
                <a:ext cx="471240" cy="351720"/>
                <a:chOff x="3138840" y="5874328"/>
                <a:chExt cx="471240" cy="3517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15">
                  <p14:nvContentPartPr>
                    <p14:cNvPr id="259" name="Ink 258">
                      <a:extLst>
                        <a:ext uri="{FF2B5EF4-FFF2-40B4-BE49-F238E27FC236}">
                          <a16:creationId xmlns:a16="http://schemas.microsoft.com/office/drawing/2014/main" id="{5B397134-B2F7-4F8B-4CB2-905EA8D858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38840" y="5874328"/>
                    <a:ext cx="130680" cy="28800"/>
                  </p14:xfrm>
                </p:contentPart>
              </mc:Choice>
              <mc:Fallback>
                <p:pic>
                  <p:nvPicPr>
                    <p:cNvPr id="259" name="Ink 258">
                      <a:extLst>
                        <a:ext uri="{FF2B5EF4-FFF2-40B4-BE49-F238E27FC236}">
                          <a16:creationId xmlns:a16="http://schemas.microsoft.com/office/drawing/2014/main" id="{5B397134-B2F7-4F8B-4CB2-905EA8D85895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3130200" y="5865688"/>
                      <a:ext cx="148320" cy="46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7">
                  <p14:nvContentPartPr>
                    <p14:cNvPr id="260" name="Ink 259">
                      <a:extLst>
                        <a:ext uri="{FF2B5EF4-FFF2-40B4-BE49-F238E27FC236}">
                          <a16:creationId xmlns:a16="http://schemas.microsoft.com/office/drawing/2014/main" id="{296AE68B-6B1D-150C-2546-3D7AB16A72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3720" y="5902768"/>
                    <a:ext cx="101160" cy="323280"/>
                  </p14:xfrm>
                </p:contentPart>
              </mc:Choice>
              <mc:Fallback>
                <p:pic>
                  <p:nvPicPr>
                    <p:cNvPr id="260" name="Ink 259">
                      <a:extLst>
                        <a:ext uri="{FF2B5EF4-FFF2-40B4-BE49-F238E27FC236}">
                          <a16:creationId xmlns:a16="http://schemas.microsoft.com/office/drawing/2014/main" id="{296AE68B-6B1D-150C-2546-3D7AB16A7241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3205080" y="5894128"/>
                      <a:ext cx="118800" cy="34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9">
                  <p14:nvContentPartPr>
                    <p14:cNvPr id="261" name="Ink 260">
                      <a:extLst>
                        <a:ext uri="{FF2B5EF4-FFF2-40B4-BE49-F238E27FC236}">
                          <a16:creationId xmlns:a16="http://schemas.microsoft.com/office/drawing/2014/main" id="{727D8BD6-ACA8-D36C-A41C-22060D1561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2120" y="6090328"/>
                    <a:ext cx="25920" cy="115920"/>
                  </p14:xfrm>
                </p:contentPart>
              </mc:Choice>
              <mc:Fallback>
                <p:pic>
                  <p:nvPicPr>
                    <p:cNvPr id="261" name="Ink 260">
                      <a:extLst>
                        <a:ext uri="{FF2B5EF4-FFF2-40B4-BE49-F238E27FC236}">
                          <a16:creationId xmlns:a16="http://schemas.microsoft.com/office/drawing/2014/main" id="{727D8BD6-ACA8-D36C-A41C-22060D1561FA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3363120" y="6081688"/>
                      <a:ext cx="43560" cy="13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1">
                  <p14:nvContentPartPr>
                    <p14:cNvPr id="262" name="Ink 261">
                      <a:extLst>
                        <a:ext uri="{FF2B5EF4-FFF2-40B4-BE49-F238E27FC236}">
                          <a16:creationId xmlns:a16="http://schemas.microsoft.com/office/drawing/2014/main" id="{EE54610B-D0BA-9296-0F98-F0C692375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9160" y="6003928"/>
                    <a:ext cx="19440" cy="55080"/>
                  </p14:xfrm>
                </p:contentPart>
              </mc:Choice>
              <mc:Fallback>
                <p:pic>
                  <p:nvPicPr>
                    <p:cNvPr id="262" name="Ink 261">
                      <a:extLst>
                        <a:ext uri="{FF2B5EF4-FFF2-40B4-BE49-F238E27FC236}">
                          <a16:creationId xmlns:a16="http://schemas.microsoft.com/office/drawing/2014/main" id="{EE54610B-D0BA-9296-0F98-F0C692375847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3440160" y="5994928"/>
                      <a:ext cx="3708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3">
                  <p14:nvContentPartPr>
                    <p14:cNvPr id="263" name="Ink 262">
                      <a:extLst>
                        <a:ext uri="{FF2B5EF4-FFF2-40B4-BE49-F238E27FC236}">
                          <a16:creationId xmlns:a16="http://schemas.microsoft.com/office/drawing/2014/main" id="{02C913EB-6360-24B5-0C39-0E3F7CDFCA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28360" y="5998168"/>
                    <a:ext cx="21600" cy="26280"/>
                  </p14:xfrm>
                </p:contentPart>
              </mc:Choice>
              <mc:Fallback>
                <p:pic>
                  <p:nvPicPr>
                    <p:cNvPr id="263" name="Ink 262">
                      <a:extLst>
                        <a:ext uri="{FF2B5EF4-FFF2-40B4-BE49-F238E27FC236}">
                          <a16:creationId xmlns:a16="http://schemas.microsoft.com/office/drawing/2014/main" id="{02C913EB-6360-24B5-0C39-0E3F7CDFCA0D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3519360" y="5989168"/>
                      <a:ext cx="39240" cy="4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5">
                  <p14:nvContentPartPr>
                    <p14:cNvPr id="264" name="Ink 263">
                      <a:extLst>
                        <a:ext uri="{FF2B5EF4-FFF2-40B4-BE49-F238E27FC236}">
                          <a16:creationId xmlns:a16="http://schemas.microsoft.com/office/drawing/2014/main" id="{A81BA898-65B0-CB46-A7F0-D8FECF8F0C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28360" y="5998168"/>
                    <a:ext cx="81720" cy="11880"/>
                  </p14:xfrm>
                </p:contentPart>
              </mc:Choice>
              <mc:Fallback>
                <p:pic>
                  <p:nvPicPr>
                    <p:cNvPr id="264" name="Ink 263">
                      <a:extLst>
                        <a:ext uri="{FF2B5EF4-FFF2-40B4-BE49-F238E27FC236}">
                          <a16:creationId xmlns:a16="http://schemas.microsoft.com/office/drawing/2014/main" id="{A81BA898-65B0-CB46-A7F0-D8FECF8F0C86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3519360" y="5989168"/>
                      <a:ext cx="9936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5DD292B3-3FC4-EDEB-B57B-D7215239EC6D}"/>
                  </a:ext>
                </a:extLst>
              </p:cNvPr>
              <p:cNvGrpSpPr/>
              <p:nvPr/>
            </p:nvGrpSpPr>
            <p:grpSpPr>
              <a:xfrm>
                <a:off x="4052160" y="5833288"/>
                <a:ext cx="749160" cy="370080"/>
                <a:chOff x="4052160" y="5833288"/>
                <a:chExt cx="749160" cy="370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27">
                  <p14:nvContentPartPr>
                    <p14:cNvPr id="266" name="Ink 265">
                      <a:extLst>
                        <a:ext uri="{FF2B5EF4-FFF2-40B4-BE49-F238E27FC236}">
                          <a16:creationId xmlns:a16="http://schemas.microsoft.com/office/drawing/2014/main" id="{002AE7FF-DA1D-6967-3818-2EB4B50B89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85080" y="5833288"/>
                    <a:ext cx="143640" cy="29520"/>
                  </p14:xfrm>
                </p:contentPart>
              </mc:Choice>
              <mc:Fallback>
                <p:pic>
                  <p:nvPicPr>
                    <p:cNvPr id="266" name="Ink 265">
                      <a:extLst>
                        <a:ext uri="{FF2B5EF4-FFF2-40B4-BE49-F238E27FC236}">
                          <a16:creationId xmlns:a16="http://schemas.microsoft.com/office/drawing/2014/main" id="{002AE7FF-DA1D-6967-3818-2EB4B50B890B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4276440" y="5824288"/>
                      <a:ext cx="161280" cy="4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9">
                  <p14:nvContentPartPr>
                    <p14:cNvPr id="267" name="Ink 266">
                      <a:extLst>
                        <a:ext uri="{FF2B5EF4-FFF2-40B4-BE49-F238E27FC236}">
                          <a16:creationId xmlns:a16="http://schemas.microsoft.com/office/drawing/2014/main" id="{6742C474-2C85-1BC3-DFEA-0C9B976BFD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48440" y="5879728"/>
                    <a:ext cx="127800" cy="323640"/>
                  </p14:xfrm>
                </p:contentPart>
              </mc:Choice>
              <mc:Fallback>
                <p:pic>
                  <p:nvPicPr>
                    <p:cNvPr id="267" name="Ink 266">
                      <a:extLst>
                        <a:ext uri="{FF2B5EF4-FFF2-40B4-BE49-F238E27FC236}">
                          <a16:creationId xmlns:a16="http://schemas.microsoft.com/office/drawing/2014/main" id="{6742C474-2C85-1BC3-DFEA-0C9B976BFDFB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4339440" y="5870728"/>
                      <a:ext cx="145440" cy="34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1">
                  <p14:nvContentPartPr>
                    <p14:cNvPr id="268" name="Ink 267">
                      <a:extLst>
                        <a:ext uri="{FF2B5EF4-FFF2-40B4-BE49-F238E27FC236}">
                          <a16:creationId xmlns:a16="http://schemas.microsoft.com/office/drawing/2014/main" id="{5498A61D-0643-EEB6-991C-3A99E2CA28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17640" y="6025168"/>
                    <a:ext cx="65160" cy="120600"/>
                  </p14:xfrm>
                </p:contentPart>
              </mc:Choice>
              <mc:Fallback>
                <p:pic>
                  <p:nvPicPr>
                    <p:cNvPr id="268" name="Ink 267">
                      <a:extLst>
                        <a:ext uri="{FF2B5EF4-FFF2-40B4-BE49-F238E27FC236}">
                          <a16:creationId xmlns:a16="http://schemas.microsoft.com/office/drawing/2014/main" id="{5498A61D-0643-EEB6-991C-3A99E2CA28D5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4509000" y="6016168"/>
                      <a:ext cx="82800" cy="13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3">
                  <p14:nvContentPartPr>
                    <p14:cNvPr id="269" name="Ink 268">
                      <a:extLst>
                        <a:ext uri="{FF2B5EF4-FFF2-40B4-BE49-F238E27FC236}">
                          <a16:creationId xmlns:a16="http://schemas.microsoft.com/office/drawing/2014/main" id="{A0C20DD6-86B2-CBE2-357A-668EB6E683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38240" y="6093208"/>
                    <a:ext cx="96480" cy="7200"/>
                  </p14:xfrm>
                </p:contentPart>
              </mc:Choice>
              <mc:Fallback>
                <p:pic>
                  <p:nvPicPr>
                    <p:cNvPr id="269" name="Ink 268">
                      <a:extLst>
                        <a:ext uri="{FF2B5EF4-FFF2-40B4-BE49-F238E27FC236}">
                          <a16:creationId xmlns:a16="http://schemas.microsoft.com/office/drawing/2014/main" id="{A0C20DD6-86B2-CBE2-357A-668EB6E683EA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4629600" y="6084568"/>
                      <a:ext cx="11412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5">
                  <p14:nvContentPartPr>
                    <p14:cNvPr id="270" name="Ink 269">
                      <a:extLst>
                        <a:ext uri="{FF2B5EF4-FFF2-40B4-BE49-F238E27FC236}">
                          <a16:creationId xmlns:a16="http://schemas.microsoft.com/office/drawing/2014/main" id="{53CC5BF4-C955-6250-72CB-86E8283B09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64600" y="5992408"/>
                    <a:ext cx="36720" cy="193680"/>
                  </p14:xfrm>
                </p:contentPart>
              </mc:Choice>
              <mc:Fallback>
                <p:pic>
                  <p:nvPicPr>
                    <p:cNvPr id="270" name="Ink 269">
                      <a:extLst>
                        <a:ext uri="{FF2B5EF4-FFF2-40B4-BE49-F238E27FC236}">
                          <a16:creationId xmlns:a16="http://schemas.microsoft.com/office/drawing/2014/main" id="{53CC5BF4-C955-6250-72CB-86E8283B09DC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4755600" y="5983408"/>
                      <a:ext cx="54360" cy="21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7">
                  <p14:nvContentPartPr>
                    <p14:cNvPr id="272" name="Ink 271">
                      <a:extLst>
                        <a:ext uri="{FF2B5EF4-FFF2-40B4-BE49-F238E27FC236}">
                          <a16:creationId xmlns:a16="http://schemas.microsoft.com/office/drawing/2014/main" id="{5A2DADD1-F411-2ED8-82D3-5FC5445A5E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52160" y="5992408"/>
                    <a:ext cx="17640" cy="57960"/>
                  </p14:xfrm>
                </p:contentPart>
              </mc:Choice>
              <mc:Fallback>
                <p:pic>
                  <p:nvPicPr>
                    <p:cNvPr id="272" name="Ink 271">
                      <a:extLst>
                        <a:ext uri="{FF2B5EF4-FFF2-40B4-BE49-F238E27FC236}">
                          <a16:creationId xmlns:a16="http://schemas.microsoft.com/office/drawing/2014/main" id="{5A2DADD1-F411-2ED8-82D3-5FC5445A5E20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4043520" y="5983408"/>
                      <a:ext cx="3528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9">
                  <p14:nvContentPartPr>
                    <p14:cNvPr id="273" name="Ink 272">
                      <a:extLst>
                        <a:ext uri="{FF2B5EF4-FFF2-40B4-BE49-F238E27FC236}">
                          <a16:creationId xmlns:a16="http://schemas.microsoft.com/office/drawing/2014/main" id="{95EF43F7-4E37-2DD3-FD84-6678AF04E0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52160" y="5963248"/>
                    <a:ext cx="94320" cy="60840"/>
                  </p14:xfrm>
                </p:contentPart>
              </mc:Choice>
              <mc:Fallback>
                <p:pic>
                  <p:nvPicPr>
                    <p:cNvPr id="273" name="Ink 272">
                      <a:extLst>
                        <a:ext uri="{FF2B5EF4-FFF2-40B4-BE49-F238E27FC236}">
                          <a16:creationId xmlns:a16="http://schemas.microsoft.com/office/drawing/2014/main" id="{95EF43F7-4E37-2DD3-FD84-6678AF04E081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4043520" y="5954608"/>
                      <a:ext cx="111960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1">
                  <p14:nvContentPartPr>
                    <p14:cNvPr id="274" name="Ink 273">
                      <a:extLst>
                        <a:ext uri="{FF2B5EF4-FFF2-40B4-BE49-F238E27FC236}">
                          <a16:creationId xmlns:a16="http://schemas.microsoft.com/office/drawing/2014/main" id="{78679F9E-42B6-B720-8607-9244BAD8B0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12720" y="6003928"/>
                    <a:ext cx="17640" cy="46440"/>
                  </p14:xfrm>
                </p:contentPart>
              </mc:Choice>
              <mc:Fallback>
                <p:pic>
                  <p:nvPicPr>
                    <p:cNvPr id="274" name="Ink 273">
                      <a:extLst>
                        <a:ext uri="{FF2B5EF4-FFF2-40B4-BE49-F238E27FC236}">
                          <a16:creationId xmlns:a16="http://schemas.microsoft.com/office/drawing/2014/main" id="{78679F9E-42B6-B720-8607-9244BAD8B0F3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4203720" y="5994928"/>
                      <a:ext cx="3528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20A6962-022A-89E5-D33E-44F5113FDBE8}"/>
                  </a:ext>
                </a:extLst>
              </p:cNvPr>
              <p:cNvGrpSpPr/>
              <p:nvPr/>
            </p:nvGrpSpPr>
            <p:grpSpPr>
              <a:xfrm>
                <a:off x="3158280" y="5449528"/>
                <a:ext cx="1544760" cy="970560"/>
                <a:chOff x="3158280" y="5449528"/>
                <a:chExt cx="1544760" cy="9705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43">
                  <p14:nvContentPartPr>
                    <p14:cNvPr id="276" name="Ink 275">
                      <a:extLst>
                        <a:ext uri="{FF2B5EF4-FFF2-40B4-BE49-F238E27FC236}">
                          <a16:creationId xmlns:a16="http://schemas.microsoft.com/office/drawing/2014/main" id="{6C920A21-127D-AEEF-6956-B632503725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2080" y="5848048"/>
                    <a:ext cx="154440" cy="17640"/>
                  </p14:xfrm>
                </p:contentPart>
              </mc:Choice>
              <mc:Fallback>
                <p:pic>
                  <p:nvPicPr>
                    <p:cNvPr id="276" name="Ink 275">
                      <a:extLst>
                        <a:ext uri="{FF2B5EF4-FFF2-40B4-BE49-F238E27FC236}">
                          <a16:creationId xmlns:a16="http://schemas.microsoft.com/office/drawing/2014/main" id="{6C920A21-127D-AEEF-6956-B63250372580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3673440" y="5839048"/>
                      <a:ext cx="172080" cy="3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5">
                  <p14:nvContentPartPr>
                    <p14:cNvPr id="277" name="Ink 276">
                      <a:extLst>
                        <a:ext uri="{FF2B5EF4-FFF2-40B4-BE49-F238E27FC236}">
                          <a16:creationId xmlns:a16="http://schemas.microsoft.com/office/drawing/2014/main" id="{74D79BDB-8CFF-247C-760F-809A4E1454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8360" y="5865328"/>
                    <a:ext cx="128160" cy="396360"/>
                  </p14:xfrm>
                </p:contentPart>
              </mc:Choice>
              <mc:Fallback>
                <p:pic>
                  <p:nvPicPr>
                    <p:cNvPr id="277" name="Ink 276">
                      <a:extLst>
                        <a:ext uri="{FF2B5EF4-FFF2-40B4-BE49-F238E27FC236}">
                          <a16:creationId xmlns:a16="http://schemas.microsoft.com/office/drawing/2014/main" id="{74D79BDB-8CFF-247C-760F-809A4E145413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3699360" y="5856328"/>
                      <a:ext cx="145800" cy="41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7">
                  <p14:nvContentPartPr>
                    <p14:cNvPr id="280" name="Ink 279">
                      <a:extLst>
                        <a:ext uri="{FF2B5EF4-FFF2-40B4-BE49-F238E27FC236}">
                          <a16:creationId xmlns:a16="http://schemas.microsoft.com/office/drawing/2014/main" id="{6DBC8A9C-AE22-1CA6-85B2-3691773913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13320" y="5731768"/>
                    <a:ext cx="451440" cy="688320"/>
                  </p14:xfrm>
                </p:contentPart>
              </mc:Choice>
              <mc:Fallback>
                <p:pic>
                  <p:nvPicPr>
                    <p:cNvPr id="280" name="Ink 279">
                      <a:extLst>
                        <a:ext uri="{FF2B5EF4-FFF2-40B4-BE49-F238E27FC236}">
                          <a16:creationId xmlns:a16="http://schemas.microsoft.com/office/drawing/2014/main" id="{6DBC8A9C-AE22-1CA6-85B2-369177391349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3604680" y="5723128"/>
                      <a:ext cx="469080" cy="705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9">
                  <p14:nvContentPartPr>
                    <p14:cNvPr id="281" name="Ink 280">
                      <a:extLst>
                        <a:ext uri="{FF2B5EF4-FFF2-40B4-BE49-F238E27FC236}">
                          <a16:creationId xmlns:a16="http://schemas.microsoft.com/office/drawing/2014/main" id="{AF213FC2-5E8C-BC1E-6F48-EE0F8FBB1B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43480" y="5449528"/>
                    <a:ext cx="138600" cy="217800"/>
                  </p14:xfrm>
                </p:contentPart>
              </mc:Choice>
              <mc:Fallback>
                <p:pic>
                  <p:nvPicPr>
                    <p:cNvPr id="281" name="Ink 280">
                      <a:extLst>
                        <a:ext uri="{FF2B5EF4-FFF2-40B4-BE49-F238E27FC236}">
                          <a16:creationId xmlns:a16="http://schemas.microsoft.com/office/drawing/2014/main" id="{AF213FC2-5E8C-BC1E-6F48-EE0F8FBB1B7D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3534840" y="5440528"/>
                      <a:ext cx="156240" cy="23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1">
                  <p14:nvContentPartPr>
                    <p14:cNvPr id="282" name="Ink 281">
                      <a:extLst>
                        <a:ext uri="{FF2B5EF4-FFF2-40B4-BE49-F238E27FC236}">
                          <a16:creationId xmlns:a16="http://schemas.microsoft.com/office/drawing/2014/main" id="{7ECC0E82-7AEF-B005-E3EB-CF60C788C9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81640" y="5535928"/>
                    <a:ext cx="265680" cy="223200"/>
                  </p14:xfrm>
                </p:contentPart>
              </mc:Choice>
              <mc:Fallback>
                <p:pic>
                  <p:nvPicPr>
                    <p:cNvPr id="282" name="Ink 281">
                      <a:extLst>
                        <a:ext uri="{FF2B5EF4-FFF2-40B4-BE49-F238E27FC236}">
                          <a16:creationId xmlns:a16="http://schemas.microsoft.com/office/drawing/2014/main" id="{7ECC0E82-7AEF-B005-E3EB-CF60C788C983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3573000" y="5527288"/>
                      <a:ext cx="283320" cy="24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3">
                  <p14:nvContentPartPr>
                    <p14:cNvPr id="284" name="Ink 283">
                      <a:extLst>
                        <a:ext uri="{FF2B5EF4-FFF2-40B4-BE49-F238E27FC236}">
                          <a16:creationId xmlns:a16="http://schemas.microsoft.com/office/drawing/2014/main" id="{DF1F052F-F355-ED93-97C9-E6350F581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8280" y="6407488"/>
                    <a:ext cx="342720" cy="12240"/>
                  </p14:xfrm>
                </p:contentPart>
              </mc:Choice>
              <mc:Fallback>
                <p:pic>
                  <p:nvPicPr>
                    <p:cNvPr id="284" name="Ink 283">
                      <a:extLst>
                        <a:ext uri="{FF2B5EF4-FFF2-40B4-BE49-F238E27FC236}">
                          <a16:creationId xmlns:a16="http://schemas.microsoft.com/office/drawing/2014/main" id="{DF1F052F-F355-ED93-97C9-E6350F58146F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3149280" y="6398848"/>
                      <a:ext cx="360360" cy="2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5">
                  <p14:nvContentPartPr>
                    <p14:cNvPr id="285" name="Ink 284">
                      <a:extLst>
                        <a:ext uri="{FF2B5EF4-FFF2-40B4-BE49-F238E27FC236}">
                          <a16:creationId xmlns:a16="http://schemas.microsoft.com/office/drawing/2014/main" id="{53827255-78C2-B67A-F95F-A14D99B7CC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0800" y="6300928"/>
                    <a:ext cx="552240" cy="61560"/>
                  </p14:xfrm>
                </p:contentPart>
              </mc:Choice>
              <mc:Fallback>
                <p:pic>
                  <p:nvPicPr>
                    <p:cNvPr id="285" name="Ink 284">
                      <a:extLst>
                        <a:ext uri="{FF2B5EF4-FFF2-40B4-BE49-F238E27FC236}">
                          <a16:creationId xmlns:a16="http://schemas.microsoft.com/office/drawing/2014/main" id="{53827255-78C2-B67A-F95F-A14D99B7CCAA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4141800" y="6292288"/>
                      <a:ext cx="569880" cy="79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57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D594B4FE-9F0B-014E-C478-CF92DE19F96C}"/>
                      </a:ext>
                    </a:extLst>
                  </p14:cNvPr>
                  <p14:cNvContentPartPr/>
                  <p14:nvPr/>
                </p14:nvContentPartPr>
                <p14:xfrm>
                  <a:off x="4182840" y="6591088"/>
                  <a:ext cx="57960" cy="864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D594B4FE-9F0B-014E-C478-CF92DE19F96C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4173840" y="6582088"/>
                    <a:ext cx="7560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9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9A782C6E-173C-922C-576A-DF33220ADD94}"/>
                      </a:ext>
                    </a:extLst>
                  </p14:cNvPr>
                  <p14:cNvContentPartPr/>
                  <p14:nvPr/>
                </p14:nvContentPartPr>
                <p14:xfrm>
                  <a:off x="4231800" y="6691168"/>
                  <a:ext cx="41040" cy="324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9A782C6E-173C-922C-576A-DF33220ADD94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4223160" y="6682168"/>
                    <a:ext cx="5868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1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0DAF4312-F666-DF28-96F5-3305CF9741A9}"/>
                      </a:ext>
                    </a:extLst>
                  </p14:cNvPr>
                  <p14:cNvContentPartPr/>
                  <p14:nvPr/>
                </p14:nvContentPartPr>
                <p14:xfrm>
                  <a:off x="4238280" y="6806368"/>
                  <a:ext cx="41040" cy="9000"/>
                </p14:xfrm>
              </p:contentPart>
            </mc:Choice>
            <mc:Fallback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0DAF4312-F666-DF28-96F5-3305CF9741A9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4229640" y="6797728"/>
                    <a:ext cx="5868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48A7D510-C93C-22A1-4AE0-C756A4B0C579}"/>
                </a:ext>
              </a:extLst>
            </p:cNvPr>
            <p:cNvGrpSpPr/>
            <p:nvPr/>
          </p:nvGrpSpPr>
          <p:grpSpPr>
            <a:xfrm>
              <a:off x="9029760" y="1907964"/>
              <a:ext cx="1068840" cy="605880"/>
              <a:chOff x="7444800" y="2066968"/>
              <a:chExt cx="1068840" cy="605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3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FA188035-D42C-3EFC-33BC-2FEFD54504B5}"/>
                      </a:ext>
                    </a:extLst>
                  </p14:cNvPr>
                  <p14:cNvContentPartPr/>
                  <p14:nvPr/>
                </p14:nvContentPartPr>
                <p14:xfrm>
                  <a:off x="7594200" y="2244448"/>
                  <a:ext cx="36720" cy="315000"/>
                </p14:xfrm>
              </p:contentPart>
            </mc:Choice>
            <mc:Fallback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FA188035-D42C-3EFC-33BC-2FEFD54504B5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585200" y="2235808"/>
                    <a:ext cx="5436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5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19B0C886-63A3-13B3-16B7-613FBC8A5645}"/>
                      </a:ext>
                    </a:extLst>
                  </p14:cNvPr>
                  <p14:cNvContentPartPr/>
                  <p14:nvPr/>
                </p14:nvContentPartPr>
                <p14:xfrm>
                  <a:off x="7615440" y="2230048"/>
                  <a:ext cx="135360" cy="176040"/>
                </p14:xfrm>
              </p:contentPart>
            </mc:Choice>
            <mc:Fallback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19B0C886-63A3-13B3-16B7-613FBC8A5645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606800" y="2221048"/>
                    <a:ext cx="153000" cy="19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7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41112E0C-5E3A-6799-377B-C466B077AA7C}"/>
                      </a:ext>
                    </a:extLst>
                  </p14:cNvPr>
                  <p14:cNvContentPartPr/>
                  <p14:nvPr/>
                </p14:nvContentPartPr>
                <p14:xfrm>
                  <a:off x="7733160" y="2406088"/>
                  <a:ext cx="11160" cy="95760"/>
                </p14:xfrm>
              </p:contentPart>
            </mc:Choice>
            <mc:Fallback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41112E0C-5E3A-6799-377B-C466B077AA7C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724520" y="2397448"/>
                    <a:ext cx="288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9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75292E49-A934-C118-92AE-9870B440EF31}"/>
                      </a:ext>
                    </a:extLst>
                  </p14:cNvPr>
                  <p14:cNvContentPartPr/>
                  <p14:nvPr/>
                </p14:nvContentPartPr>
                <p14:xfrm>
                  <a:off x="7891560" y="2296288"/>
                  <a:ext cx="83880" cy="14760"/>
                </p14:xfrm>
              </p:contentPart>
            </mc:Choice>
            <mc:Fallback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75292E49-A934-C118-92AE-9870B440EF31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882560" y="2287648"/>
                    <a:ext cx="10152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1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C3E701C3-BA19-0270-5DB0-7AB58554B25E}"/>
                      </a:ext>
                    </a:extLst>
                  </p14:cNvPr>
                  <p14:cNvContentPartPr/>
                  <p14:nvPr/>
                </p14:nvContentPartPr>
                <p14:xfrm>
                  <a:off x="7891560" y="2311048"/>
                  <a:ext cx="118080" cy="49320"/>
                </p14:xfrm>
              </p:contentPart>
            </mc:Choice>
            <mc:Fallback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C3E701C3-BA19-0270-5DB0-7AB58554B25E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882560" y="2302048"/>
                    <a:ext cx="13572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3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ADBCA586-FFE3-FE00-B138-5172B8A216D2}"/>
                      </a:ext>
                    </a:extLst>
                  </p14:cNvPr>
                  <p14:cNvContentPartPr/>
                  <p14:nvPr/>
                </p14:nvContentPartPr>
                <p14:xfrm>
                  <a:off x="8062560" y="2230048"/>
                  <a:ext cx="105120" cy="11880"/>
                </p14:xfrm>
              </p:contentPart>
            </mc:Choice>
            <mc:Fallback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ADBCA586-FFE3-FE00-B138-5172B8A216D2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8053920" y="2221048"/>
                    <a:ext cx="1227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5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4632C235-948E-564B-E796-69FF41DF0894}"/>
                      </a:ext>
                    </a:extLst>
                  </p14:cNvPr>
                  <p14:cNvContentPartPr/>
                  <p14:nvPr/>
                </p14:nvContentPartPr>
                <p14:xfrm>
                  <a:off x="8096760" y="2250208"/>
                  <a:ext cx="79560" cy="240120"/>
                </p14:xfrm>
              </p:contentPart>
            </mc:Choice>
            <mc:Fallback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4632C235-948E-564B-E796-69FF41DF0894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088120" y="2241568"/>
                    <a:ext cx="9720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7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587BA6B4-9FE3-9799-FCE9-BC9D69466D07}"/>
                      </a:ext>
                    </a:extLst>
                  </p14:cNvPr>
                  <p14:cNvContentPartPr/>
                  <p14:nvPr/>
                </p14:nvContentPartPr>
                <p14:xfrm>
                  <a:off x="8231400" y="2362888"/>
                  <a:ext cx="43200" cy="118800"/>
                </p14:xfrm>
              </p:contentPart>
            </mc:Choice>
            <mc:Fallback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587BA6B4-9FE3-9799-FCE9-BC9D69466D07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222760" y="2353888"/>
                    <a:ext cx="608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9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D0112D52-547A-C775-2369-35E0E0C43532}"/>
                      </a:ext>
                    </a:extLst>
                  </p14:cNvPr>
                  <p14:cNvContentPartPr/>
                  <p14:nvPr/>
                </p14:nvContentPartPr>
                <p14:xfrm>
                  <a:off x="7444800" y="2066968"/>
                  <a:ext cx="1068840" cy="605880"/>
                </p14:xfrm>
              </p:contentPart>
            </mc:Choice>
            <mc:Fallback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D0112D52-547A-C775-2369-35E0E0C43532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7436160" y="2058328"/>
                    <a:ext cx="1086480" cy="62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F743525C-38F4-29A3-BF8E-B6E3EF134550}"/>
                </a:ext>
              </a:extLst>
            </p:cNvPr>
            <p:cNvGrpSpPr/>
            <p:nvPr/>
          </p:nvGrpSpPr>
          <p:grpSpPr>
            <a:xfrm>
              <a:off x="8484360" y="2536524"/>
              <a:ext cx="1197360" cy="985680"/>
              <a:chOff x="6907320" y="2721448"/>
              <a:chExt cx="1197360" cy="98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1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FCA8507B-113E-7100-4EA8-2EC78D907722}"/>
                      </a:ext>
                    </a:extLst>
                  </p14:cNvPr>
                  <p14:cNvContentPartPr/>
                  <p14:nvPr/>
                </p14:nvContentPartPr>
                <p14:xfrm>
                  <a:off x="7476840" y="2721448"/>
                  <a:ext cx="367560" cy="447480"/>
                </p14:xfrm>
              </p:contentPart>
            </mc:Choice>
            <mc:Fallback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FCA8507B-113E-7100-4EA8-2EC78D907722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7468200" y="2712448"/>
                    <a:ext cx="385200" cy="46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3">
                <p14:nvContentPartPr>
                  <p14:cNvPr id="397" name="Ink 396">
                    <a:extLst>
                      <a:ext uri="{FF2B5EF4-FFF2-40B4-BE49-F238E27FC236}">
                        <a16:creationId xmlns:a16="http://schemas.microsoft.com/office/drawing/2014/main" id="{9E1541B3-DD5F-BA9C-779A-E368604B5E26}"/>
                      </a:ext>
                    </a:extLst>
                  </p14:cNvPr>
                  <p14:cNvContentPartPr/>
                  <p14:nvPr/>
                </p14:nvContentPartPr>
                <p14:xfrm>
                  <a:off x="7100280" y="3278008"/>
                  <a:ext cx="19440" cy="295920"/>
                </p14:xfrm>
              </p:contentPart>
            </mc:Choice>
            <mc:Fallback>
              <p:pic>
                <p:nvPicPr>
                  <p:cNvPr id="397" name="Ink 396">
                    <a:extLst>
                      <a:ext uri="{FF2B5EF4-FFF2-40B4-BE49-F238E27FC236}">
                        <a16:creationId xmlns:a16="http://schemas.microsoft.com/office/drawing/2014/main" id="{9E1541B3-DD5F-BA9C-779A-E368604B5E26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7091280" y="3269368"/>
                    <a:ext cx="37080" cy="31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5">
                <p14:nvContentPartPr>
                  <p14:cNvPr id="398" name="Ink 397">
                    <a:extLst>
                      <a:ext uri="{FF2B5EF4-FFF2-40B4-BE49-F238E27FC236}">
                        <a16:creationId xmlns:a16="http://schemas.microsoft.com/office/drawing/2014/main" id="{5D00F933-343A-CAAE-D661-A3496BCDF5AD}"/>
                      </a:ext>
                    </a:extLst>
                  </p14:cNvPr>
                  <p14:cNvContentPartPr/>
                  <p14:nvPr/>
                </p14:nvContentPartPr>
                <p14:xfrm>
                  <a:off x="7119360" y="3289528"/>
                  <a:ext cx="360" cy="360"/>
                </p14:xfrm>
              </p:contentPart>
            </mc:Choice>
            <mc:Fallback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5D00F933-343A-CAAE-D661-A3496BCDF5AD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7110720" y="328088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7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C0A990B8-766A-81E4-1620-2965BD6D565E}"/>
                      </a:ext>
                    </a:extLst>
                  </p14:cNvPr>
                  <p14:cNvContentPartPr/>
                  <p14:nvPr/>
                </p14:nvContentPartPr>
                <p14:xfrm>
                  <a:off x="7079400" y="3223288"/>
                  <a:ext cx="145800" cy="194040"/>
                </p14:xfrm>
              </p:contentPart>
            </mc:Choice>
            <mc:Fallback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C0A990B8-766A-81E4-1620-2965BD6D565E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7070400" y="3214288"/>
                    <a:ext cx="1634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9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EB72A2E2-0A54-18C7-AE98-FFA84592E006}"/>
                      </a:ext>
                    </a:extLst>
                  </p14:cNvPr>
                  <p14:cNvContentPartPr/>
                  <p14:nvPr/>
                </p14:nvContentPartPr>
                <p14:xfrm>
                  <a:off x="7251840" y="3390688"/>
                  <a:ext cx="115920" cy="128160"/>
                </p14:xfrm>
              </p:contentPart>
            </mc:Choice>
            <mc:Fallback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EB72A2E2-0A54-18C7-AE98-FFA84592E00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7243200" y="3382048"/>
                    <a:ext cx="13356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1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1FF7D0AD-8B8F-CD35-A7F4-0FFE3EF75C6D}"/>
                      </a:ext>
                    </a:extLst>
                  </p14:cNvPr>
                  <p14:cNvContentPartPr/>
                  <p14:nvPr/>
                </p14:nvContentPartPr>
                <p14:xfrm>
                  <a:off x="7433640" y="3359008"/>
                  <a:ext cx="66600" cy="3240"/>
                </p14:xfrm>
              </p:contentPart>
            </mc:Choice>
            <mc:Fallback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1FF7D0AD-8B8F-CD35-A7F4-0FFE3EF75C6D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7425000" y="3350008"/>
                    <a:ext cx="842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3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5EA4A1CE-EEB5-15D1-A332-FFC90F7D63FD}"/>
                      </a:ext>
                    </a:extLst>
                  </p14:cNvPr>
                  <p14:cNvContentPartPr/>
                  <p14:nvPr/>
                </p14:nvContentPartPr>
                <p14:xfrm>
                  <a:off x="7427520" y="3451528"/>
                  <a:ext cx="88200" cy="14760"/>
                </p14:xfrm>
              </p:contentPart>
            </mc:Choice>
            <mc:Fallback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5EA4A1CE-EEB5-15D1-A332-FFC90F7D63FD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7418520" y="3442528"/>
                    <a:ext cx="10584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5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2C261620-437F-7482-129E-4B944DA7F60D}"/>
                      </a:ext>
                    </a:extLst>
                  </p14:cNvPr>
                  <p14:cNvContentPartPr/>
                  <p14:nvPr/>
                </p14:nvContentPartPr>
                <p14:xfrm>
                  <a:off x="7645680" y="3289528"/>
                  <a:ext cx="173160" cy="12240"/>
                </p14:xfrm>
              </p:contentPart>
            </mc:Choice>
            <mc:Fallback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2C261620-437F-7482-129E-4B944DA7F60D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7636680" y="3280888"/>
                    <a:ext cx="19080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7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456071E1-5F78-BAC3-5911-090CC574820A}"/>
                      </a:ext>
                    </a:extLst>
                  </p14:cNvPr>
                  <p14:cNvContentPartPr/>
                  <p14:nvPr/>
                </p14:nvContentPartPr>
                <p14:xfrm>
                  <a:off x="7709760" y="3310048"/>
                  <a:ext cx="141480" cy="243360"/>
                </p14:xfrm>
              </p:contentPart>
            </mc:Choice>
            <mc:Fallback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456071E1-5F78-BAC3-5911-090CC574820A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7700760" y="3301048"/>
                    <a:ext cx="15912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9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EA259C49-10DE-9B27-EF88-29D1E5D3D4C2}"/>
                      </a:ext>
                    </a:extLst>
                  </p14:cNvPr>
                  <p14:cNvContentPartPr/>
                  <p14:nvPr/>
                </p14:nvContentPartPr>
                <p14:xfrm>
                  <a:off x="7884000" y="3335968"/>
                  <a:ext cx="69840" cy="159840"/>
                </p14:xfrm>
              </p:contentPart>
            </mc:Choice>
            <mc:Fallback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EA259C49-10DE-9B27-EF88-29D1E5D3D4C2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7875000" y="3326968"/>
                    <a:ext cx="874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1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F8EACF43-8CD0-B629-BD27-5EDDF6836466}"/>
                      </a:ext>
                    </a:extLst>
                  </p14:cNvPr>
                  <p14:cNvContentPartPr/>
                  <p14:nvPr/>
                </p14:nvContentPartPr>
                <p14:xfrm>
                  <a:off x="7949160" y="3440008"/>
                  <a:ext cx="34560" cy="60840"/>
                </p14:xfrm>
              </p:contentPart>
            </mc:Choice>
            <mc:Fallback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F8EACF43-8CD0-B629-BD27-5EDDF6836466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7940520" y="3431008"/>
                    <a:ext cx="5220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3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36429037-58C8-57C2-4DF4-F5FAA947203B}"/>
                      </a:ext>
                    </a:extLst>
                  </p14:cNvPr>
                  <p14:cNvContentPartPr/>
                  <p14:nvPr/>
                </p14:nvContentPartPr>
                <p14:xfrm>
                  <a:off x="6907320" y="3147688"/>
                  <a:ext cx="1197360" cy="559440"/>
                </p14:xfrm>
              </p:contentPart>
            </mc:Choice>
            <mc:Fallback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36429037-58C8-57C2-4DF4-F5FAA947203B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898680" y="3138688"/>
                    <a:ext cx="1215000" cy="577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5D774498-93B4-BAC3-75EE-9D551F90EBAB}"/>
                    </a:ext>
                  </a:extLst>
                </p14:cNvPr>
                <p14:cNvContentPartPr/>
                <p14:nvPr/>
              </p14:nvContentPartPr>
              <p14:xfrm>
                <a:off x="9927600" y="2492604"/>
                <a:ext cx="360" cy="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5D774498-93B4-BAC3-75EE-9D551F90EBA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18960" y="24836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A09CC1B6-9DEC-7C22-D95A-5302521BF267}"/>
                </a:ext>
              </a:extLst>
            </p:cNvPr>
            <p:cNvGrpSpPr/>
            <p:nvPr/>
          </p:nvGrpSpPr>
          <p:grpSpPr>
            <a:xfrm>
              <a:off x="5070240" y="3815128"/>
              <a:ext cx="2363760" cy="661680"/>
              <a:chOff x="5070240" y="3815128"/>
              <a:chExt cx="2363760" cy="661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F877006D-2F54-DB20-778B-7DD08A66B1E8}"/>
                      </a:ext>
                    </a:extLst>
                  </p14:cNvPr>
                  <p14:cNvContentPartPr/>
                  <p14:nvPr/>
                </p14:nvContentPartPr>
                <p14:xfrm>
                  <a:off x="5113080" y="4011688"/>
                  <a:ext cx="90360" cy="260280"/>
                </p14:xfrm>
              </p:contentPart>
            </mc:Choice>
            <mc:Fallback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F877006D-2F54-DB20-778B-7DD08A66B1E8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5104440" y="4002688"/>
                    <a:ext cx="10800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B0CBA17A-F39F-8A68-9AB7-769A41D21992}"/>
                      </a:ext>
                    </a:extLst>
                  </p14:cNvPr>
                  <p14:cNvContentPartPr/>
                  <p14:nvPr/>
                </p14:nvContentPartPr>
                <p14:xfrm>
                  <a:off x="5203080" y="4031848"/>
                  <a:ext cx="197280" cy="153720"/>
                </p14:xfrm>
              </p:contentPart>
            </mc:Choice>
            <mc:Fallback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B0CBA17A-F39F-8A68-9AB7-769A41D21992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5194080" y="4022848"/>
                    <a:ext cx="2149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076818D9-394A-F76A-3611-683A8A55F713}"/>
                      </a:ext>
                    </a:extLst>
                  </p14:cNvPr>
                  <p14:cNvContentPartPr/>
                  <p14:nvPr/>
                </p14:nvContentPartPr>
                <p14:xfrm>
                  <a:off x="5410440" y="4057768"/>
                  <a:ext cx="150120" cy="162720"/>
                </p14:xfrm>
              </p:contentPart>
            </mc:Choice>
            <mc:Fallback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076818D9-394A-F76A-3611-683A8A55F713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5401440" y="4048768"/>
                    <a:ext cx="16776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2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253E6C29-6B00-D99D-3A79-C2A25500CB3D}"/>
                      </a:ext>
                    </a:extLst>
                  </p14:cNvPr>
                  <p14:cNvContentPartPr/>
                  <p14:nvPr/>
                </p14:nvContentPartPr>
                <p14:xfrm>
                  <a:off x="5555880" y="3933568"/>
                  <a:ext cx="137160" cy="219960"/>
                </p14:xfrm>
              </p:contentPart>
            </mc:Choice>
            <mc:Fallback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253E6C29-6B00-D99D-3A79-C2A25500CB3D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5546880" y="3924928"/>
                    <a:ext cx="15480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4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23EEC553-E08F-8E1B-53D3-8F051EBAAD73}"/>
                      </a:ext>
                    </a:extLst>
                  </p14:cNvPr>
                  <p14:cNvContentPartPr/>
                  <p14:nvPr/>
                </p14:nvContentPartPr>
                <p14:xfrm>
                  <a:off x="5647680" y="3991168"/>
                  <a:ext cx="186480" cy="32040"/>
                </p14:xfrm>
              </p:contentPart>
            </mc:Choice>
            <mc:Fallback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23EEC553-E08F-8E1B-53D3-8F051EBAAD73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5639040" y="3982528"/>
                    <a:ext cx="20412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6">
                <p14:nvContentPartPr>
                  <p14:cNvPr id="416" name="Ink 415">
                    <a:extLst>
                      <a:ext uri="{FF2B5EF4-FFF2-40B4-BE49-F238E27FC236}">
                        <a16:creationId xmlns:a16="http://schemas.microsoft.com/office/drawing/2014/main" id="{59D6FDBD-3FAF-656A-D842-31216F5F5D9E}"/>
                      </a:ext>
                    </a:extLst>
                  </p14:cNvPr>
                  <p14:cNvContentPartPr/>
                  <p14:nvPr/>
                </p14:nvContentPartPr>
                <p14:xfrm>
                  <a:off x="5769720" y="3930688"/>
                  <a:ext cx="43200" cy="208080"/>
                </p14:xfrm>
              </p:contentPart>
            </mc:Choice>
            <mc:Fallback>
              <p:pic>
                <p:nvPicPr>
                  <p:cNvPr id="416" name="Ink 415">
                    <a:extLst>
                      <a:ext uri="{FF2B5EF4-FFF2-40B4-BE49-F238E27FC236}">
                        <a16:creationId xmlns:a16="http://schemas.microsoft.com/office/drawing/2014/main" id="{59D6FDBD-3FAF-656A-D842-31216F5F5D9E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5761080" y="3922048"/>
                    <a:ext cx="608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8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A556777E-E56E-8389-DC13-EC535349663C}"/>
                      </a:ext>
                    </a:extLst>
                  </p14:cNvPr>
                  <p14:cNvContentPartPr/>
                  <p14:nvPr/>
                </p14:nvContentPartPr>
                <p14:xfrm>
                  <a:off x="5840280" y="3965248"/>
                  <a:ext cx="229320" cy="184680"/>
                </p14:xfrm>
              </p:contentPart>
            </mc:Choice>
            <mc:Fallback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A556777E-E56E-8389-DC13-EC535349663C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5831640" y="3956608"/>
                    <a:ext cx="24696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0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0059AEC5-0D41-5B10-FD32-D3FF8A3C8CE9}"/>
                      </a:ext>
                    </a:extLst>
                  </p14:cNvPr>
                  <p14:cNvContentPartPr/>
                  <p14:nvPr/>
                </p14:nvContentPartPr>
                <p14:xfrm>
                  <a:off x="6291720" y="3815128"/>
                  <a:ext cx="175680" cy="32040"/>
                </p14:xfrm>
              </p:contentPart>
            </mc:Choice>
            <mc:Fallback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0059AEC5-0D41-5B10-FD32-D3FF8A3C8CE9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6282720" y="3806488"/>
                    <a:ext cx="19332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2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0A27D021-9776-517A-53A6-A574441AB579}"/>
                      </a:ext>
                    </a:extLst>
                  </p14:cNvPr>
                  <p14:cNvContentPartPr/>
                  <p14:nvPr/>
                </p14:nvContentPartPr>
                <p14:xfrm>
                  <a:off x="6340680" y="3896128"/>
                  <a:ext cx="23760" cy="231480"/>
                </p14:xfrm>
              </p:contentPart>
            </mc:Choice>
            <mc:Fallback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0A27D021-9776-517A-53A6-A574441AB579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6332040" y="3887128"/>
                    <a:ext cx="4140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4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11E7C5C3-3BCE-294E-131F-3159703E2B68}"/>
                      </a:ext>
                    </a:extLst>
                  </p14:cNvPr>
                  <p14:cNvContentPartPr/>
                  <p14:nvPr/>
                </p14:nvContentPartPr>
                <p14:xfrm>
                  <a:off x="6364440" y="3985408"/>
                  <a:ext cx="225000" cy="153360"/>
                </p14:xfrm>
              </p:contentPart>
            </mc:Choice>
            <mc:Fallback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11E7C5C3-3BCE-294E-131F-3159703E2B68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6355440" y="3976768"/>
                    <a:ext cx="24264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6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78C974EF-7D96-F310-F598-FABF878993CF}"/>
                      </a:ext>
                    </a:extLst>
                  </p14:cNvPr>
                  <p14:cNvContentPartPr/>
                  <p14:nvPr/>
                </p14:nvContentPartPr>
                <p14:xfrm>
                  <a:off x="6573960" y="4017448"/>
                  <a:ext cx="23760" cy="90000"/>
                </p14:xfrm>
              </p:contentPart>
            </mc:Choice>
            <mc:Fallback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78C974EF-7D96-F310-F598-FABF878993CF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6565320" y="4008448"/>
                    <a:ext cx="4140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8">
                <p14:nvContentPartPr>
                  <p14:cNvPr id="422" name="Ink 421">
                    <a:extLst>
                      <a:ext uri="{FF2B5EF4-FFF2-40B4-BE49-F238E27FC236}">
                        <a16:creationId xmlns:a16="http://schemas.microsoft.com/office/drawing/2014/main" id="{04F72291-3B8C-8484-2973-3D56D98D7940}"/>
                      </a:ext>
                    </a:extLst>
                  </p14:cNvPr>
                  <p14:cNvContentPartPr/>
                  <p14:nvPr/>
                </p14:nvContentPartPr>
                <p14:xfrm>
                  <a:off x="6505560" y="3945088"/>
                  <a:ext cx="83880" cy="360"/>
                </p14:xfrm>
              </p:contentPart>
            </mc:Choice>
            <mc:Fallback>
              <p:pic>
                <p:nvPicPr>
                  <p:cNvPr id="422" name="Ink 421">
                    <a:extLst>
                      <a:ext uri="{FF2B5EF4-FFF2-40B4-BE49-F238E27FC236}">
                        <a16:creationId xmlns:a16="http://schemas.microsoft.com/office/drawing/2014/main" id="{04F72291-3B8C-8484-2973-3D56D98D7940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6496560" y="3936448"/>
                    <a:ext cx="1015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0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E50A4E25-DBF6-DAE6-9D05-1AACE7942343}"/>
                      </a:ext>
                    </a:extLst>
                  </p14:cNvPr>
                  <p14:cNvContentPartPr/>
                  <p14:nvPr/>
                </p14:nvContentPartPr>
                <p14:xfrm>
                  <a:off x="6651000" y="3881728"/>
                  <a:ext cx="34560" cy="260280"/>
                </p14:xfrm>
              </p:contentPart>
            </mc:Choice>
            <mc:Fallback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E50A4E25-DBF6-DAE6-9D05-1AACE7942343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42000" y="3872728"/>
                    <a:ext cx="52200" cy="27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2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627789B9-7547-10B9-7EDF-88D40BC6F926}"/>
                      </a:ext>
                    </a:extLst>
                  </p14:cNvPr>
                  <p14:cNvContentPartPr/>
                  <p14:nvPr/>
                </p14:nvContentPartPr>
                <p14:xfrm>
                  <a:off x="6766200" y="3820888"/>
                  <a:ext cx="118440" cy="298080"/>
                </p14:xfrm>
              </p:contentPart>
            </mc:Choice>
            <mc:Fallback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627789B9-7547-10B9-7EDF-88D40BC6F926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757560" y="3812248"/>
                    <a:ext cx="13608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4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D488C603-AAB1-682D-30A0-C4FE351D8F5F}"/>
                      </a:ext>
                    </a:extLst>
                  </p14:cNvPr>
                  <p14:cNvContentPartPr/>
                  <p14:nvPr/>
                </p14:nvContentPartPr>
                <p14:xfrm>
                  <a:off x="6915960" y="3994048"/>
                  <a:ext cx="88200" cy="122040"/>
                </p14:xfrm>
              </p:contentPart>
            </mc:Choice>
            <mc:Fallback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D488C603-AAB1-682D-30A0-C4FE351D8F5F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6906960" y="3985408"/>
                    <a:ext cx="105840" cy="13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6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973FEBFF-3308-1CC4-720F-061D1B7F9F0F}"/>
                      </a:ext>
                    </a:extLst>
                  </p14:cNvPr>
                  <p14:cNvContentPartPr/>
                  <p14:nvPr/>
                </p14:nvContentPartPr>
                <p14:xfrm>
                  <a:off x="7046640" y="4005928"/>
                  <a:ext cx="92160" cy="90000"/>
                </p14:xfrm>
              </p:contentPart>
            </mc:Choice>
            <mc:Fallback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973FEBFF-3308-1CC4-720F-061D1B7F9F0F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7038000" y="3996928"/>
                    <a:ext cx="10980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8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413476E8-386E-AE16-40BA-B9BC0428E5EE}"/>
                      </a:ext>
                    </a:extLst>
                  </p14:cNvPr>
                  <p14:cNvContentPartPr/>
                  <p14:nvPr/>
                </p14:nvContentPartPr>
                <p14:xfrm>
                  <a:off x="7189920" y="3997288"/>
                  <a:ext cx="173520" cy="72720"/>
                </p14:xfrm>
              </p:contentPart>
            </mc:Choice>
            <mc:Fallback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413476E8-386E-AE16-40BA-B9BC0428E5EE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7181280" y="3988288"/>
                    <a:ext cx="19116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0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407F46CF-0308-500C-E60A-417548E4C4AE}"/>
                      </a:ext>
                    </a:extLst>
                  </p14:cNvPr>
                  <p14:cNvContentPartPr/>
                  <p14:nvPr/>
                </p14:nvContentPartPr>
                <p14:xfrm>
                  <a:off x="5070240" y="4141648"/>
                  <a:ext cx="2363760" cy="335160"/>
                </p14:xfrm>
              </p:contentPart>
            </mc:Choice>
            <mc:Fallback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407F46CF-0308-500C-E60A-417548E4C4AE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5061600" y="4132648"/>
                    <a:ext cx="2381400" cy="35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499EADF-44A1-35F6-6ED3-8A0204E182E2}"/>
                    </a:ext>
                  </a:extLst>
                </p14:cNvPr>
                <p14:cNvContentPartPr/>
                <p14:nvPr/>
              </p14:nvContentPartPr>
              <p14:xfrm>
                <a:off x="5656320" y="5605768"/>
                <a:ext cx="21600" cy="1933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499EADF-44A1-35F6-6ED3-8A0204E182E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47680" y="5597128"/>
                  <a:ext cx="39240" cy="21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C4156056-74D0-D870-AA66-48A73617316E}"/>
                </a:ext>
              </a:extLst>
            </p:cNvPr>
            <p:cNvGrpSpPr/>
            <p:nvPr/>
          </p:nvGrpSpPr>
          <p:grpSpPr>
            <a:xfrm>
              <a:off x="6612480" y="5376448"/>
              <a:ext cx="371520" cy="359640"/>
              <a:chOff x="6612480" y="5376448"/>
              <a:chExt cx="371520" cy="35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4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10E84484-4DFF-0D0F-6210-2FA5290DFD23}"/>
                      </a:ext>
                    </a:extLst>
                  </p14:cNvPr>
                  <p14:cNvContentPartPr/>
                  <p14:nvPr/>
                </p14:nvContentPartPr>
                <p14:xfrm>
                  <a:off x="6612480" y="5376448"/>
                  <a:ext cx="218520" cy="281160"/>
                </p14:xfrm>
              </p:contentPart>
            </mc:Choice>
            <mc:Fallback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10E84484-4DFF-0D0F-6210-2FA5290DFD23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6603480" y="5367808"/>
                    <a:ext cx="236160" cy="29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6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676C5FE4-4882-5442-6E3F-6010A59E7A50}"/>
                      </a:ext>
                    </a:extLst>
                  </p14:cNvPr>
                  <p14:cNvContentPartPr/>
                  <p14:nvPr/>
                </p14:nvContentPartPr>
                <p14:xfrm>
                  <a:off x="6868800" y="5559328"/>
                  <a:ext cx="115200" cy="176760"/>
                </p14:xfrm>
              </p:contentPart>
            </mc:Choice>
            <mc:Fallback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676C5FE4-4882-5442-6E3F-6010A59E7A50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6860160" y="5550328"/>
                    <a:ext cx="132840" cy="19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ADEF33C-7659-3F05-06EE-8953603F1713}"/>
                </a:ext>
              </a:extLst>
            </p:cNvPr>
            <p:cNvGrpSpPr/>
            <p:nvPr/>
          </p:nvGrpSpPr>
          <p:grpSpPr>
            <a:xfrm>
              <a:off x="5108760" y="4730608"/>
              <a:ext cx="477360" cy="449640"/>
              <a:chOff x="5108760" y="4730608"/>
              <a:chExt cx="477360" cy="44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8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5A644102-0102-6F3A-C983-0CE10EE4788C}"/>
                      </a:ext>
                    </a:extLst>
                  </p14:cNvPr>
                  <p14:cNvContentPartPr/>
                  <p14:nvPr/>
                </p14:nvContentPartPr>
                <p14:xfrm>
                  <a:off x="5145120" y="4730608"/>
                  <a:ext cx="51480" cy="449640"/>
                </p14:xfrm>
              </p:contentPart>
            </mc:Choice>
            <mc:Fallback>
              <p:pic>
                <p:nvPicPr>
                  <p:cNvPr id="451" name="Ink 450">
                    <a:extLst>
                      <a:ext uri="{FF2B5EF4-FFF2-40B4-BE49-F238E27FC236}">
                        <a16:creationId xmlns:a16="http://schemas.microsoft.com/office/drawing/2014/main" id="{5A644102-0102-6F3A-C983-0CE10EE4788C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5136480" y="4721608"/>
                    <a:ext cx="69120" cy="46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0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EF7B7D7E-389E-868D-1230-F7CC7678F0E8}"/>
                      </a:ext>
                    </a:extLst>
                  </p14:cNvPr>
                  <p14:cNvContentPartPr/>
                  <p14:nvPr/>
                </p14:nvContentPartPr>
                <p14:xfrm>
                  <a:off x="5108760" y="4743568"/>
                  <a:ext cx="133560" cy="298080"/>
                </p14:xfrm>
              </p:contentPart>
            </mc:Choice>
            <mc:Fallback>
              <p:pic>
                <p:nvPicPr>
                  <p:cNvPr id="452" name="Ink 451">
                    <a:extLst>
                      <a:ext uri="{FF2B5EF4-FFF2-40B4-BE49-F238E27FC236}">
                        <a16:creationId xmlns:a16="http://schemas.microsoft.com/office/drawing/2014/main" id="{EF7B7D7E-389E-868D-1230-F7CC7678F0E8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5100120" y="4734928"/>
                    <a:ext cx="15120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2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1188FD1E-8309-94CE-9E30-D0581408C247}"/>
                      </a:ext>
                    </a:extLst>
                  </p14:cNvPr>
                  <p14:cNvContentPartPr/>
                  <p14:nvPr/>
                </p14:nvContentPartPr>
                <p14:xfrm>
                  <a:off x="5297040" y="4900888"/>
                  <a:ext cx="62280" cy="210600"/>
                </p14:xfrm>
              </p:contentPart>
            </mc:Choice>
            <mc:Fallback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1188FD1E-8309-94CE-9E30-D0581408C247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5288400" y="4891888"/>
                    <a:ext cx="7992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4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B942FB0B-E680-FDE2-72CD-3291B3DB540E}"/>
                      </a:ext>
                    </a:extLst>
                  </p14:cNvPr>
                  <p14:cNvContentPartPr/>
                  <p14:nvPr/>
                </p14:nvContentPartPr>
                <p14:xfrm>
                  <a:off x="5406120" y="5007808"/>
                  <a:ext cx="150120" cy="34920"/>
                </p14:xfrm>
              </p:contentPart>
            </mc:Choice>
            <mc:Fallback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B942FB0B-E680-FDE2-72CD-3291B3DB540E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5397480" y="4998808"/>
                    <a:ext cx="167760" cy="5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6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15D422D9-DB5D-03FE-3FC8-7C4DD744A6CB}"/>
                      </a:ext>
                    </a:extLst>
                  </p14:cNvPr>
                  <p14:cNvContentPartPr/>
                  <p14:nvPr/>
                </p14:nvContentPartPr>
                <p14:xfrm>
                  <a:off x="5463720" y="4967128"/>
                  <a:ext cx="19440" cy="150480"/>
                </p14:xfrm>
              </p:contentPart>
            </mc:Choice>
            <mc:Fallback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15D422D9-DB5D-03FE-3FC8-7C4DD744A6CB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5455080" y="4958488"/>
                    <a:ext cx="3708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8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2934751D-1AAE-D4A1-2D92-7883E34E5328}"/>
                      </a:ext>
                    </a:extLst>
                  </p14:cNvPr>
                  <p14:cNvContentPartPr/>
                  <p14:nvPr/>
                </p14:nvContentPartPr>
                <p14:xfrm>
                  <a:off x="5545080" y="4903768"/>
                  <a:ext cx="41040" cy="187920"/>
                </p14:xfrm>
              </p:contentPart>
            </mc:Choice>
            <mc:Fallback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2934751D-1AAE-D4A1-2D92-7883E34E532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6440" y="4894768"/>
                    <a:ext cx="58680" cy="20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C2E605D5-5DAF-6178-58DA-1F4850C0407C}"/>
                </a:ext>
              </a:extLst>
            </p:cNvPr>
            <p:cNvGrpSpPr/>
            <p:nvPr/>
          </p:nvGrpSpPr>
          <p:grpSpPr>
            <a:xfrm>
              <a:off x="3622895" y="5864665"/>
              <a:ext cx="50400" cy="107640"/>
              <a:chOff x="3622895" y="5864665"/>
              <a:chExt cx="50400" cy="107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0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620130B9-AD2A-DB3A-55E3-4F50706FBB40}"/>
                      </a:ext>
                    </a:extLst>
                  </p14:cNvPr>
                  <p14:cNvContentPartPr/>
                  <p14:nvPr/>
                </p14:nvContentPartPr>
                <p14:xfrm>
                  <a:off x="3638015" y="5880865"/>
                  <a:ext cx="13320" cy="91440"/>
                </p14:xfrm>
              </p:contentPart>
            </mc:Choice>
            <mc:Fallback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620130B9-AD2A-DB3A-55E3-4F50706FBB40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3629375" y="5871865"/>
                    <a:ext cx="3096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2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D8531351-C724-ABEA-077F-F2A15375E6F4}"/>
                      </a:ext>
                    </a:extLst>
                  </p14:cNvPr>
                  <p14:cNvContentPartPr/>
                  <p14:nvPr/>
                </p14:nvContentPartPr>
                <p14:xfrm>
                  <a:off x="3622895" y="5864665"/>
                  <a:ext cx="50400" cy="61560"/>
                </p14:xfrm>
              </p:contentPart>
            </mc:Choice>
            <mc:Fallback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D8531351-C724-ABEA-077F-F2A15375E6F4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3614255" y="5855665"/>
                    <a:ext cx="6804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BB5C56E3-369D-6BF2-0EE9-F5E4C1E96E66}"/>
                </a:ext>
              </a:extLst>
            </p:cNvPr>
            <p:cNvGrpSpPr/>
            <p:nvPr/>
          </p:nvGrpSpPr>
          <p:grpSpPr>
            <a:xfrm>
              <a:off x="5015057" y="4656926"/>
              <a:ext cx="1254960" cy="1074600"/>
              <a:chOff x="5015057" y="4656926"/>
              <a:chExt cx="1254960" cy="1074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4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45566008-EAEE-9BBB-D90D-6AD3CA15BC32}"/>
                      </a:ext>
                    </a:extLst>
                  </p14:cNvPr>
                  <p14:cNvContentPartPr/>
                  <p14:nvPr/>
                </p14:nvContentPartPr>
                <p14:xfrm>
                  <a:off x="5015057" y="4656926"/>
                  <a:ext cx="589680" cy="507960"/>
                </p14:xfrm>
              </p:contentPart>
            </mc:Choice>
            <mc:Fallback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45566008-EAEE-9BBB-D90D-6AD3CA15BC3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006417" y="4648286"/>
                    <a:ext cx="607320" cy="52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6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7BBE8B35-6C32-9CD3-1461-AF6E0D9A786F}"/>
                      </a:ext>
                    </a:extLst>
                  </p14:cNvPr>
                  <p14:cNvContentPartPr/>
                  <p14:nvPr/>
                </p14:nvContentPartPr>
                <p14:xfrm>
                  <a:off x="5907497" y="5344526"/>
                  <a:ext cx="118080" cy="4680"/>
                </p14:xfrm>
              </p:contentPart>
            </mc:Choice>
            <mc:Fallback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7BBE8B35-6C32-9CD3-1461-AF6E0D9A786F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898857" y="5335886"/>
                    <a:ext cx="13572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8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E8DA8786-CC18-C4A8-8068-6A2C7403C706}"/>
                      </a:ext>
                    </a:extLst>
                  </p14:cNvPr>
                  <p14:cNvContentPartPr/>
                  <p14:nvPr/>
                </p14:nvContentPartPr>
                <p14:xfrm>
                  <a:off x="5974097" y="5352806"/>
                  <a:ext cx="99360" cy="278280"/>
                </p14:xfrm>
              </p:contentPart>
            </mc:Choice>
            <mc:Fallback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E8DA8786-CC18-C4A8-8068-6A2C7403C706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965457" y="5344166"/>
                    <a:ext cx="11700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0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88EE168D-F0D6-13BA-CC32-C3F2140DE83A}"/>
                      </a:ext>
                    </a:extLst>
                  </p14:cNvPr>
                  <p14:cNvContentPartPr/>
                  <p14:nvPr/>
                </p14:nvContentPartPr>
                <p14:xfrm>
                  <a:off x="6100097" y="5515886"/>
                  <a:ext cx="136080" cy="207360"/>
                </p14:xfrm>
              </p:contentPart>
            </mc:Choice>
            <mc:Fallback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88EE168D-F0D6-13BA-CC32-C3F2140DE83A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6091097" y="5507246"/>
                    <a:ext cx="15372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2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F113728A-F68B-ABD8-483E-FACB4685F8E6}"/>
                      </a:ext>
                    </a:extLst>
                  </p14:cNvPr>
                  <p14:cNvContentPartPr/>
                  <p14:nvPr/>
                </p14:nvContentPartPr>
                <p14:xfrm>
                  <a:off x="5842337" y="5256686"/>
                  <a:ext cx="427680" cy="474840"/>
                </p14:xfrm>
              </p:contentPart>
            </mc:Choice>
            <mc:Fallback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F113728A-F68B-ABD8-483E-FACB4685F8E6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33697" y="5248046"/>
                    <a:ext cx="44532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4">
                <p14:nvContentPartPr>
                  <p14:cNvPr id="467" name="Ink 466">
                    <a:extLst>
                      <a:ext uri="{FF2B5EF4-FFF2-40B4-BE49-F238E27FC236}">
                        <a16:creationId xmlns:a16="http://schemas.microsoft.com/office/drawing/2014/main" id="{CA8F0127-3ACC-4762-55DA-DF869A4079D0}"/>
                      </a:ext>
                    </a:extLst>
                  </p14:cNvPr>
                  <p14:cNvContentPartPr/>
                  <p14:nvPr/>
                </p14:nvContentPartPr>
                <p14:xfrm>
                  <a:off x="5590337" y="4999646"/>
                  <a:ext cx="145800" cy="163080"/>
                </p14:xfrm>
              </p:contentPart>
            </mc:Choice>
            <mc:Fallback>
              <p:pic>
                <p:nvPicPr>
                  <p:cNvPr id="467" name="Ink 466">
                    <a:extLst>
                      <a:ext uri="{FF2B5EF4-FFF2-40B4-BE49-F238E27FC236}">
                        <a16:creationId xmlns:a16="http://schemas.microsoft.com/office/drawing/2014/main" id="{CA8F0127-3ACC-4762-55DA-DF869A4079D0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581337" y="4991006"/>
                    <a:ext cx="16344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6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68EB5D74-3CA2-6BA1-5D24-7AA0EC60B2AF}"/>
                      </a:ext>
                    </a:extLst>
                  </p14:cNvPr>
                  <p14:cNvContentPartPr/>
                  <p14:nvPr/>
                </p14:nvContentPartPr>
                <p14:xfrm>
                  <a:off x="5625977" y="5085326"/>
                  <a:ext cx="258840" cy="157320"/>
                </p14:xfrm>
              </p:contentPart>
            </mc:Choice>
            <mc:Fallback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68EB5D74-3CA2-6BA1-5D24-7AA0EC60B2AF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616977" y="5076686"/>
                    <a:ext cx="276480" cy="174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944A74A9-8C7C-12BA-3A4C-1D2BE8A2DB10}"/>
                </a:ext>
              </a:extLst>
            </p:cNvPr>
            <p:cNvGrpSpPr/>
            <p:nvPr/>
          </p:nvGrpSpPr>
          <p:grpSpPr>
            <a:xfrm>
              <a:off x="5177160" y="5450248"/>
              <a:ext cx="627017" cy="338040"/>
              <a:chOff x="5177160" y="5450248"/>
              <a:chExt cx="627017" cy="338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8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0BA5A666-497E-42E4-3690-A7924D3954CD}"/>
                      </a:ext>
                    </a:extLst>
                  </p14:cNvPr>
                  <p14:cNvContentPartPr/>
                  <p14:nvPr/>
                </p14:nvContentPartPr>
                <p14:xfrm>
                  <a:off x="5177160" y="5450248"/>
                  <a:ext cx="184680" cy="23760"/>
                </p14:xfrm>
              </p:contentPart>
            </mc:Choice>
            <mc:Fallback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0BA5A666-497E-42E4-3690-A7924D3954CD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5168520" y="5441608"/>
                    <a:ext cx="20232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0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01074181-B25D-4615-5B28-D1F8B7BC68CF}"/>
                      </a:ext>
                    </a:extLst>
                  </p14:cNvPr>
                  <p14:cNvContentPartPr/>
                  <p14:nvPr/>
                </p14:nvContentPartPr>
                <p14:xfrm>
                  <a:off x="5256360" y="5469688"/>
                  <a:ext cx="137160" cy="298080"/>
                </p14:xfrm>
              </p:contentPart>
            </mc:Choice>
            <mc:Fallback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01074181-B25D-4615-5B28-D1F8B7BC68C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5247720" y="5460688"/>
                    <a:ext cx="15480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2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9772E09F-D8BC-D9A7-FA79-3963CDC165F2}"/>
                      </a:ext>
                    </a:extLst>
                  </p14:cNvPr>
                  <p14:cNvContentPartPr/>
                  <p14:nvPr/>
                </p14:nvContentPartPr>
                <p14:xfrm>
                  <a:off x="5378400" y="5559328"/>
                  <a:ext cx="90360" cy="228960"/>
                </p14:xfrm>
              </p:contentPart>
            </mc:Choice>
            <mc:Fallback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9772E09F-D8BC-D9A7-FA79-3963CDC165F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5369400" y="5550328"/>
                    <a:ext cx="10800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4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F8E00B66-2824-4912-9819-7BD096410909}"/>
                      </a:ext>
                    </a:extLst>
                  </p14:cNvPr>
                  <p14:cNvContentPartPr/>
                  <p14:nvPr/>
                </p14:nvContentPartPr>
                <p14:xfrm>
                  <a:off x="5463360" y="5654368"/>
                  <a:ext cx="153000" cy="32400"/>
                </p14:xfrm>
              </p:contentPart>
            </mc:Choice>
            <mc:Fallback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F8E00B66-2824-4912-9819-7BD096410909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5454360" y="5645728"/>
                    <a:ext cx="17064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6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AE65BF0A-D884-69BB-BFDC-C4679D300DEE}"/>
                      </a:ext>
                    </a:extLst>
                  </p14:cNvPr>
                  <p14:cNvContentPartPr/>
                  <p14:nvPr/>
                </p14:nvContentPartPr>
                <p14:xfrm>
                  <a:off x="5558040" y="5616928"/>
                  <a:ext cx="36720" cy="131040"/>
                </p14:xfrm>
              </p:contentPart>
            </mc:Choice>
            <mc:Fallback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AE65BF0A-D884-69BB-BFDC-C4679D300DEE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5549040" y="5607928"/>
                    <a:ext cx="5436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8">
                <p14:nvContentPartPr>
                  <p14:cNvPr id="470" name="Ink 469">
                    <a:extLst>
                      <a:ext uri="{FF2B5EF4-FFF2-40B4-BE49-F238E27FC236}">
                        <a16:creationId xmlns:a16="http://schemas.microsoft.com/office/drawing/2014/main" id="{CE81CC2F-76C4-A30C-BE96-982D51AF9790}"/>
                      </a:ext>
                    </a:extLst>
                  </p14:cNvPr>
                  <p14:cNvContentPartPr/>
                  <p14:nvPr/>
                </p14:nvContentPartPr>
                <p14:xfrm>
                  <a:off x="5634617" y="5511926"/>
                  <a:ext cx="24120" cy="12960"/>
                </p14:xfrm>
              </p:contentPart>
            </mc:Choice>
            <mc:Fallback>
              <p:pic>
                <p:nvPicPr>
                  <p:cNvPr id="470" name="Ink 469">
                    <a:extLst>
                      <a:ext uri="{FF2B5EF4-FFF2-40B4-BE49-F238E27FC236}">
                        <a16:creationId xmlns:a16="http://schemas.microsoft.com/office/drawing/2014/main" id="{CE81CC2F-76C4-A30C-BE96-982D51AF9790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5625977" y="5502926"/>
                    <a:ext cx="4176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0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8C357B5D-F07E-4F7A-F883-1841BC05ED58}"/>
                      </a:ext>
                    </a:extLst>
                  </p14:cNvPr>
                  <p14:cNvContentPartPr/>
                  <p14:nvPr/>
                </p14:nvContentPartPr>
                <p14:xfrm>
                  <a:off x="5723537" y="5482406"/>
                  <a:ext cx="11160" cy="6480"/>
                </p14:xfrm>
              </p:contentPart>
            </mc:Choice>
            <mc:Fallback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8C357B5D-F07E-4F7A-F883-1841BC05ED58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5714537" y="5473766"/>
                    <a:ext cx="2880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2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DA376B27-73FE-1107-9D28-7B12347F35C6}"/>
                      </a:ext>
                    </a:extLst>
                  </p14:cNvPr>
                  <p14:cNvContentPartPr/>
                  <p14:nvPr/>
                </p14:nvContentPartPr>
                <p14:xfrm>
                  <a:off x="5803817" y="5482406"/>
                  <a:ext cx="360" cy="360"/>
                </p14:xfrm>
              </p:contentPart>
            </mc:Choice>
            <mc:Fallback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DA376B27-73FE-1107-9D28-7B12347F35C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795177" y="547376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6D81581F-24FE-E961-A38E-FE11408CA30A}"/>
                </a:ext>
              </a:extLst>
            </p:cNvPr>
            <p:cNvGrpSpPr/>
            <p:nvPr/>
          </p:nvGrpSpPr>
          <p:grpSpPr>
            <a:xfrm>
              <a:off x="6320057" y="5386286"/>
              <a:ext cx="168480" cy="38160"/>
              <a:chOff x="6320057" y="5386286"/>
              <a:chExt cx="168480" cy="38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3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657F449F-07FC-67FF-1AE5-70754478081D}"/>
                      </a:ext>
                    </a:extLst>
                  </p14:cNvPr>
                  <p14:cNvContentPartPr/>
                  <p14:nvPr/>
                </p14:nvContentPartPr>
                <p14:xfrm>
                  <a:off x="6320057" y="5403206"/>
                  <a:ext cx="21240" cy="21240"/>
                </p14:xfrm>
              </p:contentPart>
            </mc:Choice>
            <mc:Fallback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657F449F-07FC-67FF-1AE5-70754478081D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6311057" y="5394206"/>
                    <a:ext cx="3888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5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043507CF-E912-530B-D369-02F4190C8B48}"/>
                      </a:ext>
                    </a:extLst>
                  </p14:cNvPr>
                  <p14:cNvContentPartPr/>
                  <p14:nvPr/>
                </p14:nvContentPartPr>
                <p14:xfrm>
                  <a:off x="6384497" y="5388446"/>
                  <a:ext cx="20520" cy="6480"/>
                </p14:xfrm>
              </p:contentPart>
            </mc:Choice>
            <mc:Fallback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043507CF-E912-530B-D369-02F4190C8B48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6375497" y="5379806"/>
                    <a:ext cx="381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7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4E632AE0-CDC5-5115-8844-43AC1EF831BC}"/>
                      </a:ext>
                    </a:extLst>
                  </p14:cNvPr>
                  <p14:cNvContentPartPr/>
                  <p14:nvPr/>
                </p14:nvContentPartPr>
                <p14:xfrm>
                  <a:off x="6488177" y="5386286"/>
                  <a:ext cx="360" cy="10800"/>
                </p14:xfrm>
              </p:contentPart>
            </mc:Choice>
            <mc:Fallback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4E632AE0-CDC5-5115-8844-43AC1EF831BC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6479177" y="5377646"/>
                    <a:ext cx="18000" cy="2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6D5ADE36-D3B3-8A5B-BD30-4A6BBDEFF930}"/>
                </a:ext>
              </a:extLst>
            </p:cNvPr>
            <p:cNvGrpSpPr/>
            <p:nvPr/>
          </p:nvGrpSpPr>
          <p:grpSpPr>
            <a:xfrm>
              <a:off x="5737217" y="4857806"/>
              <a:ext cx="313200" cy="56880"/>
              <a:chOff x="5737217" y="4857806"/>
              <a:chExt cx="313200" cy="56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9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64F61857-506B-CA85-7722-16733BC73B1A}"/>
                      </a:ext>
                    </a:extLst>
                  </p14:cNvPr>
                  <p14:cNvContentPartPr/>
                  <p14:nvPr/>
                </p14:nvContentPartPr>
                <p14:xfrm>
                  <a:off x="5737217" y="4899566"/>
                  <a:ext cx="36000" cy="15120"/>
                </p14:xfrm>
              </p:contentPart>
            </mc:Choice>
            <mc:Fallback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64F61857-506B-CA85-7722-16733BC73B1A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5728577" y="4890566"/>
                    <a:ext cx="5364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1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DA6219B2-C380-895E-4ACC-2E137BFABCC6}"/>
                      </a:ext>
                    </a:extLst>
                  </p14:cNvPr>
                  <p14:cNvContentPartPr/>
                  <p14:nvPr/>
                </p14:nvContentPartPr>
                <p14:xfrm>
                  <a:off x="5893817" y="4884806"/>
                  <a:ext cx="14400" cy="360"/>
                </p14:xfrm>
              </p:contentPart>
            </mc:Choice>
            <mc:Fallback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DA6219B2-C380-895E-4ACC-2E137BFABCC6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5884817" y="4876166"/>
                    <a:ext cx="320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3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80927AF7-4A32-2FCA-F8D6-3B3DD83B0AB5}"/>
                      </a:ext>
                    </a:extLst>
                  </p14:cNvPr>
                  <p14:cNvContentPartPr/>
                  <p14:nvPr/>
                </p14:nvContentPartPr>
                <p14:xfrm>
                  <a:off x="6043937" y="4857806"/>
                  <a:ext cx="6480" cy="2520"/>
                </p14:xfrm>
              </p:contentPart>
            </mc:Choice>
            <mc:Fallback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80927AF7-4A32-2FCA-F8D6-3B3DD83B0AB5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6034937" y="4848806"/>
                    <a:ext cx="24120" cy="2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8BBA0EA4-E835-0E99-F103-2E67E1DA24E6}"/>
                </a:ext>
              </a:extLst>
            </p:cNvPr>
            <p:cNvGrpSpPr/>
            <p:nvPr/>
          </p:nvGrpSpPr>
          <p:grpSpPr>
            <a:xfrm>
              <a:off x="6279017" y="4648646"/>
              <a:ext cx="314640" cy="370080"/>
              <a:chOff x="6279017" y="4648646"/>
              <a:chExt cx="314640" cy="370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05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F3282D3A-EF59-C255-1659-28B25E4C1094}"/>
                      </a:ext>
                    </a:extLst>
                  </p14:cNvPr>
                  <p14:cNvContentPartPr/>
                  <p14:nvPr/>
                </p14:nvContentPartPr>
                <p14:xfrm>
                  <a:off x="6294497" y="4709126"/>
                  <a:ext cx="25560" cy="309600"/>
                </p14:xfrm>
              </p:contentPart>
            </mc:Choice>
            <mc:Fallback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F3282D3A-EF59-C255-1659-28B25E4C1094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6285497" y="4700486"/>
                    <a:ext cx="43200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7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CF7A2796-6B85-6570-C667-1E97BF5A883F}"/>
                      </a:ext>
                    </a:extLst>
                  </p14:cNvPr>
                  <p14:cNvContentPartPr/>
                  <p14:nvPr/>
                </p14:nvContentPartPr>
                <p14:xfrm>
                  <a:off x="6279017" y="4648646"/>
                  <a:ext cx="130680" cy="230400"/>
                </p14:xfrm>
              </p:contentPart>
            </mc:Choice>
            <mc:Fallback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CF7A2796-6B85-6570-C667-1E97BF5A883F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6270377" y="4640006"/>
                    <a:ext cx="14832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9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C07C2E0E-D8EE-E3C8-E97D-DE1AA8EF10AD}"/>
                      </a:ext>
                    </a:extLst>
                  </p14:cNvPr>
                  <p14:cNvContentPartPr/>
                  <p14:nvPr/>
                </p14:nvContentPartPr>
                <p14:xfrm>
                  <a:off x="6444617" y="4870046"/>
                  <a:ext cx="149040" cy="113040"/>
                </p14:xfrm>
              </p:contentPart>
            </mc:Choice>
            <mc:Fallback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C07C2E0E-D8EE-E3C8-E97D-DE1AA8EF10AD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6435977" y="4861406"/>
                    <a:ext cx="166680" cy="130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8451267-3786-ECF7-724C-0C037969C2D2}"/>
                </a:ext>
              </a:extLst>
            </p:cNvPr>
            <p:cNvGrpSpPr/>
            <p:nvPr/>
          </p:nvGrpSpPr>
          <p:grpSpPr>
            <a:xfrm>
              <a:off x="9887657" y="2478257"/>
              <a:ext cx="1441080" cy="904320"/>
              <a:chOff x="9887657" y="2478257"/>
              <a:chExt cx="1441080" cy="90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1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F19D9F7F-9694-7A27-1D1F-9D28F70661EB}"/>
                      </a:ext>
                    </a:extLst>
                  </p14:cNvPr>
                  <p14:cNvContentPartPr/>
                  <p14:nvPr/>
                </p14:nvContentPartPr>
                <p14:xfrm>
                  <a:off x="9887657" y="2478257"/>
                  <a:ext cx="303480" cy="276120"/>
                </p14:xfrm>
              </p:contentPart>
            </mc:Choice>
            <mc:Fallback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F19D9F7F-9694-7A27-1D1F-9D28F70661EB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9879017" y="2469617"/>
                    <a:ext cx="321120" cy="29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3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CC617854-1724-B795-CF0F-ECD8B36B9CC1}"/>
                      </a:ext>
                    </a:extLst>
                  </p14:cNvPr>
                  <p14:cNvContentPartPr/>
                  <p14:nvPr/>
                </p14:nvContentPartPr>
                <p14:xfrm>
                  <a:off x="10322537" y="2930417"/>
                  <a:ext cx="29880" cy="259200"/>
                </p14:xfrm>
              </p:contentPart>
            </mc:Choice>
            <mc:Fallback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CC617854-1724-B795-CF0F-ECD8B36B9CC1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10313897" y="2921417"/>
                    <a:ext cx="4752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5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CE8EE958-3647-AA87-904B-13F551ED5541}"/>
                      </a:ext>
                    </a:extLst>
                  </p14:cNvPr>
                  <p14:cNvContentPartPr/>
                  <p14:nvPr/>
                </p14:nvContentPartPr>
                <p14:xfrm>
                  <a:off x="10245497" y="2867417"/>
                  <a:ext cx="146160" cy="198720"/>
                </p14:xfrm>
              </p:contentPart>
            </mc:Choice>
            <mc:Fallback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CE8EE958-3647-AA87-904B-13F551ED5541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10236497" y="2858417"/>
                    <a:ext cx="1638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7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C7A4607F-5F43-8710-E4C0-72FD8218834D}"/>
                      </a:ext>
                    </a:extLst>
                  </p14:cNvPr>
                  <p14:cNvContentPartPr/>
                  <p14:nvPr/>
                </p14:nvContentPartPr>
                <p14:xfrm>
                  <a:off x="10426577" y="3036257"/>
                  <a:ext cx="56160" cy="145800"/>
                </p14:xfrm>
              </p:contentPart>
            </mc:Choice>
            <mc:Fallback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C7A4607F-5F43-8710-E4C0-72FD8218834D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10417577" y="3027617"/>
                    <a:ext cx="7380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9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54A8087A-B47B-53A7-AB13-8BC9ADFADEFC}"/>
                      </a:ext>
                    </a:extLst>
                  </p14:cNvPr>
                  <p14:cNvContentPartPr/>
                  <p14:nvPr/>
                </p14:nvContentPartPr>
                <p14:xfrm>
                  <a:off x="10499297" y="3082337"/>
                  <a:ext cx="130320" cy="36000"/>
                </p14:xfrm>
              </p:contentPart>
            </mc:Choice>
            <mc:Fallback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54A8087A-B47B-53A7-AB13-8BC9ADFADEFC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10490657" y="3073337"/>
                    <a:ext cx="14796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1">
                <p14:nvContentPartPr>
                  <p14:cNvPr id="493" name="Ink 492">
                    <a:extLst>
                      <a:ext uri="{FF2B5EF4-FFF2-40B4-BE49-F238E27FC236}">
                        <a16:creationId xmlns:a16="http://schemas.microsoft.com/office/drawing/2014/main" id="{91A5E993-CD86-63FC-DB0A-0F4D8CDACAD7}"/>
                      </a:ext>
                    </a:extLst>
                  </p14:cNvPr>
                  <p14:cNvContentPartPr/>
                  <p14:nvPr/>
                </p14:nvContentPartPr>
                <p14:xfrm>
                  <a:off x="10572017" y="3080177"/>
                  <a:ext cx="1800" cy="119520"/>
                </p14:xfrm>
              </p:contentPart>
            </mc:Choice>
            <mc:Fallback>
              <p:pic>
                <p:nvPicPr>
                  <p:cNvPr id="493" name="Ink 492">
                    <a:extLst>
                      <a:ext uri="{FF2B5EF4-FFF2-40B4-BE49-F238E27FC236}">
                        <a16:creationId xmlns:a16="http://schemas.microsoft.com/office/drawing/2014/main" id="{91A5E993-CD86-63FC-DB0A-0F4D8CDACAD7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10563377" y="3071537"/>
                    <a:ext cx="194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3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1B81C717-6F51-0BEC-CB44-DC97B3A68425}"/>
                      </a:ext>
                    </a:extLst>
                  </p14:cNvPr>
                  <p14:cNvContentPartPr/>
                  <p14:nvPr/>
                </p14:nvContentPartPr>
                <p14:xfrm>
                  <a:off x="10650857" y="3025817"/>
                  <a:ext cx="17280" cy="167400"/>
                </p14:xfrm>
              </p:contentPart>
            </mc:Choice>
            <mc:Fallback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1B81C717-6F51-0BEC-CB44-DC97B3A68425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10642217" y="3017177"/>
                    <a:ext cx="349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5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FD6A9B89-0E64-7576-FD4A-73110A3F1671}"/>
                      </a:ext>
                    </a:extLst>
                  </p14:cNvPr>
                  <p14:cNvContentPartPr/>
                  <p14:nvPr/>
                </p14:nvContentPartPr>
                <p14:xfrm>
                  <a:off x="10706657" y="3032297"/>
                  <a:ext cx="59040" cy="2520"/>
                </p14:xfrm>
              </p:contentPart>
            </mc:Choice>
            <mc:Fallback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FD6A9B89-0E64-7576-FD4A-73110A3F1671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10698017" y="3023297"/>
                    <a:ext cx="7668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7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78569DE4-3B35-6B06-BCE4-7BBDAA054393}"/>
                      </a:ext>
                    </a:extLst>
                  </p14:cNvPr>
                  <p14:cNvContentPartPr/>
                  <p14:nvPr/>
                </p14:nvContentPartPr>
                <p14:xfrm>
                  <a:off x="10709897" y="3094937"/>
                  <a:ext cx="118080" cy="12960"/>
                </p14:xfrm>
              </p:contentPart>
            </mc:Choice>
            <mc:Fallback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78569DE4-3B35-6B06-BCE4-7BBDAA054393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10700897" y="3085937"/>
                    <a:ext cx="135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9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6983C566-6CDA-E40A-304F-D4369CBC18AD}"/>
                      </a:ext>
                    </a:extLst>
                  </p14:cNvPr>
                  <p14:cNvContentPartPr/>
                  <p14:nvPr/>
                </p14:nvContentPartPr>
                <p14:xfrm>
                  <a:off x="10819697" y="2875337"/>
                  <a:ext cx="133560" cy="10800"/>
                </p14:xfrm>
              </p:contentPart>
            </mc:Choice>
            <mc:Fallback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6983C566-6CDA-E40A-304F-D4369CBC18AD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10811057" y="2866697"/>
                    <a:ext cx="15120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1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1A9B6E13-8397-8B69-D1D3-5B95C11572B7}"/>
                      </a:ext>
                    </a:extLst>
                  </p14:cNvPr>
                  <p14:cNvContentPartPr/>
                  <p14:nvPr/>
                </p14:nvContentPartPr>
                <p14:xfrm>
                  <a:off x="10874057" y="2914937"/>
                  <a:ext cx="93240" cy="240840"/>
                </p14:xfrm>
              </p:contentPart>
            </mc:Choice>
            <mc:Fallback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1A9B6E13-8397-8B69-D1D3-5B95C11572B7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10865057" y="2906297"/>
                    <a:ext cx="11088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3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D6DDAE12-53F5-786E-EB2F-7CEAF70BE5B8}"/>
                      </a:ext>
                    </a:extLst>
                  </p14:cNvPr>
                  <p14:cNvContentPartPr/>
                  <p14:nvPr/>
                </p14:nvContentPartPr>
                <p14:xfrm>
                  <a:off x="10979177" y="3013217"/>
                  <a:ext cx="144720" cy="205200"/>
                </p14:xfrm>
              </p:contentPart>
            </mc:Choice>
            <mc:Fallback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D6DDAE12-53F5-786E-EB2F-7CEAF70BE5B8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10970177" y="3004577"/>
                    <a:ext cx="16236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5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934055D8-2CBB-228A-BD66-1C32E8B1C057}"/>
                      </a:ext>
                    </a:extLst>
                  </p14:cNvPr>
                  <p14:cNvContentPartPr/>
                  <p14:nvPr/>
                </p14:nvContentPartPr>
                <p14:xfrm>
                  <a:off x="10127777" y="2727017"/>
                  <a:ext cx="1200960" cy="655560"/>
                </p14:xfrm>
              </p:contentPart>
            </mc:Choice>
            <mc:Fallback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934055D8-2CBB-228A-BD66-1C32E8B1C057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10118777" y="2718017"/>
                    <a:ext cx="1218600" cy="67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ED02230B-A357-AB2D-5EA8-776372EAABCA}"/>
                    </a:ext>
                  </a:extLst>
                </p14:cNvPr>
                <p14:cNvContentPartPr/>
                <p14:nvPr/>
              </p14:nvContentPartPr>
              <p14:xfrm>
                <a:off x="9067217" y="3717737"/>
                <a:ext cx="64800" cy="151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ED02230B-A357-AB2D-5EA8-776372EAABC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058577" y="3708737"/>
                  <a:ext cx="82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225EE0D-783E-50E1-318A-21A5DD313E5D}"/>
                    </a:ext>
                  </a:extLst>
                </p14:cNvPr>
                <p14:cNvContentPartPr/>
                <p14:nvPr/>
              </p14:nvContentPartPr>
              <p14:xfrm>
                <a:off x="9059657" y="3870017"/>
                <a:ext cx="26640" cy="3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225EE0D-783E-50E1-318A-21A5DD313E5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050657" y="3861377"/>
                  <a:ext cx="4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052A6312-5BEA-0FCB-A546-7C64A5511F0B}"/>
                    </a:ext>
                  </a:extLst>
                </p14:cNvPr>
                <p14:cNvContentPartPr/>
                <p14:nvPr/>
              </p14:nvContentPartPr>
              <p14:xfrm>
                <a:off x="9038057" y="4010057"/>
                <a:ext cx="60840" cy="25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052A6312-5BEA-0FCB-A546-7C64A5511F0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029057" y="4001417"/>
                  <a:ext cx="78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F42C7E8-8BB5-7790-7AD9-ABDD7A0E598F}"/>
                    </a:ext>
                  </a:extLst>
                </p14:cNvPr>
                <p14:cNvContentPartPr/>
                <p14:nvPr/>
              </p14:nvContentPartPr>
              <p14:xfrm>
                <a:off x="10808897" y="3573377"/>
                <a:ext cx="66960" cy="316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F42C7E8-8BB5-7790-7AD9-ABDD7A0E598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800257" y="3564737"/>
                  <a:ext cx="84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BD4D181E-1745-F0AD-0FC6-D3D0DF7978D5}"/>
                    </a:ext>
                  </a:extLst>
                </p14:cNvPr>
                <p14:cNvContentPartPr/>
                <p14:nvPr/>
              </p14:nvContentPartPr>
              <p14:xfrm>
                <a:off x="10768577" y="3702977"/>
                <a:ext cx="32760" cy="295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BD4D181E-1745-F0AD-0FC6-D3D0DF7978D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759937" y="3694337"/>
                  <a:ext cx="50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85987218-E6AA-EE1A-5844-624029ABFFBF}"/>
                    </a:ext>
                  </a:extLst>
                </p14:cNvPr>
                <p14:cNvContentPartPr/>
                <p14:nvPr/>
              </p14:nvContentPartPr>
              <p14:xfrm>
                <a:off x="10759577" y="3834737"/>
                <a:ext cx="65520" cy="212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85987218-E6AA-EE1A-5844-624029ABFFB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750577" y="3825737"/>
                  <a:ext cx="83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900FFFC-60C9-5EE2-8974-3EE8ECC38546}"/>
                    </a:ext>
                  </a:extLst>
                </p14:cNvPr>
                <p14:cNvContentPartPr/>
                <p14:nvPr/>
              </p14:nvContentPartPr>
              <p14:xfrm>
                <a:off x="10784057" y="4018697"/>
                <a:ext cx="360" cy="3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900FFFC-60C9-5EE2-8974-3EE8ECC3854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75417" y="4009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FF70B1B-D64F-16F0-877F-4F25D3E84C81}"/>
                </a:ext>
              </a:extLst>
            </p:cNvPr>
            <p:cNvGrpSpPr/>
            <p:nvPr/>
          </p:nvGrpSpPr>
          <p:grpSpPr>
            <a:xfrm>
              <a:off x="8039417" y="4382657"/>
              <a:ext cx="3454560" cy="527760"/>
              <a:chOff x="8039417" y="4382657"/>
              <a:chExt cx="3454560" cy="52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50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B7B8E9B6-DCC4-7622-11C6-D1666E840A59}"/>
                      </a:ext>
                    </a:extLst>
                  </p14:cNvPr>
                  <p14:cNvContentPartPr/>
                  <p14:nvPr/>
                </p14:nvContentPartPr>
                <p14:xfrm>
                  <a:off x="8349377" y="4595777"/>
                  <a:ext cx="109800" cy="31320"/>
                </p14:xfrm>
              </p:contentPart>
            </mc:Choice>
            <mc:Fallback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B7B8E9B6-DCC4-7622-11C6-D1666E840A59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8340377" y="4586777"/>
                    <a:ext cx="1274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2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E1886700-B12D-F100-5DB3-EBF26466CDA0}"/>
                      </a:ext>
                    </a:extLst>
                  </p14:cNvPr>
                  <p14:cNvContentPartPr/>
                  <p14:nvPr/>
                </p14:nvContentPartPr>
                <p14:xfrm>
                  <a:off x="8375297" y="4670657"/>
                  <a:ext cx="20880" cy="213480"/>
                </p14:xfrm>
              </p:contentPart>
            </mc:Choice>
            <mc:Fallback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E1886700-B12D-F100-5DB3-EBF26466CDA0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8366297" y="4661657"/>
                    <a:ext cx="385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4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5B014948-524F-2AB5-178B-83A1885E8E88}"/>
                      </a:ext>
                    </a:extLst>
                  </p14:cNvPr>
                  <p14:cNvContentPartPr/>
                  <p14:nvPr/>
                </p14:nvContentPartPr>
                <p14:xfrm>
                  <a:off x="8426417" y="4659857"/>
                  <a:ext cx="180000" cy="126000"/>
                </p14:xfrm>
              </p:contentPart>
            </mc:Choice>
            <mc:Fallback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5B014948-524F-2AB5-178B-83A1885E8E8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8417417" y="4650857"/>
                    <a:ext cx="19764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6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E70C3922-62F0-4ADC-C6AB-EDAC630AF71C}"/>
                      </a:ext>
                    </a:extLst>
                  </p14:cNvPr>
                  <p14:cNvContentPartPr/>
                  <p14:nvPr/>
                </p14:nvContentPartPr>
                <p14:xfrm>
                  <a:off x="8628737" y="4578857"/>
                  <a:ext cx="452520" cy="222840"/>
                </p14:xfrm>
              </p:contentPart>
            </mc:Choice>
            <mc:Fallback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E70C3922-62F0-4ADC-C6AB-EDAC630AF71C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8620097" y="4570217"/>
                    <a:ext cx="4701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8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603B2CE4-B92B-9B68-848D-B1254415C9F4}"/>
                      </a:ext>
                    </a:extLst>
                  </p14:cNvPr>
                  <p14:cNvContentPartPr/>
                  <p14:nvPr/>
                </p14:nvContentPartPr>
                <p14:xfrm>
                  <a:off x="9181697" y="4488857"/>
                  <a:ext cx="209520" cy="36000"/>
                </p14:xfrm>
              </p:contentPart>
            </mc:Choice>
            <mc:Fallback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603B2CE4-B92B-9B68-848D-B1254415C9F4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9173057" y="4479857"/>
                    <a:ext cx="22716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0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69FF168C-5322-E5CF-82B5-178629AF7712}"/>
                      </a:ext>
                    </a:extLst>
                  </p14:cNvPr>
                  <p14:cNvContentPartPr/>
                  <p14:nvPr/>
                </p14:nvContentPartPr>
                <p14:xfrm>
                  <a:off x="9250097" y="4553657"/>
                  <a:ext cx="164520" cy="211680"/>
                </p14:xfrm>
              </p:contentPart>
            </mc:Choice>
            <mc:Fallback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69FF168C-5322-E5CF-82B5-178629AF7712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9241097" y="4544657"/>
                    <a:ext cx="18216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2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42EC89A6-A8F8-C39D-DCEA-B9AF4D262882}"/>
                      </a:ext>
                    </a:extLst>
                  </p14:cNvPr>
                  <p14:cNvContentPartPr/>
                  <p14:nvPr/>
                </p14:nvContentPartPr>
                <p14:xfrm>
                  <a:off x="9183497" y="4651577"/>
                  <a:ext cx="161280" cy="33840"/>
                </p14:xfrm>
              </p:contentPart>
            </mc:Choice>
            <mc:Fallback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42EC89A6-A8F8-C39D-DCEA-B9AF4D262882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9174497" y="4642937"/>
                    <a:ext cx="1789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4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1A37AA6C-1625-A91B-E773-492C8A952110}"/>
                      </a:ext>
                    </a:extLst>
                  </p14:cNvPr>
                  <p14:cNvContentPartPr/>
                  <p14:nvPr/>
                </p14:nvContentPartPr>
                <p14:xfrm>
                  <a:off x="9446657" y="4436657"/>
                  <a:ext cx="79920" cy="297000"/>
                </p14:xfrm>
              </p:contentPart>
            </mc:Choice>
            <mc:Fallback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1A37AA6C-1625-A91B-E773-492C8A952110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9437657" y="4427657"/>
                    <a:ext cx="9756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6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9C44D26D-8700-B902-3C2C-405B1A4527AE}"/>
                      </a:ext>
                    </a:extLst>
                  </p14:cNvPr>
                  <p14:cNvContentPartPr/>
                  <p14:nvPr/>
                </p14:nvContentPartPr>
                <p14:xfrm>
                  <a:off x="8039417" y="4756697"/>
                  <a:ext cx="142200" cy="31320"/>
                </p14:xfrm>
              </p:contentPart>
            </mc:Choice>
            <mc:Fallback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9C44D26D-8700-B902-3C2C-405B1A4527AE}"/>
                      </a:ext>
                    </a:extLst>
                  </p:cNvPr>
                  <p:cNvPicPr/>
                  <p:nvPr/>
                </p:nvPicPr>
                <p:blipFill>
                  <a:blip r:embed="rId467"/>
                  <a:stretch>
                    <a:fillRect/>
                  </a:stretch>
                </p:blipFill>
                <p:spPr>
                  <a:xfrm>
                    <a:off x="8030417" y="4747697"/>
                    <a:ext cx="1598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8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EB696510-5AB6-4D85-D018-177A0D993C77}"/>
                      </a:ext>
                    </a:extLst>
                  </p14:cNvPr>
                  <p14:cNvContentPartPr/>
                  <p14:nvPr/>
                </p14:nvContentPartPr>
                <p14:xfrm>
                  <a:off x="8054897" y="4839857"/>
                  <a:ext cx="79200" cy="29520"/>
                </p14:xfrm>
              </p:contentPart>
            </mc:Choice>
            <mc:Fallback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EB696510-5AB6-4D85-D018-177A0D993C77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8045897" y="4831217"/>
                    <a:ext cx="968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0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36995D5E-9724-7819-17E4-9B6D3CF8EB5D}"/>
                      </a:ext>
                    </a:extLst>
                  </p14:cNvPr>
                  <p14:cNvContentPartPr/>
                  <p14:nvPr/>
                </p14:nvContentPartPr>
                <p14:xfrm>
                  <a:off x="8085857" y="4699817"/>
                  <a:ext cx="141120" cy="210600"/>
                </p14:xfrm>
              </p:contentPart>
            </mc:Choice>
            <mc:Fallback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36995D5E-9724-7819-17E4-9B6D3CF8EB5D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8076857" y="4690817"/>
                    <a:ext cx="15876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2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16BE9AE5-3AD6-1F3E-27E5-7BB83D163167}"/>
                      </a:ext>
                    </a:extLst>
                  </p14:cNvPr>
                  <p14:cNvContentPartPr/>
                  <p14:nvPr/>
                </p14:nvContentPartPr>
                <p14:xfrm>
                  <a:off x="9538817" y="4591097"/>
                  <a:ext cx="186480" cy="101520"/>
                </p14:xfrm>
              </p:contentPart>
            </mc:Choice>
            <mc:Fallback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16BE9AE5-3AD6-1F3E-27E5-7BB83D163167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9530177" y="4582097"/>
                    <a:ext cx="2041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4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EF3D3FE7-77FA-7ED1-A083-635E33465968}"/>
                      </a:ext>
                    </a:extLst>
                  </p14:cNvPr>
                  <p14:cNvContentPartPr/>
                  <p14:nvPr/>
                </p14:nvContentPartPr>
                <p14:xfrm>
                  <a:off x="9760937" y="4582457"/>
                  <a:ext cx="339480" cy="112320"/>
                </p14:xfrm>
              </p:contentPart>
            </mc:Choice>
            <mc:Fallback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EF3D3FE7-77FA-7ED1-A083-635E33465968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9751937" y="4573817"/>
                    <a:ext cx="3571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6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B779FD66-1939-363F-C4B3-5265EBC68203}"/>
                      </a:ext>
                    </a:extLst>
                  </p14:cNvPr>
                  <p14:cNvContentPartPr/>
                  <p14:nvPr/>
                </p14:nvContentPartPr>
                <p14:xfrm>
                  <a:off x="10164857" y="4511897"/>
                  <a:ext cx="141120" cy="15120"/>
                </p14:xfrm>
              </p:contentPart>
            </mc:Choice>
            <mc:Fallback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B779FD66-1939-363F-C4B3-5265EBC68203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10156217" y="4502897"/>
                    <a:ext cx="15876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8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1FF0CB7A-43D2-1E59-A486-879F36ED8E7C}"/>
                      </a:ext>
                    </a:extLst>
                  </p14:cNvPr>
                  <p14:cNvContentPartPr/>
                  <p14:nvPr/>
                </p14:nvContentPartPr>
                <p14:xfrm>
                  <a:off x="10226777" y="4572377"/>
                  <a:ext cx="3600" cy="119520"/>
                </p14:xfrm>
              </p:contentPart>
            </mc:Choice>
            <mc:Fallback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1FF0CB7A-43D2-1E59-A486-879F36ED8E7C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10218137" y="4563737"/>
                    <a:ext cx="212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0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18511EF7-58A9-A7F0-EB24-DF9FAAD536BA}"/>
                      </a:ext>
                    </a:extLst>
                  </p14:cNvPr>
                  <p14:cNvContentPartPr/>
                  <p14:nvPr/>
                </p14:nvContentPartPr>
                <p14:xfrm>
                  <a:off x="10270337" y="4611977"/>
                  <a:ext cx="285120" cy="61560"/>
                </p14:xfrm>
              </p:contentPart>
            </mc:Choice>
            <mc:Fallback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18511EF7-58A9-A7F0-EB24-DF9FAAD536BA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10261337" y="4603337"/>
                    <a:ext cx="30276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2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554301D1-D3B8-591E-1EC9-DDF73D2BE7C9}"/>
                      </a:ext>
                    </a:extLst>
                  </p14:cNvPr>
                  <p14:cNvContentPartPr/>
                  <p14:nvPr/>
                </p14:nvContentPartPr>
                <p14:xfrm>
                  <a:off x="10694417" y="4392737"/>
                  <a:ext cx="26640" cy="301320"/>
                </p14:xfrm>
              </p:contentPart>
            </mc:Choice>
            <mc:Fallback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554301D1-D3B8-591E-1EC9-DDF73D2BE7C9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10685417" y="4383737"/>
                    <a:ext cx="44280" cy="31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4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EF83162E-AB34-FA7D-D170-2A388984A971}"/>
                      </a:ext>
                    </a:extLst>
                  </p14:cNvPr>
                  <p14:cNvContentPartPr/>
                  <p14:nvPr/>
                </p14:nvContentPartPr>
                <p14:xfrm>
                  <a:off x="10621697" y="4382657"/>
                  <a:ext cx="226440" cy="269640"/>
                </p14:xfrm>
              </p:contentPart>
            </mc:Choice>
            <mc:Fallback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EF83162E-AB34-FA7D-D170-2A388984A971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10612697" y="4373657"/>
                    <a:ext cx="244080" cy="28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6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D68CDE30-E87F-A713-0395-3A9FA061293D}"/>
                      </a:ext>
                    </a:extLst>
                  </p14:cNvPr>
                  <p14:cNvContentPartPr/>
                  <p14:nvPr/>
                </p14:nvContentPartPr>
                <p14:xfrm>
                  <a:off x="10903217" y="4590377"/>
                  <a:ext cx="139680" cy="52560"/>
                </p14:xfrm>
              </p:contentPart>
            </mc:Choice>
            <mc:Fallback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D68CDE30-E87F-A713-0395-3A9FA061293D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10894577" y="4581377"/>
                    <a:ext cx="15732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8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AFEADAB4-EC49-D001-D284-2ADB27EAB098}"/>
                      </a:ext>
                    </a:extLst>
                  </p14:cNvPr>
                  <p14:cNvContentPartPr/>
                  <p14:nvPr/>
                </p14:nvContentPartPr>
                <p14:xfrm>
                  <a:off x="11079977" y="4547177"/>
                  <a:ext cx="176760" cy="96840"/>
                </p14:xfrm>
              </p:contentPart>
            </mc:Choice>
            <mc:Fallback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AFEADAB4-EC49-D001-D284-2ADB27EAB098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11070977" y="4538537"/>
                    <a:ext cx="1944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0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A3EAC807-4B3E-899B-398E-81F3A549E399}"/>
                      </a:ext>
                    </a:extLst>
                  </p14:cNvPr>
                  <p14:cNvContentPartPr/>
                  <p14:nvPr/>
                </p14:nvContentPartPr>
                <p14:xfrm>
                  <a:off x="11261057" y="4530617"/>
                  <a:ext cx="232920" cy="109440"/>
                </p14:xfrm>
              </p:contentPart>
            </mc:Choice>
            <mc:Fallback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A3EAC807-4B3E-899B-398E-81F3A549E399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11252057" y="4521617"/>
                    <a:ext cx="250560" cy="12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8FC4A95A-B0E0-BA9A-50E7-D66F157B2445}"/>
                </a:ext>
              </a:extLst>
            </p:cNvPr>
            <p:cNvGrpSpPr/>
            <p:nvPr/>
          </p:nvGrpSpPr>
          <p:grpSpPr>
            <a:xfrm>
              <a:off x="8341097" y="5103377"/>
              <a:ext cx="990000" cy="317880"/>
              <a:chOff x="8341097" y="5103377"/>
              <a:chExt cx="990000" cy="317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92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B1C7BB7C-BDC3-10F7-BDAC-8D2057629EBB}"/>
                      </a:ext>
                    </a:extLst>
                  </p14:cNvPr>
                  <p14:cNvContentPartPr/>
                  <p14:nvPr/>
                </p14:nvContentPartPr>
                <p14:xfrm>
                  <a:off x="8341097" y="5145137"/>
                  <a:ext cx="130320" cy="276120"/>
                </p14:xfrm>
              </p:contentPart>
            </mc:Choice>
            <mc:Fallback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B1C7BB7C-BDC3-10F7-BDAC-8D2057629EBB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8332457" y="5136137"/>
                    <a:ext cx="147960" cy="29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4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EA7B208E-0AD8-2A05-FFEE-4FAB7D4894E1}"/>
                      </a:ext>
                    </a:extLst>
                  </p14:cNvPr>
                  <p14:cNvContentPartPr/>
                  <p14:nvPr/>
                </p14:nvContentPartPr>
                <p14:xfrm>
                  <a:off x="8489777" y="5268257"/>
                  <a:ext cx="153720" cy="103320"/>
                </p14:xfrm>
              </p:contentPart>
            </mc:Choice>
            <mc:Fallback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EA7B208E-0AD8-2A05-FFEE-4FAB7D4894E1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8480777" y="5259617"/>
                    <a:ext cx="1713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6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628CA994-D91B-FE27-C897-05DA9D7EB3D1}"/>
                      </a:ext>
                    </a:extLst>
                  </p14:cNvPr>
                  <p14:cNvContentPartPr/>
                  <p14:nvPr/>
                </p14:nvContentPartPr>
                <p14:xfrm>
                  <a:off x="8595257" y="5218217"/>
                  <a:ext cx="182880" cy="23400"/>
                </p14:xfrm>
              </p:contentPart>
            </mc:Choice>
            <mc:Fallback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628CA994-D91B-FE27-C897-05DA9D7EB3D1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8586257" y="5209217"/>
                    <a:ext cx="20052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8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EC3CCF5D-A2D4-7B19-C9E1-CC78B6AAB147}"/>
                      </a:ext>
                    </a:extLst>
                  </p14:cNvPr>
                  <p14:cNvContentPartPr/>
                  <p14:nvPr/>
                </p14:nvContentPartPr>
                <p14:xfrm>
                  <a:off x="8709737" y="5199497"/>
                  <a:ext cx="87120" cy="163440"/>
                </p14:xfrm>
              </p:contentPart>
            </mc:Choice>
            <mc:Fallback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EC3CCF5D-A2D4-7B19-C9E1-CC78B6AAB147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8700737" y="5190497"/>
                    <a:ext cx="104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0">
                <p14:nvContentPartPr>
                  <p14:cNvPr id="550" name="Ink 549">
                    <a:extLst>
                      <a:ext uri="{FF2B5EF4-FFF2-40B4-BE49-F238E27FC236}">
                        <a16:creationId xmlns:a16="http://schemas.microsoft.com/office/drawing/2014/main" id="{87F6E680-B3EE-82F5-2024-8AE381A94E92}"/>
                      </a:ext>
                    </a:extLst>
                  </p14:cNvPr>
                  <p14:cNvContentPartPr/>
                  <p14:nvPr/>
                </p14:nvContentPartPr>
                <p14:xfrm>
                  <a:off x="8882897" y="5103377"/>
                  <a:ext cx="141480" cy="276480"/>
                </p14:xfrm>
              </p:contentPart>
            </mc:Choice>
            <mc:Fallback>
              <p:pic>
                <p:nvPicPr>
                  <p:cNvPr id="550" name="Ink 549">
                    <a:extLst>
                      <a:ext uri="{FF2B5EF4-FFF2-40B4-BE49-F238E27FC236}">
                        <a16:creationId xmlns:a16="http://schemas.microsoft.com/office/drawing/2014/main" id="{87F6E680-B3EE-82F5-2024-8AE381A94E92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8874257" y="5094737"/>
                    <a:ext cx="15912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2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358C83B8-1FC4-FF3D-F8AA-399B96CDE2F1}"/>
                      </a:ext>
                    </a:extLst>
                  </p14:cNvPr>
                  <p14:cNvContentPartPr/>
                  <p14:nvPr/>
                </p14:nvContentPartPr>
                <p14:xfrm>
                  <a:off x="9064337" y="5166017"/>
                  <a:ext cx="94680" cy="10800"/>
                </p14:xfrm>
              </p:contentPart>
            </mc:Choice>
            <mc:Fallback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358C83B8-1FC4-FF3D-F8AA-399B96CDE2F1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9055337" y="5157017"/>
                    <a:ext cx="1123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4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BB114ADA-029E-8E32-049D-DEFB5AEA1763}"/>
                      </a:ext>
                    </a:extLst>
                  </p14:cNvPr>
                  <p14:cNvContentPartPr/>
                  <p14:nvPr/>
                </p14:nvContentPartPr>
                <p14:xfrm>
                  <a:off x="9101417" y="5245217"/>
                  <a:ext cx="15840" cy="60840"/>
                </p14:xfrm>
              </p:contentPart>
            </mc:Choice>
            <mc:Fallback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BB114ADA-029E-8E32-049D-DEFB5AEA1763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9092417" y="5236577"/>
                    <a:ext cx="3348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6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08CED6CE-B4CF-3992-511B-7B6487978E0F}"/>
                      </a:ext>
                    </a:extLst>
                  </p14:cNvPr>
                  <p14:cNvContentPartPr/>
                  <p14:nvPr/>
                </p14:nvContentPartPr>
                <p14:xfrm>
                  <a:off x="9157217" y="5193017"/>
                  <a:ext cx="173880" cy="119520"/>
                </p14:xfrm>
              </p:contentPart>
            </mc:Choice>
            <mc:Fallback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08CED6CE-B4CF-3992-511B-7B6487978E0F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9148217" y="5184017"/>
                    <a:ext cx="191520" cy="13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DDC819D7-99DA-4774-4F91-B4B6BF90BB2F}"/>
                </a:ext>
              </a:extLst>
            </p:cNvPr>
            <p:cNvGrpSpPr/>
            <p:nvPr/>
          </p:nvGrpSpPr>
          <p:grpSpPr>
            <a:xfrm>
              <a:off x="9590657" y="4998617"/>
              <a:ext cx="2192400" cy="507960"/>
              <a:chOff x="9590657" y="4998617"/>
              <a:chExt cx="2192400" cy="507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08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B59EFCBB-C731-7ABF-D4E9-24927F7132C8}"/>
                      </a:ext>
                    </a:extLst>
                  </p14:cNvPr>
                  <p14:cNvContentPartPr/>
                  <p14:nvPr/>
                </p14:nvContentPartPr>
                <p14:xfrm>
                  <a:off x="9590657" y="5142257"/>
                  <a:ext cx="126360" cy="364320"/>
                </p14:xfrm>
              </p:contentPart>
            </mc:Choice>
            <mc:Fallback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B59EFCBB-C731-7ABF-D4E9-24927F7132C8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9581657" y="5133257"/>
                    <a:ext cx="144000" cy="38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0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03AE5B92-7491-6F59-43DC-FEB14FD6EE4B}"/>
                      </a:ext>
                    </a:extLst>
                  </p14:cNvPr>
                  <p14:cNvContentPartPr/>
                  <p14:nvPr/>
                </p14:nvContentPartPr>
                <p14:xfrm>
                  <a:off x="9805577" y="5055137"/>
                  <a:ext cx="9720" cy="209520"/>
                </p14:xfrm>
              </p:contentPart>
            </mc:Choice>
            <mc:Fallback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03AE5B92-7491-6F59-43DC-FEB14FD6EE4B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9796937" y="5046497"/>
                    <a:ext cx="2736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2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B2EA7070-09B8-29B4-F010-572961075B54}"/>
                      </a:ext>
                    </a:extLst>
                  </p14:cNvPr>
                  <p14:cNvContentPartPr/>
                  <p14:nvPr/>
                </p14:nvContentPartPr>
                <p14:xfrm>
                  <a:off x="9824297" y="5129657"/>
                  <a:ext cx="159840" cy="103320"/>
                </p14:xfrm>
              </p:contentPart>
            </mc:Choice>
            <mc:Fallback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B2EA7070-09B8-29B4-F010-572961075B54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9815657" y="5121017"/>
                    <a:ext cx="17748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4">
                <p14:nvContentPartPr>
                  <p14:cNvPr id="557" name="Ink 556">
                    <a:extLst>
                      <a:ext uri="{FF2B5EF4-FFF2-40B4-BE49-F238E27FC236}">
                        <a16:creationId xmlns:a16="http://schemas.microsoft.com/office/drawing/2014/main" id="{1C044A43-265A-E2C1-F170-9B538347C9E9}"/>
                      </a:ext>
                    </a:extLst>
                  </p14:cNvPr>
                  <p14:cNvContentPartPr/>
                  <p14:nvPr/>
                </p14:nvContentPartPr>
                <p14:xfrm>
                  <a:off x="9999257" y="5218217"/>
                  <a:ext cx="19080" cy="56880"/>
                </p14:xfrm>
              </p:contentPart>
            </mc:Choice>
            <mc:Fallback>
              <p:pic>
                <p:nvPicPr>
                  <p:cNvPr id="557" name="Ink 556">
                    <a:extLst>
                      <a:ext uri="{FF2B5EF4-FFF2-40B4-BE49-F238E27FC236}">
                        <a16:creationId xmlns:a16="http://schemas.microsoft.com/office/drawing/2014/main" id="{1C044A43-265A-E2C1-F170-9B538347C9E9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9990617" y="5209217"/>
                    <a:ext cx="3672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6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17069AA3-2A5A-7961-D7AA-99ABA1B4057D}"/>
                      </a:ext>
                    </a:extLst>
                  </p14:cNvPr>
                  <p14:cNvContentPartPr/>
                  <p14:nvPr/>
                </p14:nvContentPartPr>
                <p14:xfrm>
                  <a:off x="9974417" y="5088617"/>
                  <a:ext cx="93240" cy="19080"/>
                </p14:xfrm>
              </p:contentPart>
            </mc:Choice>
            <mc:Fallback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17069AA3-2A5A-7961-D7AA-99ABA1B4057D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9965777" y="5079617"/>
                    <a:ext cx="1108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8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D6671669-4A0B-9A48-0116-9313CEC50C91}"/>
                      </a:ext>
                    </a:extLst>
                  </p14:cNvPr>
                  <p14:cNvContentPartPr/>
                  <p14:nvPr/>
                </p14:nvContentPartPr>
                <p14:xfrm>
                  <a:off x="10067297" y="5151257"/>
                  <a:ext cx="119520" cy="106920"/>
                </p14:xfrm>
              </p:contentPart>
            </mc:Choice>
            <mc:Fallback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D6671669-4A0B-9A48-0116-9313CEC50C91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10058657" y="5142617"/>
                    <a:ext cx="13716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0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CB657606-EDC8-FDB6-E261-9239A2E9AE87}"/>
                      </a:ext>
                    </a:extLst>
                  </p14:cNvPr>
                  <p14:cNvContentPartPr/>
                  <p14:nvPr/>
                </p14:nvContentPartPr>
                <p14:xfrm>
                  <a:off x="10217417" y="5028137"/>
                  <a:ext cx="122400" cy="205200"/>
                </p14:xfrm>
              </p:contentPart>
            </mc:Choice>
            <mc:Fallback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CB657606-EDC8-FDB6-E261-9239A2E9AE87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10208417" y="5019137"/>
                    <a:ext cx="14004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2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3FDDB35B-DD5A-915D-CC3B-5975CD939C14}"/>
                      </a:ext>
                    </a:extLst>
                  </p14:cNvPr>
                  <p14:cNvContentPartPr/>
                  <p14:nvPr/>
                </p14:nvContentPartPr>
                <p14:xfrm>
                  <a:off x="10350617" y="5082137"/>
                  <a:ext cx="138240" cy="160560"/>
                </p14:xfrm>
              </p:contentPart>
            </mc:Choice>
            <mc:Fallback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3FDDB35B-DD5A-915D-CC3B-5975CD939C14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10341977" y="5073497"/>
                    <a:ext cx="1558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4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A49B17D3-7813-B621-03F2-4FB846C0126D}"/>
                      </a:ext>
                    </a:extLst>
                  </p14:cNvPr>
                  <p14:cNvContentPartPr/>
                  <p14:nvPr/>
                </p14:nvContentPartPr>
                <p14:xfrm>
                  <a:off x="10624577" y="4998617"/>
                  <a:ext cx="101160" cy="244800"/>
                </p14:xfrm>
              </p:contentPart>
            </mc:Choice>
            <mc:Fallback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A49B17D3-7813-B621-03F2-4FB846C0126D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10615577" y="4989977"/>
                    <a:ext cx="11880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6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3E00E301-3B3B-317D-620C-7135E6336222}"/>
                      </a:ext>
                    </a:extLst>
                  </p14:cNvPr>
                  <p14:cNvContentPartPr/>
                  <p14:nvPr/>
                </p14:nvContentPartPr>
                <p14:xfrm>
                  <a:off x="10699097" y="5126057"/>
                  <a:ext cx="99360" cy="15120"/>
                </p14:xfrm>
              </p:contentPart>
            </mc:Choice>
            <mc:Fallback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3E00E301-3B3B-317D-620C-7135E6336222}"/>
                      </a:ext>
                    </a:extLst>
                  </p:cNvPr>
                  <p:cNvPicPr/>
                  <p:nvPr/>
                </p:nvPicPr>
                <p:blipFill>
                  <a:blip r:embed="rId527"/>
                  <a:stretch>
                    <a:fillRect/>
                  </a:stretch>
                </p:blipFill>
                <p:spPr>
                  <a:xfrm>
                    <a:off x="10690097" y="5117417"/>
                    <a:ext cx="11700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8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4B3E5C62-D3D4-F1D4-513E-B1C78B008A99}"/>
                      </a:ext>
                    </a:extLst>
                  </p14:cNvPr>
                  <p14:cNvContentPartPr/>
                  <p14:nvPr/>
                </p14:nvContentPartPr>
                <p14:xfrm>
                  <a:off x="10763897" y="5073857"/>
                  <a:ext cx="17280" cy="129960"/>
                </p14:xfrm>
              </p:contentPart>
            </mc:Choice>
            <mc:Fallback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4B3E5C62-D3D4-F1D4-513E-B1C78B008A99}"/>
                      </a:ext>
                    </a:extLst>
                  </p:cNvPr>
                  <p:cNvPicPr/>
                  <p:nvPr/>
                </p:nvPicPr>
                <p:blipFill>
                  <a:blip r:embed="rId529"/>
                  <a:stretch>
                    <a:fillRect/>
                  </a:stretch>
                </p:blipFill>
                <p:spPr>
                  <a:xfrm>
                    <a:off x="10755257" y="5065217"/>
                    <a:ext cx="349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0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40BC490F-F34C-559E-65F7-CB55816550DF}"/>
                      </a:ext>
                    </a:extLst>
                  </p14:cNvPr>
                  <p14:cNvContentPartPr/>
                  <p14:nvPr/>
                </p14:nvContentPartPr>
                <p14:xfrm>
                  <a:off x="10827617" y="5090777"/>
                  <a:ext cx="77760" cy="128160"/>
                </p14:xfrm>
              </p:contentPart>
            </mc:Choice>
            <mc:Fallback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40BC490F-F34C-559E-65F7-CB55816550DF}"/>
                      </a:ext>
                    </a:extLst>
                  </p:cNvPr>
                  <p:cNvPicPr/>
                  <p:nvPr/>
                </p:nvPicPr>
                <p:blipFill>
                  <a:blip r:embed="rId531"/>
                  <a:stretch>
                    <a:fillRect/>
                  </a:stretch>
                </p:blipFill>
                <p:spPr>
                  <a:xfrm>
                    <a:off x="10818617" y="5081777"/>
                    <a:ext cx="9540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2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2921B144-C2FF-2E43-7EAB-E76EE883D7D6}"/>
                      </a:ext>
                    </a:extLst>
                  </p14:cNvPr>
                  <p14:cNvContentPartPr/>
                  <p14:nvPr/>
                </p14:nvContentPartPr>
                <p14:xfrm>
                  <a:off x="10923377" y="5082497"/>
                  <a:ext cx="108720" cy="134640"/>
                </p14:xfrm>
              </p:contentPart>
            </mc:Choice>
            <mc:Fallback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2921B144-C2FF-2E43-7EAB-E76EE883D7D6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10914737" y="5073497"/>
                    <a:ext cx="12636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4">
                <p14:nvContentPartPr>
                  <p14:cNvPr id="569" name="Ink 568">
                    <a:extLst>
                      <a:ext uri="{FF2B5EF4-FFF2-40B4-BE49-F238E27FC236}">
                        <a16:creationId xmlns:a16="http://schemas.microsoft.com/office/drawing/2014/main" id="{DCAB69CC-0681-79C3-564E-FFE979E97F5C}"/>
                      </a:ext>
                    </a:extLst>
                  </p14:cNvPr>
                  <p14:cNvContentPartPr/>
                  <p14:nvPr/>
                </p14:nvContentPartPr>
                <p14:xfrm>
                  <a:off x="11088977" y="5046857"/>
                  <a:ext cx="105840" cy="168120"/>
                </p14:xfrm>
              </p:contentPart>
            </mc:Choice>
            <mc:Fallback>
              <p:pic>
                <p:nvPicPr>
                  <p:cNvPr id="569" name="Ink 568">
                    <a:extLst>
                      <a:ext uri="{FF2B5EF4-FFF2-40B4-BE49-F238E27FC236}">
                        <a16:creationId xmlns:a16="http://schemas.microsoft.com/office/drawing/2014/main" id="{DCAB69CC-0681-79C3-564E-FFE979E97F5C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11080337" y="5037857"/>
                    <a:ext cx="1234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6">
                <p14:nvContentPartPr>
                  <p14:cNvPr id="570" name="Ink 569">
                    <a:extLst>
                      <a:ext uri="{FF2B5EF4-FFF2-40B4-BE49-F238E27FC236}">
                        <a16:creationId xmlns:a16="http://schemas.microsoft.com/office/drawing/2014/main" id="{112802D6-0F1F-161F-F0B6-99ED740185F5}"/>
                      </a:ext>
                    </a:extLst>
                  </p14:cNvPr>
                  <p14:cNvContentPartPr/>
                  <p14:nvPr/>
                </p14:nvContentPartPr>
                <p14:xfrm>
                  <a:off x="11127857" y="5157737"/>
                  <a:ext cx="34560" cy="29520"/>
                </p14:xfrm>
              </p:contentPart>
            </mc:Choice>
            <mc:Fallback>
              <p:pic>
                <p:nvPicPr>
                  <p:cNvPr id="570" name="Ink 569">
                    <a:extLst>
                      <a:ext uri="{FF2B5EF4-FFF2-40B4-BE49-F238E27FC236}">
                        <a16:creationId xmlns:a16="http://schemas.microsoft.com/office/drawing/2014/main" id="{112802D6-0F1F-161F-F0B6-99ED740185F5}"/>
                      </a:ext>
                    </a:extLst>
                  </p:cNvPr>
                  <p:cNvPicPr/>
                  <p:nvPr/>
                </p:nvPicPr>
                <p:blipFill>
                  <a:blip r:embed="rId537"/>
                  <a:stretch>
                    <a:fillRect/>
                  </a:stretch>
                </p:blipFill>
                <p:spPr>
                  <a:xfrm>
                    <a:off x="11118857" y="5148737"/>
                    <a:ext cx="5220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8">
                <p14:nvContentPartPr>
                  <p14:cNvPr id="571" name="Ink 570">
                    <a:extLst>
                      <a:ext uri="{FF2B5EF4-FFF2-40B4-BE49-F238E27FC236}">
                        <a16:creationId xmlns:a16="http://schemas.microsoft.com/office/drawing/2014/main" id="{025198A9-AD76-06F9-1DC2-42DFB65C0425}"/>
                      </a:ext>
                    </a:extLst>
                  </p14:cNvPr>
                  <p14:cNvContentPartPr/>
                  <p14:nvPr/>
                </p14:nvContentPartPr>
                <p14:xfrm>
                  <a:off x="11191217" y="5084297"/>
                  <a:ext cx="147600" cy="360"/>
                </p14:xfrm>
              </p:contentPart>
            </mc:Choice>
            <mc:Fallback>
              <p:pic>
                <p:nvPicPr>
                  <p:cNvPr id="571" name="Ink 570">
                    <a:extLst>
                      <a:ext uri="{FF2B5EF4-FFF2-40B4-BE49-F238E27FC236}">
                        <a16:creationId xmlns:a16="http://schemas.microsoft.com/office/drawing/2014/main" id="{025198A9-AD76-06F9-1DC2-42DFB65C0425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11182577" y="5075657"/>
                    <a:ext cx="1652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0">
                <p14:nvContentPartPr>
                  <p14:cNvPr id="572" name="Ink 571">
                    <a:extLst>
                      <a:ext uri="{FF2B5EF4-FFF2-40B4-BE49-F238E27FC236}">
                        <a16:creationId xmlns:a16="http://schemas.microsoft.com/office/drawing/2014/main" id="{862D3D6D-794A-3076-119C-D400706423F6}"/>
                      </a:ext>
                    </a:extLst>
                  </p14:cNvPr>
                  <p14:cNvContentPartPr/>
                  <p14:nvPr/>
                </p14:nvContentPartPr>
                <p14:xfrm>
                  <a:off x="11267177" y="5080337"/>
                  <a:ext cx="20520" cy="134280"/>
                </p14:xfrm>
              </p:contentPart>
            </mc:Choice>
            <mc:Fallback>
              <p:pic>
                <p:nvPicPr>
                  <p:cNvPr id="572" name="Ink 571">
                    <a:extLst>
                      <a:ext uri="{FF2B5EF4-FFF2-40B4-BE49-F238E27FC236}">
                        <a16:creationId xmlns:a16="http://schemas.microsoft.com/office/drawing/2014/main" id="{862D3D6D-794A-3076-119C-D400706423F6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11258537" y="5071337"/>
                    <a:ext cx="3816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2">
                <p14:nvContentPartPr>
                  <p14:cNvPr id="573" name="Ink 572">
                    <a:extLst>
                      <a:ext uri="{FF2B5EF4-FFF2-40B4-BE49-F238E27FC236}">
                        <a16:creationId xmlns:a16="http://schemas.microsoft.com/office/drawing/2014/main" id="{DD565984-A119-EA71-B9BB-97E3EA4C8727}"/>
                      </a:ext>
                    </a:extLst>
                  </p14:cNvPr>
                  <p14:cNvContentPartPr/>
                  <p14:nvPr/>
                </p14:nvContentPartPr>
                <p14:xfrm>
                  <a:off x="11360417" y="5086457"/>
                  <a:ext cx="106920" cy="105840"/>
                </p14:xfrm>
              </p:contentPart>
            </mc:Choice>
            <mc:Fallback>
              <p:pic>
                <p:nvPicPr>
                  <p:cNvPr id="573" name="Ink 572">
                    <a:extLst>
                      <a:ext uri="{FF2B5EF4-FFF2-40B4-BE49-F238E27FC236}">
                        <a16:creationId xmlns:a16="http://schemas.microsoft.com/office/drawing/2014/main" id="{DD565984-A119-EA71-B9BB-97E3EA4C8727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11351417" y="5077817"/>
                    <a:ext cx="12456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4">
                <p14:nvContentPartPr>
                  <p14:cNvPr id="574" name="Ink 573">
                    <a:extLst>
                      <a:ext uri="{FF2B5EF4-FFF2-40B4-BE49-F238E27FC236}">
                        <a16:creationId xmlns:a16="http://schemas.microsoft.com/office/drawing/2014/main" id="{C8B38A54-BCE5-77E2-1016-A05AD684E385}"/>
                      </a:ext>
                    </a:extLst>
                  </p14:cNvPr>
                  <p14:cNvContentPartPr/>
                  <p14:nvPr/>
                </p14:nvContentPartPr>
                <p14:xfrm>
                  <a:off x="11528897" y="5059817"/>
                  <a:ext cx="103680" cy="111240"/>
                </p14:xfrm>
              </p:contentPart>
            </mc:Choice>
            <mc:Fallback>
              <p:pic>
                <p:nvPicPr>
                  <p:cNvPr id="574" name="Ink 573">
                    <a:extLst>
                      <a:ext uri="{FF2B5EF4-FFF2-40B4-BE49-F238E27FC236}">
                        <a16:creationId xmlns:a16="http://schemas.microsoft.com/office/drawing/2014/main" id="{C8B38A54-BCE5-77E2-1016-A05AD684E385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11519897" y="5050817"/>
                    <a:ext cx="12132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6">
                <p14:nvContentPartPr>
                  <p14:cNvPr id="575" name="Ink 574">
                    <a:extLst>
                      <a:ext uri="{FF2B5EF4-FFF2-40B4-BE49-F238E27FC236}">
                        <a16:creationId xmlns:a16="http://schemas.microsoft.com/office/drawing/2014/main" id="{7B82E81E-2D18-981D-BF50-A091DAC1D714}"/>
                      </a:ext>
                    </a:extLst>
                  </p14:cNvPr>
                  <p14:cNvContentPartPr/>
                  <p14:nvPr/>
                </p14:nvContentPartPr>
                <p14:xfrm>
                  <a:off x="11624657" y="5059817"/>
                  <a:ext cx="158400" cy="163080"/>
                </p14:xfrm>
              </p:contentPart>
            </mc:Choice>
            <mc:Fallback>
              <p:pic>
                <p:nvPicPr>
                  <p:cNvPr id="575" name="Ink 574">
                    <a:extLst>
                      <a:ext uri="{FF2B5EF4-FFF2-40B4-BE49-F238E27FC236}">
                        <a16:creationId xmlns:a16="http://schemas.microsoft.com/office/drawing/2014/main" id="{7B82E81E-2D18-981D-BF50-A091DAC1D714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11616017" y="5050817"/>
                    <a:ext cx="17604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355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3667-7CAD-76F0-A24E-64D36C80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und </a:t>
            </a:r>
            <a:r>
              <a:rPr lang="en-US" dirty="0" err="1"/>
              <a:t>Folien</a:t>
            </a:r>
            <a:r>
              <a:rPr lang="en-US" dirty="0"/>
              <a:t> </a:t>
            </a:r>
            <a:r>
              <a:rPr lang="en-US" dirty="0" err="1"/>
              <a:t>herunterladen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033-F47B-C163-9C4E-1583C87A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https://github.com/CubePillow/Algodata_Uebung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905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03C-A94D-8F78-EADD-A48F0866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0480" cy="1325563"/>
          </a:xfrm>
        </p:spPr>
        <p:txBody>
          <a:bodyPr/>
          <a:lstStyle/>
          <a:p>
            <a:r>
              <a:rPr lang="en-DE" dirty="0"/>
              <a:t>Stack (LIFO)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6DB789-3F38-9660-0519-EC99A1F6F0D2}"/>
                  </a:ext>
                </a:extLst>
              </p14:cNvPr>
              <p14:cNvContentPartPr/>
              <p14:nvPr/>
            </p14:nvContentPartPr>
            <p14:xfrm>
              <a:off x="1259400" y="2674208"/>
              <a:ext cx="2244600" cy="226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6DB789-3F38-9660-0519-EC99A1F6F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760" y="2665208"/>
                <a:ext cx="2262240" cy="22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96565D-5A8B-A9A2-FD6B-DDA29CF4E2CE}"/>
                  </a:ext>
                </a:extLst>
              </p14:cNvPr>
              <p14:cNvContentPartPr/>
              <p14:nvPr/>
            </p14:nvContentPartPr>
            <p14:xfrm>
              <a:off x="1281360" y="4316528"/>
              <a:ext cx="2140920" cy="8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96565D-5A8B-A9A2-FD6B-DDA29CF4E2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720" y="4307888"/>
                <a:ext cx="21585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7A7EB3-F387-BB7A-8AB1-20C6E88E1A67}"/>
                  </a:ext>
                </a:extLst>
              </p14:cNvPr>
              <p14:cNvContentPartPr/>
              <p14:nvPr/>
            </p14:nvContentPartPr>
            <p14:xfrm>
              <a:off x="1342920" y="3763568"/>
              <a:ext cx="2092320" cy="6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7A7EB3-F387-BB7A-8AB1-20C6E88E1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3920" y="3754568"/>
                <a:ext cx="21099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344BF6-39AF-71F1-8107-3BC8D99D862F}"/>
                  </a:ext>
                </a:extLst>
              </p14:cNvPr>
              <p14:cNvContentPartPr/>
              <p14:nvPr/>
            </p14:nvContentPartPr>
            <p14:xfrm>
              <a:off x="1364520" y="3240848"/>
              <a:ext cx="2085480" cy="5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344BF6-39AF-71F1-8107-3BC8D99D86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880" y="3232208"/>
                <a:ext cx="2103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4D3CA0-0E49-E601-A7ED-34B040D62643}"/>
                  </a:ext>
                </a:extLst>
              </p14:cNvPr>
              <p14:cNvContentPartPr/>
              <p14:nvPr/>
            </p14:nvContentPartPr>
            <p14:xfrm>
              <a:off x="1378560" y="2661608"/>
              <a:ext cx="2044440" cy="64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4D3CA0-0E49-E601-A7ED-34B040D626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9920" y="2652608"/>
                <a:ext cx="2062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A5D371-3E91-7D76-0701-38B18747B70E}"/>
                  </a:ext>
                </a:extLst>
              </p14:cNvPr>
              <p14:cNvContentPartPr/>
              <p14:nvPr/>
            </p14:nvContentPartPr>
            <p14:xfrm>
              <a:off x="4201320" y="3781208"/>
              <a:ext cx="108000" cy="141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A5D371-3E91-7D76-0701-38B18747B7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92680" y="3772568"/>
                <a:ext cx="125640" cy="1591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itle 1">
            <a:extLst>
              <a:ext uri="{FF2B5EF4-FFF2-40B4-BE49-F238E27FC236}">
                <a16:creationId xmlns:a16="http://schemas.microsoft.com/office/drawing/2014/main" id="{16D44F9D-CCC0-EBE6-7505-432D4DCF18CF}"/>
              </a:ext>
            </a:extLst>
          </p:cNvPr>
          <p:cNvSpPr txBox="1">
            <a:spLocks/>
          </p:cNvSpPr>
          <p:nvPr/>
        </p:nvSpPr>
        <p:spPr>
          <a:xfrm>
            <a:off x="7423320" y="378085"/>
            <a:ext cx="3930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Queue (FIFO)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F4EC0F-4670-9C89-BB40-A6CA865BF2DF}"/>
                  </a:ext>
                </a:extLst>
              </p14:cNvPr>
              <p14:cNvContentPartPr/>
              <p14:nvPr/>
            </p14:nvContentPartPr>
            <p14:xfrm>
              <a:off x="7165777" y="3230868"/>
              <a:ext cx="720" cy="808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F4EC0F-4670-9C89-BB40-A6CA865BF2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7777" y="3222228"/>
                <a:ext cx="3600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52B3E80-641C-2B1C-CF0E-E0EEA8A74094}"/>
                  </a:ext>
                </a:extLst>
              </p14:cNvPr>
              <p14:cNvContentPartPr/>
              <p14:nvPr/>
            </p14:nvContentPartPr>
            <p14:xfrm>
              <a:off x="7226257" y="4031148"/>
              <a:ext cx="3436560" cy="71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52B3E80-641C-2B1C-CF0E-E0EEA8A740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7257" y="4022148"/>
                <a:ext cx="34542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2010A1B-F8FF-35A0-D630-6E822559D8E3}"/>
                  </a:ext>
                </a:extLst>
              </p14:cNvPr>
              <p14:cNvContentPartPr/>
              <p14:nvPr/>
            </p14:nvContentPartPr>
            <p14:xfrm>
              <a:off x="1434720" y="2215208"/>
              <a:ext cx="468360" cy="352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2010A1B-F8FF-35A0-D630-6E822559D8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26080" y="2206208"/>
                <a:ext cx="4860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DF45383-F018-50C3-8696-C53009E6828E}"/>
                  </a:ext>
                </a:extLst>
              </p14:cNvPr>
              <p14:cNvContentPartPr/>
              <p14:nvPr/>
            </p14:nvContentPartPr>
            <p14:xfrm>
              <a:off x="3629640" y="3333008"/>
              <a:ext cx="309600" cy="1514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DF45383-F018-50C3-8696-C53009E682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0640" y="3324008"/>
                <a:ext cx="327240" cy="15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D3B949E-7E91-4ADD-515E-2E4579A3EEC3}"/>
                  </a:ext>
                </a:extLst>
              </p14:cNvPr>
              <p14:cNvContentPartPr/>
              <p14:nvPr/>
            </p14:nvContentPartPr>
            <p14:xfrm>
              <a:off x="4062000" y="3687968"/>
              <a:ext cx="296280" cy="37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D3B949E-7E91-4ADD-515E-2E4579A3E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3360" y="3679328"/>
                <a:ext cx="3139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AA1E4D-F768-39C2-848E-730558957744}"/>
                  </a:ext>
                </a:extLst>
              </p14:cNvPr>
              <p14:cNvContentPartPr/>
              <p14:nvPr/>
            </p14:nvContentPartPr>
            <p14:xfrm>
              <a:off x="4185840" y="3595808"/>
              <a:ext cx="16200" cy="214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AA1E4D-F768-39C2-848E-7305589577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6840" y="3587168"/>
                <a:ext cx="33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01B9AC8-6829-4C4C-417A-8810C56AC2A2}"/>
                  </a:ext>
                </a:extLst>
              </p14:cNvPr>
              <p14:cNvContentPartPr/>
              <p14:nvPr/>
            </p14:nvContentPartPr>
            <p14:xfrm>
              <a:off x="4376280" y="3714248"/>
              <a:ext cx="139320" cy="140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01B9AC8-6829-4C4C-417A-8810C56AC2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67280" y="3705248"/>
                <a:ext cx="156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1071C2-B831-2020-16BA-85EE1148DF49}"/>
                  </a:ext>
                </a:extLst>
              </p14:cNvPr>
              <p14:cNvContentPartPr/>
              <p14:nvPr/>
            </p14:nvContentPartPr>
            <p14:xfrm>
              <a:off x="4575720" y="3708128"/>
              <a:ext cx="19800" cy="94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1071C2-B831-2020-16BA-85EE1148DF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7080" y="3699488"/>
                <a:ext cx="37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5491690-11C0-0730-596D-A0A991E9F64C}"/>
                  </a:ext>
                </a:extLst>
              </p14:cNvPr>
              <p14:cNvContentPartPr/>
              <p14:nvPr/>
            </p14:nvContentPartPr>
            <p14:xfrm>
              <a:off x="4478160" y="3644408"/>
              <a:ext cx="9972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5491690-11C0-0730-596D-A0A991E9F6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69160" y="3635768"/>
                <a:ext cx="11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DB6017-7928-E26E-A501-ACC6E62612CB}"/>
                  </a:ext>
                </a:extLst>
              </p14:cNvPr>
              <p14:cNvContentPartPr/>
              <p14:nvPr/>
            </p14:nvContentPartPr>
            <p14:xfrm>
              <a:off x="4672560" y="3501848"/>
              <a:ext cx="23760" cy="32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DB6017-7928-E26E-A501-ACC6E62612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63920" y="3492848"/>
                <a:ext cx="41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3DEB67A-2F2D-F601-E6E4-CB8B16B149A9}"/>
                  </a:ext>
                </a:extLst>
              </p14:cNvPr>
              <p14:cNvContentPartPr/>
              <p14:nvPr/>
            </p14:nvContentPartPr>
            <p14:xfrm>
              <a:off x="7156417" y="3128268"/>
              <a:ext cx="3600000" cy="842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3DEB67A-2F2D-F601-E6E4-CB8B16B149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47417" y="3119268"/>
                <a:ext cx="361764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E1E436B-C51D-47C1-33A1-E6CE18C3112D}"/>
                  </a:ext>
                </a:extLst>
              </p14:cNvPr>
              <p14:cNvContentPartPr/>
              <p14:nvPr/>
            </p14:nvContentPartPr>
            <p14:xfrm>
              <a:off x="7483297" y="3157068"/>
              <a:ext cx="36720" cy="846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1E436B-C51D-47C1-33A1-E6CE18C311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74657" y="3148428"/>
                <a:ext cx="543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DE39AA-F260-C0F9-A709-BB431F7598BD}"/>
                  </a:ext>
                </a:extLst>
              </p14:cNvPr>
              <p14:cNvContentPartPr/>
              <p14:nvPr/>
            </p14:nvContentPartPr>
            <p14:xfrm>
              <a:off x="7949857" y="3387468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DE39AA-F260-C0F9-A709-BB431F7598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40857" y="33788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A80B06E-8C01-00DA-3429-2E8091EE2475}"/>
                  </a:ext>
                </a:extLst>
              </p14:cNvPr>
              <p14:cNvContentPartPr/>
              <p14:nvPr/>
            </p14:nvContentPartPr>
            <p14:xfrm>
              <a:off x="7913857" y="3241668"/>
              <a:ext cx="50040" cy="811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A80B06E-8C01-00DA-3429-2E8091EE24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05217" y="3233028"/>
                <a:ext cx="676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2115941-EB6E-FE51-277E-E68FF2FE3890}"/>
                  </a:ext>
                </a:extLst>
              </p14:cNvPr>
              <p14:cNvContentPartPr/>
              <p14:nvPr/>
            </p14:nvContentPartPr>
            <p14:xfrm>
              <a:off x="8356297" y="3242028"/>
              <a:ext cx="14400" cy="22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2115941-EB6E-FE51-277E-E68FF2FE38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47297" y="3233388"/>
                <a:ext cx="32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1D4451-3958-D7A4-1A21-1D56201B10A6}"/>
                  </a:ext>
                </a:extLst>
              </p14:cNvPr>
              <p14:cNvContentPartPr/>
              <p14:nvPr/>
            </p14:nvContentPartPr>
            <p14:xfrm>
              <a:off x="8401657" y="3199548"/>
              <a:ext cx="51120" cy="812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1D4451-3958-D7A4-1A21-1D56201B10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2657" y="3190908"/>
                <a:ext cx="6876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2512E4-EE9D-5B5C-2582-056F1908E947}"/>
                  </a:ext>
                </a:extLst>
              </p14:cNvPr>
              <p14:cNvContentPartPr/>
              <p14:nvPr/>
            </p14:nvContentPartPr>
            <p14:xfrm>
              <a:off x="8863177" y="3235188"/>
              <a:ext cx="76320" cy="763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2512E4-EE9D-5B5C-2582-056F1908E9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54177" y="3226188"/>
                <a:ext cx="9396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D408AD-DE6C-D547-A4D2-106BF69DDFDB}"/>
                  </a:ext>
                </a:extLst>
              </p14:cNvPr>
              <p14:cNvContentPartPr/>
              <p14:nvPr/>
            </p14:nvContentPartPr>
            <p14:xfrm>
              <a:off x="9351697" y="3235908"/>
              <a:ext cx="35640" cy="705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D408AD-DE6C-D547-A4D2-106BF69DDF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42697" y="3226908"/>
                <a:ext cx="53280" cy="72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9E368648-6D80-647C-1739-6356DDBBDD4C}"/>
              </a:ext>
            </a:extLst>
          </p:cNvPr>
          <p:cNvGrpSpPr/>
          <p:nvPr/>
        </p:nvGrpSpPr>
        <p:grpSpPr>
          <a:xfrm>
            <a:off x="838200" y="1783934"/>
            <a:ext cx="1059092" cy="393834"/>
            <a:chOff x="838200" y="1783934"/>
            <a:chExt cx="1059092" cy="39383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1DA0AA-667B-1DCF-B9D0-CE77A400A0C1}"/>
                    </a:ext>
                  </a:extLst>
                </p14:cNvPr>
                <p14:cNvContentPartPr/>
                <p14:nvPr/>
              </p14:nvContentPartPr>
              <p14:xfrm>
                <a:off x="858360" y="1909208"/>
                <a:ext cx="99000" cy="268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1DA0AA-667B-1DCF-B9D0-CE77A400A0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720" y="1900208"/>
                  <a:ext cx="116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523E3E-BB9C-B3A6-F6EC-0082B80BFC4F}"/>
                    </a:ext>
                  </a:extLst>
                </p14:cNvPr>
                <p14:cNvContentPartPr/>
                <p14:nvPr/>
              </p14:nvContentPartPr>
              <p14:xfrm>
                <a:off x="838200" y="1916048"/>
                <a:ext cx="171000" cy="14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523E3E-BB9C-B3A6-F6EC-0082B80BF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9200" y="1907048"/>
                  <a:ext cx="188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3FC1BF-6469-76FC-2A28-7945B678635E}"/>
                    </a:ext>
                  </a:extLst>
                </p14:cNvPr>
                <p14:cNvContentPartPr/>
                <p14:nvPr/>
              </p14:nvContentPartPr>
              <p14:xfrm>
                <a:off x="1087680" y="1903088"/>
                <a:ext cx="147960" cy="154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3FC1BF-6469-76FC-2A28-7945B67863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9040" y="1894448"/>
                  <a:ext cx="165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47169D-710E-78EE-1694-CA891DBC25AC}"/>
                    </a:ext>
                  </a:extLst>
                </p14:cNvPr>
                <p14:cNvContentPartPr/>
                <p14:nvPr/>
              </p14:nvContentPartPr>
              <p14:xfrm>
                <a:off x="1309440" y="1828928"/>
                <a:ext cx="145440" cy="296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47169D-710E-78EE-1694-CA891DBC25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00440" y="1820288"/>
                  <a:ext cx="163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EC1098-D45D-5F32-5AB0-6E31B99563F2}"/>
                    </a:ext>
                  </a:extLst>
                </p14:cNvPr>
                <p14:cNvContentPartPr/>
                <p14:nvPr/>
              </p14:nvContentPartPr>
              <p14:xfrm>
                <a:off x="1294680" y="1819928"/>
                <a:ext cx="133920" cy="131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EC1098-D45D-5F32-5AB0-6E31B99563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6040" y="1811288"/>
                  <a:ext cx="151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BFA167-069A-F0D8-1EBE-E28ABE013C57}"/>
                    </a:ext>
                  </a:extLst>
                </p14:cNvPr>
                <p14:cNvContentPartPr/>
                <p14:nvPr/>
              </p14:nvContentPartPr>
              <p14:xfrm>
                <a:off x="1535852" y="1793294"/>
                <a:ext cx="97920" cy="23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BFA167-069A-F0D8-1EBE-E28ABE013C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26852" y="1784654"/>
                  <a:ext cx="115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4C1910-8C38-4524-A2AC-E14BA94CB97E}"/>
                    </a:ext>
                  </a:extLst>
                </p14:cNvPr>
                <p14:cNvContentPartPr/>
                <p14:nvPr/>
              </p14:nvContentPartPr>
              <p14:xfrm>
                <a:off x="1774172" y="1783934"/>
                <a:ext cx="123120" cy="21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4C1910-8C38-4524-A2AC-E14BA94CB9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65532" y="1774934"/>
                  <a:ext cx="140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9B9284-1B6D-3BEE-9F33-D659253A6A1D}"/>
              </a:ext>
            </a:extLst>
          </p:cNvPr>
          <p:cNvGrpSpPr/>
          <p:nvPr/>
        </p:nvGrpSpPr>
        <p:grpSpPr>
          <a:xfrm>
            <a:off x="2831880" y="1731374"/>
            <a:ext cx="2110652" cy="1391394"/>
            <a:chOff x="2831880" y="1731374"/>
            <a:chExt cx="2110652" cy="13913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2729E8-132B-B185-B4E8-65915271AD33}"/>
                    </a:ext>
                  </a:extLst>
                </p14:cNvPr>
                <p14:cNvContentPartPr/>
                <p14:nvPr/>
              </p14:nvContentPartPr>
              <p14:xfrm>
                <a:off x="2831880" y="2134568"/>
                <a:ext cx="536760" cy="33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2729E8-132B-B185-B4E8-65915271AD3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22880" y="2125928"/>
                  <a:ext cx="554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0EF7B2-7205-E505-100C-108D911B7B33}"/>
                    </a:ext>
                  </a:extLst>
                </p14:cNvPr>
                <p14:cNvContentPartPr/>
                <p14:nvPr/>
              </p14:nvContentPartPr>
              <p14:xfrm>
                <a:off x="3568440" y="2063648"/>
                <a:ext cx="48600" cy="27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0EF7B2-7205-E505-100C-108D911B7B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59440" y="2054648"/>
                  <a:ext cx="66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2BB58C-6BC7-6EA0-2B00-5963CB8F43F9}"/>
                    </a:ext>
                  </a:extLst>
                </p14:cNvPr>
                <p14:cNvContentPartPr/>
                <p14:nvPr/>
              </p14:nvContentPartPr>
              <p14:xfrm>
                <a:off x="3514080" y="2055728"/>
                <a:ext cx="203400" cy="14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2BB58C-6BC7-6EA0-2B00-5963CB8F43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05080" y="2047088"/>
                  <a:ext cx="221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5FF43C-FB50-9FAA-9FF3-AFDD7D169FCF}"/>
                    </a:ext>
                  </a:extLst>
                </p14:cNvPr>
                <p14:cNvContentPartPr/>
                <p14:nvPr/>
              </p14:nvContentPartPr>
              <p14:xfrm>
                <a:off x="3780120" y="2034128"/>
                <a:ext cx="20628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5FF43C-FB50-9FAA-9FF3-AFDD7D169F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71480" y="2025128"/>
                  <a:ext cx="22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BE851A-859C-BBE0-1DCC-648437F4495A}"/>
                    </a:ext>
                  </a:extLst>
                </p14:cNvPr>
                <p14:cNvContentPartPr/>
                <p14:nvPr/>
              </p14:nvContentPartPr>
              <p14:xfrm>
                <a:off x="4063800" y="1970408"/>
                <a:ext cx="111240" cy="18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BE851A-859C-BBE0-1DCC-648437F449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54800" y="1961768"/>
                  <a:ext cx="128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50C6B3-E39B-51DB-41E9-D70F40DAF85F}"/>
                    </a:ext>
                  </a:extLst>
                </p14:cNvPr>
                <p14:cNvContentPartPr/>
                <p14:nvPr/>
              </p14:nvContentPartPr>
              <p14:xfrm>
                <a:off x="4168200" y="1817048"/>
                <a:ext cx="196560" cy="26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50C6B3-E39B-51DB-41E9-D70F40DAF85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9200" y="1808408"/>
                  <a:ext cx="214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E5610A-36DF-8F95-C7AC-A7FA2EBFA8C9}"/>
                    </a:ext>
                  </a:extLst>
                </p14:cNvPr>
                <p14:cNvContentPartPr/>
                <p14:nvPr/>
              </p14:nvContentPartPr>
              <p14:xfrm>
                <a:off x="3631440" y="2645048"/>
                <a:ext cx="205560" cy="477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E5610A-36DF-8F95-C7AC-A7FA2EBFA8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22800" y="2636048"/>
                  <a:ext cx="223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61F21E-A55D-E608-2114-AB3904D520CE}"/>
                    </a:ext>
                  </a:extLst>
                </p14:cNvPr>
                <p14:cNvContentPartPr/>
                <p14:nvPr/>
              </p14:nvContentPartPr>
              <p14:xfrm>
                <a:off x="4009440" y="2645408"/>
                <a:ext cx="155160" cy="267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61F21E-A55D-E608-2114-AB3904D520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00800" y="2636768"/>
                  <a:ext cx="172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352B0F-8285-44B1-DCAE-A1E7792E53CF}"/>
                    </a:ext>
                  </a:extLst>
                </p14:cNvPr>
                <p14:cNvContentPartPr/>
                <p14:nvPr/>
              </p14:nvContentPartPr>
              <p14:xfrm>
                <a:off x="4234440" y="2716328"/>
                <a:ext cx="192960" cy="16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352B0F-8285-44B1-DCAE-A1E7792E53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25440" y="2707328"/>
                  <a:ext cx="210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028310-5D91-9FD1-7F0B-4498E57C1312}"/>
                    </a:ext>
                  </a:extLst>
                </p14:cNvPr>
                <p14:cNvContentPartPr/>
                <p14:nvPr/>
              </p14:nvContentPartPr>
              <p14:xfrm>
                <a:off x="4470240" y="2718128"/>
                <a:ext cx="138600" cy="139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028310-5D91-9FD1-7F0B-4498E57C13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1600" y="2709128"/>
                  <a:ext cx="156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195B74-06B3-E862-FF85-30AD7029EEFE}"/>
                    </a:ext>
                  </a:extLst>
                </p14:cNvPr>
                <p14:cNvContentPartPr/>
                <p14:nvPr/>
              </p14:nvContentPartPr>
              <p14:xfrm>
                <a:off x="4689840" y="2546048"/>
                <a:ext cx="144000" cy="294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195B74-06B3-E862-FF85-30AD7029EEF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81200" y="2537048"/>
                  <a:ext cx="161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450AE7-8F95-07DD-D049-9C150DA964A1}"/>
                    </a:ext>
                  </a:extLst>
                </p14:cNvPr>
                <p14:cNvContentPartPr/>
                <p14:nvPr/>
              </p14:nvContentPartPr>
              <p14:xfrm>
                <a:off x="4428452" y="1797614"/>
                <a:ext cx="79200" cy="22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450AE7-8F95-07DD-D049-9C150DA964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9452" y="1788974"/>
                  <a:ext cx="968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9F1F47-AD92-A91F-4CFC-700284F57E7F}"/>
                    </a:ext>
                  </a:extLst>
                </p14:cNvPr>
                <p14:cNvContentPartPr/>
                <p14:nvPr/>
              </p14:nvContentPartPr>
              <p14:xfrm>
                <a:off x="4583972" y="1786814"/>
                <a:ext cx="204480" cy="160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9F1F47-AD92-A91F-4CFC-700284F57E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4972" y="1777814"/>
                  <a:ext cx="222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4A92D2-6CFF-A194-BC23-9C8E518DBC45}"/>
                    </a:ext>
                  </a:extLst>
                </p14:cNvPr>
                <p14:cNvContentPartPr/>
                <p14:nvPr/>
              </p14:nvContentPartPr>
              <p14:xfrm>
                <a:off x="4668572" y="1770974"/>
                <a:ext cx="110160" cy="21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4A92D2-6CFF-A194-BC23-9C8E518DBC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59572" y="1761974"/>
                  <a:ext cx="127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8B5861-58B8-7FC4-C44E-F3C0B85894C1}"/>
                    </a:ext>
                  </a:extLst>
                </p14:cNvPr>
                <p14:cNvContentPartPr/>
                <p14:nvPr/>
              </p14:nvContentPartPr>
              <p14:xfrm>
                <a:off x="4803932" y="1731374"/>
                <a:ext cx="138600" cy="21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8B5861-58B8-7FC4-C44E-F3C0B85894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94932" y="1722734"/>
                  <a:ext cx="1562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A873D3-6905-3352-C452-9194754996DE}"/>
              </a:ext>
            </a:extLst>
          </p:cNvPr>
          <p:cNvGrpSpPr/>
          <p:nvPr/>
        </p:nvGrpSpPr>
        <p:grpSpPr>
          <a:xfrm>
            <a:off x="6992372" y="2565494"/>
            <a:ext cx="699840" cy="390600"/>
            <a:chOff x="6992372" y="2565494"/>
            <a:chExt cx="69984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CF1556-914E-5512-B8C9-1A7613FCE814}"/>
                    </a:ext>
                  </a:extLst>
                </p14:cNvPr>
                <p14:cNvContentPartPr/>
                <p14:nvPr/>
              </p14:nvContentPartPr>
              <p14:xfrm>
                <a:off x="7110092" y="2565494"/>
                <a:ext cx="131760" cy="39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CF1556-914E-5512-B8C9-1A7613FCE8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01452" y="2556494"/>
                  <a:ext cx="1494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54F198-1129-6467-CCB9-30302C89E10E}"/>
                    </a:ext>
                  </a:extLst>
                </p14:cNvPr>
                <p14:cNvContentPartPr/>
                <p14:nvPr/>
              </p14:nvContentPartPr>
              <p14:xfrm>
                <a:off x="6992372" y="2800574"/>
                <a:ext cx="183600" cy="11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54F198-1129-6467-CCB9-30302C89E1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83372" y="2791934"/>
                  <a:ext cx="201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BE3008-4A17-B132-143D-3CF95CD48EA4}"/>
                    </a:ext>
                  </a:extLst>
                </p14:cNvPr>
                <p14:cNvContentPartPr/>
                <p14:nvPr/>
              </p14:nvContentPartPr>
              <p14:xfrm>
                <a:off x="7173092" y="2739014"/>
                <a:ext cx="131760" cy="1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BE3008-4A17-B132-143D-3CF95CD48E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4452" y="2730374"/>
                  <a:ext cx="149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8BCAA7-503A-CFAD-817D-BB3149DF470C}"/>
                    </a:ext>
                  </a:extLst>
                </p14:cNvPr>
                <p14:cNvContentPartPr/>
                <p14:nvPr/>
              </p14:nvContentPartPr>
              <p14:xfrm>
                <a:off x="7237532" y="2804894"/>
                <a:ext cx="18720" cy="9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8BCAA7-503A-CFAD-817D-BB3149DF47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8892" y="2796254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57380C7-5AD2-66D9-81EE-DB4B6CBFDFCB}"/>
                    </a:ext>
                  </a:extLst>
                </p14:cNvPr>
                <p14:cNvContentPartPr/>
                <p14:nvPr/>
              </p14:nvContentPartPr>
              <p14:xfrm>
                <a:off x="7300532" y="2776454"/>
                <a:ext cx="71640" cy="109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57380C7-5AD2-66D9-81EE-DB4B6CBFDF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91892" y="2767454"/>
                  <a:ext cx="89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F95248-112F-6552-ADE5-3B6E6E2CFABD}"/>
                    </a:ext>
                  </a:extLst>
                </p14:cNvPr>
                <p14:cNvContentPartPr/>
                <p14:nvPr/>
              </p14:nvContentPartPr>
              <p14:xfrm>
                <a:off x="7385852" y="2744054"/>
                <a:ext cx="106560" cy="150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F95248-112F-6552-ADE5-3B6E6E2CFA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77212" y="2735414"/>
                  <a:ext cx="124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ECE471-9817-FEE2-BDA7-3A1738607822}"/>
                    </a:ext>
                  </a:extLst>
                </p14:cNvPr>
                <p14:cNvContentPartPr/>
                <p14:nvPr/>
              </p14:nvContentPartPr>
              <p14:xfrm>
                <a:off x="7427972" y="2741174"/>
                <a:ext cx="202320" cy="60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ECE471-9817-FEE2-BDA7-3A17386078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19332" y="2732534"/>
                  <a:ext cx="21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C6EF52-4D06-C41E-45E0-F9202B5520B1}"/>
                    </a:ext>
                  </a:extLst>
                </p14:cNvPr>
                <p14:cNvContentPartPr/>
                <p14:nvPr/>
              </p14:nvContentPartPr>
              <p14:xfrm>
                <a:off x="7547492" y="2682494"/>
                <a:ext cx="144720" cy="220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C6EF52-4D06-C41E-45E0-F9202B5520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38852" y="2673494"/>
                  <a:ext cx="1623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064AF38-CB10-B4F1-28B3-7402EEC86559}"/>
              </a:ext>
            </a:extLst>
          </p:cNvPr>
          <p:cNvGrpSpPr/>
          <p:nvPr/>
        </p:nvGrpSpPr>
        <p:grpSpPr>
          <a:xfrm>
            <a:off x="10200332" y="2593214"/>
            <a:ext cx="555840" cy="288720"/>
            <a:chOff x="10200332" y="2593214"/>
            <a:chExt cx="55584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CB93F2-20BB-8D7F-3E0F-BC9BE32FB874}"/>
                    </a:ext>
                  </a:extLst>
                </p14:cNvPr>
                <p14:cNvContentPartPr/>
                <p14:nvPr/>
              </p14:nvContentPartPr>
              <p14:xfrm>
                <a:off x="10200332" y="2593214"/>
                <a:ext cx="101520" cy="286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CB93F2-20BB-8D7F-3E0F-BC9BE32FB8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91692" y="2584574"/>
                  <a:ext cx="119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0CB28C-C82D-3449-5BC0-FDC88AE7567C}"/>
                    </a:ext>
                  </a:extLst>
                </p14:cNvPr>
                <p14:cNvContentPartPr/>
                <p14:nvPr/>
              </p14:nvContentPartPr>
              <p14:xfrm>
                <a:off x="10334252" y="2706254"/>
                <a:ext cx="106560" cy="120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0CB28C-C82D-3449-5BC0-FDC88AE7567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25252" y="2697614"/>
                  <a:ext cx="124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B07B77-AC04-A4BA-84A6-9ED19DCC4A8B}"/>
                    </a:ext>
                  </a:extLst>
                </p14:cNvPr>
                <p14:cNvContentPartPr/>
                <p14:nvPr/>
              </p14:nvContentPartPr>
              <p14:xfrm>
                <a:off x="10475372" y="2674574"/>
                <a:ext cx="59040" cy="207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B07B77-AC04-A4BA-84A6-9ED19DCC4A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66372" y="2665574"/>
                  <a:ext cx="76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A1458B-F3DA-0468-555C-DBD18D658BC1}"/>
                    </a:ext>
                  </a:extLst>
                </p14:cNvPr>
                <p14:cNvContentPartPr/>
                <p14:nvPr/>
              </p14:nvContentPartPr>
              <p14:xfrm>
                <a:off x="10541972" y="2692214"/>
                <a:ext cx="177120" cy="29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A1458B-F3DA-0468-555C-DBD18D658B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33332" y="2683214"/>
                  <a:ext cx="194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E3E670-A002-7687-D505-2DED213DD38E}"/>
                    </a:ext>
                  </a:extLst>
                </p14:cNvPr>
                <p14:cNvContentPartPr/>
                <p14:nvPr/>
              </p14:nvContentPartPr>
              <p14:xfrm>
                <a:off x="10617212" y="2610854"/>
                <a:ext cx="138960" cy="262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E3E670-A002-7687-D505-2DED213DD3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08212" y="2601854"/>
                  <a:ext cx="15660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7CE03-D8EF-3D69-C64F-888037877936}"/>
                  </a:ext>
                </a:extLst>
              </p14:cNvPr>
              <p14:cNvContentPartPr/>
              <p14:nvPr/>
            </p14:nvContentPartPr>
            <p14:xfrm>
              <a:off x="6535532" y="3650534"/>
              <a:ext cx="444960" cy="408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7CE03-D8EF-3D69-C64F-88803787793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26892" y="3641534"/>
                <a:ext cx="46260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F4A135F-3423-11A2-17D9-03E283D3207A}"/>
              </a:ext>
            </a:extLst>
          </p:cNvPr>
          <p:cNvGrpSpPr/>
          <p:nvPr/>
        </p:nvGrpSpPr>
        <p:grpSpPr>
          <a:xfrm>
            <a:off x="6218012" y="4386374"/>
            <a:ext cx="1733760" cy="522360"/>
            <a:chOff x="6218012" y="4386374"/>
            <a:chExt cx="173376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99898D-5876-659A-B080-8477734DC485}"/>
                    </a:ext>
                  </a:extLst>
                </p14:cNvPr>
                <p14:cNvContentPartPr/>
                <p14:nvPr/>
              </p14:nvContentPartPr>
              <p14:xfrm>
                <a:off x="6218012" y="4509494"/>
                <a:ext cx="185040" cy="301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99898D-5876-659A-B080-8477734DC4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09012" y="4500854"/>
                  <a:ext cx="202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3858CA-FED3-EF63-6184-54657282AABE}"/>
                    </a:ext>
                  </a:extLst>
                </p14:cNvPr>
                <p14:cNvContentPartPr/>
                <p14:nvPr/>
              </p14:nvContentPartPr>
              <p14:xfrm>
                <a:off x="6442292" y="4611014"/>
                <a:ext cx="152640" cy="14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3858CA-FED3-EF63-6184-54657282AAB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3652" y="4602014"/>
                  <a:ext cx="17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4BDBFC6-6D47-5334-6B9E-101AEE47614F}"/>
                    </a:ext>
                  </a:extLst>
                </p14:cNvPr>
                <p14:cNvContentPartPr/>
                <p14:nvPr/>
              </p14:nvContentPartPr>
              <p14:xfrm>
                <a:off x="6690332" y="4599134"/>
                <a:ext cx="139680" cy="309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4BDBFC6-6D47-5334-6B9E-101AEE4761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1332" y="4590134"/>
                  <a:ext cx="157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47FB9A-0E17-30DC-C34E-4796C85974C8}"/>
                    </a:ext>
                  </a:extLst>
                </p14:cNvPr>
                <p14:cNvContentPartPr/>
                <p14:nvPr/>
              </p14:nvContentPartPr>
              <p14:xfrm>
                <a:off x="6864932" y="4609214"/>
                <a:ext cx="197280" cy="131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47FB9A-0E17-30DC-C34E-4796C85974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5932" y="4600574"/>
                  <a:ext cx="214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62E047-1CDA-A347-66C6-F8BC4D748237}"/>
                    </a:ext>
                  </a:extLst>
                </p14:cNvPr>
                <p14:cNvContentPartPr/>
                <p14:nvPr/>
              </p14:nvContentPartPr>
              <p14:xfrm>
                <a:off x="7071932" y="4558814"/>
                <a:ext cx="139680" cy="149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62E047-1CDA-A347-66C6-F8BC4D7482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63292" y="4549814"/>
                  <a:ext cx="15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617EE7-E4F7-32BC-43A8-F4EDDD7982DC}"/>
                    </a:ext>
                  </a:extLst>
                </p14:cNvPr>
                <p14:cNvContentPartPr/>
                <p14:nvPr/>
              </p14:nvContentPartPr>
              <p14:xfrm>
                <a:off x="7306292" y="4539734"/>
                <a:ext cx="141480" cy="13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617EE7-E4F7-32BC-43A8-F4EDDD7982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97292" y="4531094"/>
                  <a:ext cx="159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D606BA-7F8F-9EF5-1C8E-EF319806180C}"/>
                    </a:ext>
                  </a:extLst>
                </p14:cNvPr>
                <p14:cNvContentPartPr/>
                <p14:nvPr/>
              </p14:nvContentPartPr>
              <p14:xfrm>
                <a:off x="7497452" y="4533254"/>
                <a:ext cx="97920" cy="142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D606BA-7F8F-9EF5-1C8E-EF31980618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88812" y="4524254"/>
                  <a:ext cx="115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CA05B9-0B0E-4CD0-D364-B57AA5F97873}"/>
                    </a:ext>
                  </a:extLst>
                </p14:cNvPr>
                <p14:cNvContentPartPr/>
                <p14:nvPr/>
              </p14:nvContentPartPr>
              <p14:xfrm>
                <a:off x="7720652" y="4508054"/>
                <a:ext cx="79920" cy="147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CA05B9-0B0E-4CD0-D364-B57AA5F978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11652" y="4499414"/>
                  <a:ext cx="97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331C66E-DB4C-6ED8-C3F8-D530C08A3BB2}"/>
                    </a:ext>
                  </a:extLst>
                </p14:cNvPr>
                <p14:cNvContentPartPr/>
                <p14:nvPr/>
              </p14:nvContentPartPr>
              <p14:xfrm>
                <a:off x="7863212" y="4386374"/>
                <a:ext cx="88560" cy="295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331C66E-DB4C-6ED8-C3F8-D530C08A3B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54212" y="4377374"/>
                  <a:ext cx="10620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8DF7612-9501-5847-98CE-C7C8224ECE1D}"/>
              </a:ext>
            </a:extLst>
          </p:cNvPr>
          <p:cNvGrpSpPr/>
          <p:nvPr/>
        </p:nvGrpSpPr>
        <p:grpSpPr>
          <a:xfrm>
            <a:off x="9825212" y="3210708"/>
            <a:ext cx="2077920" cy="1530626"/>
            <a:chOff x="9825212" y="3210708"/>
            <a:chExt cx="2077920" cy="153062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A6D2E1-CBA8-3812-8C81-6FCFC826B6D3}"/>
                    </a:ext>
                  </a:extLst>
                </p14:cNvPr>
                <p14:cNvContentPartPr/>
                <p14:nvPr/>
              </p14:nvContentPartPr>
              <p14:xfrm>
                <a:off x="9834097" y="3227268"/>
                <a:ext cx="45000" cy="72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A6D2E1-CBA8-3812-8C81-6FCFC826B6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25097" y="3218268"/>
                  <a:ext cx="626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1C39BB-EC19-1470-3EDD-81E0825C331F}"/>
                    </a:ext>
                  </a:extLst>
                </p14:cNvPr>
                <p14:cNvContentPartPr/>
                <p14:nvPr/>
              </p14:nvContentPartPr>
              <p14:xfrm>
                <a:off x="10277257" y="3210708"/>
                <a:ext cx="47520" cy="74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1C39BB-EC19-1470-3EDD-81E0825C33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68257" y="3201708"/>
                  <a:ext cx="651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E647D2-CC29-2023-1A7C-30DEE841791A}"/>
                    </a:ext>
                  </a:extLst>
                </p14:cNvPr>
                <p14:cNvContentPartPr/>
                <p14:nvPr/>
              </p14:nvContentPartPr>
              <p14:xfrm>
                <a:off x="10843292" y="3489614"/>
                <a:ext cx="161280" cy="140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E647D2-CC29-2023-1A7C-30DEE84179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34652" y="3480614"/>
                  <a:ext cx="178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A7D2A3-43DF-C4D5-169E-5B14DB37D293}"/>
                    </a:ext>
                  </a:extLst>
                </p14:cNvPr>
                <p14:cNvContentPartPr/>
                <p14:nvPr/>
              </p14:nvContentPartPr>
              <p14:xfrm>
                <a:off x="10903052" y="3540374"/>
                <a:ext cx="300240" cy="525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A7D2A3-43DF-C4D5-169E-5B14DB37D2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94412" y="3531734"/>
                  <a:ext cx="3178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CC20A7-5699-340F-7356-B148E735D85B}"/>
                    </a:ext>
                  </a:extLst>
                </p14:cNvPr>
                <p14:cNvContentPartPr/>
                <p14:nvPr/>
              </p14:nvContentPartPr>
              <p14:xfrm>
                <a:off x="9825212" y="4442174"/>
                <a:ext cx="269640" cy="22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CC20A7-5699-340F-7356-B148E735D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16212" y="4433534"/>
                  <a:ext cx="287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43FE33-713A-394F-C6CF-28DDC1DD0451}"/>
                    </a:ext>
                  </a:extLst>
                </p14:cNvPr>
                <p14:cNvContentPartPr/>
                <p14:nvPr/>
              </p14:nvContentPartPr>
              <p14:xfrm>
                <a:off x="10114292" y="4465574"/>
                <a:ext cx="205920" cy="147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43FE33-713A-394F-C6CF-28DDC1DD04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05652" y="4456574"/>
                  <a:ext cx="22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85F8E4-EC9B-C609-A717-6BF442DDF197}"/>
                    </a:ext>
                  </a:extLst>
                </p14:cNvPr>
                <p14:cNvContentPartPr/>
                <p14:nvPr/>
              </p14:nvContentPartPr>
              <p14:xfrm>
                <a:off x="10395452" y="4439294"/>
                <a:ext cx="157320" cy="30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85F8E4-EC9B-C609-A717-6BF442DDF1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86812" y="4430654"/>
                  <a:ext cx="174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119D0A9-85F7-6B42-020B-9CDB2F1BA201}"/>
                    </a:ext>
                  </a:extLst>
                </p14:cNvPr>
                <p14:cNvContentPartPr/>
                <p14:nvPr/>
              </p14:nvContentPartPr>
              <p14:xfrm>
                <a:off x="10594172" y="4409054"/>
                <a:ext cx="167040" cy="153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119D0A9-85F7-6B42-020B-9CDB2F1BA2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85172" y="4400054"/>
                  <a:ext cx="184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6F92BC-E03B-BC05-1B14-A24310E51F30}"/>
                    </a:ext>
                  </a:extLst>
                </p14:cNvPr>
                <p14:cNvContentPartPr/>
                <p14:nvPr/>
              </p14:nvContentPartPr>
              <p14:xfrm>
                <a:off x="10778852" y="4386374"/>
                <a:ext cx="144720" cy="139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B6F92BC-E03B-BC05-1B14-A24310E51F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70212" y="4377374"/>
                  <a:ext cx="162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175EB88-9D51-13F1-9E70-C86D2F80B0F0}"/>
                    </a:ext>
                  </a:extLst>
                </p14:cNvPr>
                <p14:cNvContentPartPr/>
                <p14:nvPr/>
              </p14:nvContentPartPr>
              <p14:xfrm>
                <a:off x="10960652" y="4385294"/>
                <a:ext cx="158760" cy="139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175EB88-9D51-13F1-9E70-C86D2F80B0F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51652" y="4376294"/>
                  <a:ext cx="17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64E235-0C4B-B466-41BC-DF02DF44473E}"/>
                    </a:ext>
                  </a:extLst>
                </p14:cNvPr>
                <p14:cNvContentPartPr/>
                <p14:nvPr/>
              </p14:nvContentPartPr>
              <p14:xfrm>
                <a:off x="11158292" y="4321574"/>
                <a:ext cx="184320" cy="169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64E235-0C4B-B466-41BC-DF02DF4447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49292" y="4312574"/>
                  <a:ext cx="201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55B5CE-33E0-E124-3211-5FA5ECC9DDEC}"/>
                    </a:ext>
                  </a:extLst>
                </p14:cNvPr>
                <p14:cNvContentPartPr/>
                <p14:nvPr/>
              </p14:nvContentPartPr>
              <p14:xfrm>
                <a:off x="11398052" y="4212494"/>
                <a:ext cx="98280" cy="230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55B5CE-33E0-E124-3211-5FA5ECC9DD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89052" y="4203494"/>
                  <a:ext cx="115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AE6ED6A-0DB2-DB0E-2605-3BB17DFFC9A5}"/>
                    </a:ext>
                  </a:extLst>
                </p14:cNvPr>
                <p14:cNvContentPartPr/>
                <p14:nvPr/>
              </p14:nvContentPartPr>
              <p14:xfrm>
                <a:off x="11526932" y="4244894"/>
                <a:ext cx="189720" cy="214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AE6ED6A-0DB2-DB0E-2605-3BB17DFFC9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18292" y="4236254"/>
                  <a:ext cx="207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8FA1C6C-B6EB-D181-FE69-E92A086F363E}"/>
                    </a:ext>
                  </a:extLst>
                </p14:cNvPr>
                <p14:cNvContentPartPr/>
                <p14:nvPr/>
              </p14:nvContentPartPr>
              <p14:xfrm>
                <a:off x="11593532" y="4224734"/>
                <a:ext cx="59040" cy="20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8FA1C6C-B6EB-D181-FE69-E92A086F36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84532" y="4215734"/>
                  <a:ext cx="7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D7EEB5-7345-BE0D-02B7-DC587B194981}"/>
                    </a:ext>
                  </a:extLst>
                </p14:cNvPr>
                <p14:cNvContentPartPr/>
                <p14:nvPr/>
              </p14:nvContentPartPr>
              <p14:xfrm>
                <a:off x="11768492" y="4150214"/>
                <a:ext cx="134640" cy="254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D7EEB5-7345-BE0D-02B7-DC587B1949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59852" y="4141574"/>
                  <a:ext cx="152280" cy="27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09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3ACC6-D663-78E5-BA00-FF8FFF6E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20C4FE-E439-84D7-5670-CA3C5224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55556"/>
            <a:ext cx="9450119" cy="2019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642615-90EE-965F-0566-52403B87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055" y="1982637"/>
            <a:ext cx="6067890" cy="4607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5437DE-B1B9-22E4-AD7C-7F1A6D70F3ED}"/>
                  </a:ext>
                </a:extLst>
              </p14:cNvPr>
              <p14:cNvContentPartPr/>
              <p14:nvPr/>
            </p14:nvContentPartPr>
            <p14:xfrm>
              <a:off x="5242280" y="29257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5437DE-B1B9-22E4-AD7C-7F1A6D70F3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3640" y="291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CC69785-E2CB-BD07-4E65-D6F78156A26C}"/>
                  </a:ext>
                </a:extLst>
              </p14:cNvPr>
              <p14:cNvContentPartPr/>
              <p14:nvPr/>
            </p14:nvContentPartPr>
            <p14:xfrm>
              <a:off x="9377240" y="1773040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CC69785-E2CB-BD07-4E65-D6F78156A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68240" y="1764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2861873-EEA4-D6C7-1A76-454421D47D3C}"/>
                  </a:ext>
                </a:extLst>
              </p14:cNvPr>
              <p14:cNvContentPartPr/>
              <p14:nvPr/>
            </p14:nvContentPartPr>
            <p14:xfrm>
              <a:off x="5447160" y="2015240"/>
              <a:ext cx="1800" cy="3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2861873-EEA4-D6C7-1A76-454421D47D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8520" y="2006240"/>
                <a:ext cx="19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D43D397-D1F9-3DCC-BAE9-77B546A793DA}"/>
                  </a:ext>
                </a:extLst>
              </p14:cNvPr>
              <p14:cNvContentPartPr/>
              <p14:nvPr/>
            </p14:nvContentPartPr>
            <p14:xfrm>
              <a:off x="5155200" y="1574600"/>
              <a:ext cx="6120" cy="1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D43D397-D1F9-3DCC-BAE9-77B546A793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6560" y="1565960"/>
                <a:ext cx="2376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230D65A-3DCB-B70F-DA58-2CF15C53C36A}"/>
              </a:ext>
            </a:extLst>
          </p:cNvPr>
          <p:cNvGrpSpPr/>
          <p:nvPr/>
        </p:nvGrpSpPr>
        <p:grpSpPr>
          <a:xfrm>
            <a:off x="47880" y="1891760"/>
            <a:ext cx="3242840" cy="1914200"/>
            <a:chOff x="47880" y="1891760"/>
            <a:chExt cx="3242840" cy="19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E7BAA8-3E7C-D7B2-1FC7-648A796A152B}"/>
                    </a:ext>
                  </a:extLst>
                </p14:cNvPr>
                <p14:cNvContentPartPr/>
                <p14:nvPr/>
              </p14:nvContentPartPr>
              <p14:xfrm>
                <a:off x="2940440" y="2891200"/>
                <a:ext cx="280080" cy="2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E7BAA8-3E7C-D7B2-1FC7-648A796A15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31440" y="2882560"/>
                  <a:ext cx="29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D9BD88-FFAC-5F9F-A38B-234731F31BFE}"/>
                    </a:ext>
                  </a:extLst>
                </p14:cNvPr>
                <p14:cNvContentPartPr/>
                <p14:nvPr/>
              </p14:nvContentPartPr>
              <p14:xfrm>
                <a:off x="3108200" y="2809480"/>
                <a:ext cx="140760" cy="21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D9BD88-FFAC-5F9F-A38B-234731F31B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9200" y="2800840"/>
                  <a:ext cx="158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705BB7-5E8B-FA20-0F58-02EBC0367DB5}"/>
                    </a:ext>
                  </a:extLst>
                </p14:cNvPr>
                <p14:cNvContentPartPr/>
                <p14:nvPr/>
              </p14:nvContentPartPr>
              <p14:xfrm>
                <a:off x="2878880" y="3103600"/>
                <a:ext cx="411840" cy="161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705BB7-5E8B-FA20-0F58-02EBC0367D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69880" y="3094960"/>
                  <a:ext cx="429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F0E4B08-93FB-8E78-338D-4899500160EE}"/>
                    </a:ext>
                  </a:extLst>
                </p14:cNvPr>
                <p14:cNvContentPartPr/>
                <p14:nvPr/>
              </p14:nvContentPartPr>
              <p14:xfrm>
                <a:off x="3115400" y="3057880"/>
                <a:ext cx="166680" cy="17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F0E4B08-93FB-8E78-338D-4899500160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06400" y="3049240"/>
                  <a:ext cx="184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83E66C-3D71-5347-D6C0-4D28C49CB54A}"/>
                    </a:ext>
                  </a:extLst>
                </p14:cNvPr>
                <p14:cNvContentPartPr/>
                <p14:nvPr/>
              </p14:nvContentPartPr>
              <p14:xfrm>
                <a:off x="1540040" y="3530920"/>
                <a:ext cx="357840" cy="275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83E66C-3D71-5347-D6C0-4D28C49CB5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31400" y="3522280"/>
                  <a:ext cx="375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990E43-B2FB-1259-CC48-68CD9C07CE00}"/>
                    </a:ext>
                  </a:extLst>
                </p14:cNvPr>
                <p14:cNvContentPartPr/>
                <p14:nvPr/>
              </p14:nvContentPartPr>
              <p14:xfrm>
                <a:off x="1890680" y="3551800"/>
                <a:ext cx="182520" cy="86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990E43-B2FB-1259-CC48-68CD9C07CE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2040" y="3543160"/>
                  <a:ext cx="200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3F04035-DF9B-5605-857C-A0A58A80E02F}"/>
                    </a:ext>
                  </a:extLst>
                </p14:cNvPr>
                <p14:cNvContentPartPr/>
                <p14:nvPr/>
              </p14:nvContentPartPr>
              <p14:xfrm>
                <a:off x="2048000" y="3467560"/>
                <a:ext cx="99360" cy="36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3F04035-DF9B-5605-857C-A0A58A80E0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9000" y="3458920"/>
                  <a:ext cx="117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1579C4-15EC-FF4B-0B0E-4FEF733AFC8A}"/>
                    </a:ext>
                  </a:extLst>
                </p14:cNvPr>
                <p14:cNvContentPartPr/>
                <p14:nvPr/>
              </p14:nvContentPartPr>
              <p14:xfrm>
                <a:off x="2073200" y="3437680"/>
                <a:ext cx="88920" cy="162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1579C4-15EC-FF4B-0B0E-4FEF733AFC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64200" y="3428680"/>
                  <a:ext cx="106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4B5B0-17F0-502B-32F7-F8DF74F0E02D}"/>
                    </a:ext>
                  </a:extLst>
                </p14:cNvPr>
                <p14:cNvContentPartPr/>
                <p14:nvPr/>
              </p14:nvContentPartPr>
              <p14:xfrm>
                <a:off x="2235560" y="3463240"/>
                <a:ext cx="120600" cy="10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4B5B0-17F0-502B-32F7-F8DF74F0E0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6560" y="3454240"/>
                  <a:ext cx="138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38CBA4-345A-ED00-7DC0-59F4F0621C9C}"/>
                    </a:ext>
                  </a:extLst>
                </p14:cNvPr>
                <p14:cNvContentPartPr/>
                <p14:nvPr/>
              </p14:nvContentPartPr>
              <p14:xfrm>
                <a:off x="2357600" y="3444880"/>
                <a:ext cx="28440" cy="3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38CBA4-345A-ED00-7DC0-59F4F0621C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48600" y="3435880"/>
                  <a:ext cx="46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E10FA93-EF4A-B9E1-1A33-0746B08EAA7A}"/>
                    </a:ext>
                  </a:extLst>
                </p14:cNvPr>
                <p14:cNvContentPartPr/>
                <p14:nvPr/>
              </p14:nvContentPartPr>
              <p14:xfrm>
                <a:off x="2277320" y="3364240"/>
                <a:ext cx="118800" cy="31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E10FA93-EF4A-B9E1-1A33-0746B08EAA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68320" y="3355600"/>
                  <a:ext cx="136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F624400-552C-2151-C5BF-E69FEB133D86}"/>
                    </a:ext>
                  </a:extLst>
                </p14:cNvPr>
                <p14:cNvContentPartPr/>
                <p14:nvPr/>
              </p14:nvContentPartPr>
              <p14:xfrm>
                <a:off x="2400800" y="3325360"/>
                <a:ext cx="177480" cy="130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F624400-552C-2151-C5BF-E69FEB133D8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92160" y="3316360"/>
                  <a:ext cx="195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19117A-77D1-6FC9-7398-86187E2857D7}"/>
                    </a:ext>
                  </a:extLst>
                </p14:cNvPr>
                <p14:cNvContentPartPr/>
                <p14:nvPr/>
              </p14:nvContentPartPr>
              <p14:xfrm>
                <a:off x="2617520" y="3209080"/>
                <a:ext cx="200160" cy="237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19117A-77D1-6FC9-7398-86187E2857D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8880" y="3200440"/>
                  <a:ext cx="217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D3FA99-C3EF-1BA4-3B5C-0706BDDE0B62}"/>
                    </a:ext>
                  </a:extLst>
                </p14:cNvPr>
                <p14:cNvContentPartPr/>
                <p14:nvPr/>
              </p14:nvContentPartPr>
              <p14:xfrm>
                <a:off x="1826600" y="2905240"/>
                <a:ext cx="137880" cy="28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D3FA99-C3EF-1BA4-3B5C-0706BDDE0B6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17600" y="2896600"/>
                  <a:ext cx="155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9B4039-83CA-E933-BD87-3CD53517E5C9}"/>
                    </a:ext>
                  </a:extLst>
                </p14:cNvPr>
                <p14:cNvContentPartPr/>
                <p14:nvPr/>
              </p14:nvContentPartPr>
              <p14:xfrm>
                <a:off x="1840280" y="2836840"/>
                <a:ext cx="120960" cy="19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9B4039-83CA-E933-BD87-3CD53517E5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31280" y="2828200"/>
                  <a:ext cx="138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7B4E32-7B5E-3A1D-7C8F-B6F86BA64AD8}"/>
                    </a:ext>
                  </a:extLst>
                </p14:cNvPr>
                <p14:cNvContentPartPr/>
                <p14:nvPr/>
              </p14:nvContentPartPr>
              <p14:xfrm>
                <a:off x="2020640" y="2845120"/>
                <a:ext cx="88920" cy="90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7B4E32-7B5E-3A1D-7C8F-B6F86BA64A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12000" y="2836480"/>
                  <a:ext cx="10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1C8920-22D0-1CA2-5B64-57E942D68424}"/>
                    </a:ext>
                  </a:extLst>
                </p14:cNvPr>
                <p14:cNvContentPartPr/>
                <p14:nvPr/>
              </p14:nvContentPartPr>
              <p14:xfrm>
                <a:off x="2077520" y="2720560"/>
                <a:ext cx="97920" cy="7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1C8920-22D0-1CA2-5B64-57E942D684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68880" y="2711920"/>
                  <a:ext cx="115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738881-D549-9881-9F94-A5BB1693E787}"/>
                    </a:ext>
                  </a:extLst>
                </p14:cNvPr>
                <p14:cNvContentPartPr/>
                <p14:nvPr/>
              </p14:nvContentPartPr>
              <p14:xfrm>
                <a:off x="2178680" y="2812360"/>
                <a:ext cx="56520" cy="84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738881-D549-9881-9F94-A5BB1693E7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70040" y="2803720"/>
                  <a:ext cx="74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B7B75BE-5F25-E42F-7C17-1E2026CAAA20}"/>
                    </a:ext>
                  </a:extLst>
                </p14:cNvPr>
                <p14:cNvContentPartPr/>
                <p14:nvPr/>
              </p14:nvContentPartPr>
              <p14:xfrm>
                <a:off x="2234840" y="2774200"/>
                <a:ext cx="157320" cy="72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B7B75BE-5F25-E42F-7C17-1E2026CAAA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25840" y="2765560"/>
                  <a:ext cx="174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1CFA18-00E8-9B02-B134-98FAC7258FC3}"/>
                    </a:ext>
                  </a:extLst>
                </p14:cNvPr>
                <p14:cNvContentPartPr/>
                <p14:nvPr/>
              </p14:nvContentPartPr>
              <p14:xfrm>
                <a:off x="2334200" y="2615800"/>
                <a:ext cx="147600" cy="111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1CFA18-00E8-9B02-B134-98FAC7258F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25200" y="2607160"/>
                  <a:ext cx="165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3FD2772-8BD1-7396-3FAF-A24E26202A1A}"/>
                    </a:ext>
                  </a:extLst>
                </p14:cNvPr>
                <p14:cNvContentPartPr/>
                <p14:nvPr/>
              </p14:nvContentPartPr>
              <p14:xfrm>
                <a:off x="2373800" y="2582320"/>
                <a:ext cx="108720" cy="196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3FD2772-8BD1-7396-3FAF-A24E26202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65160" y="2573680"/>
                  <a:ext cx="12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5EF70F-98F9-086A-1D5B-3A069657C700}"/>
                    </a:ext>
                  </a:extLst>
                </p14:cNvPr>
                <p14:cNvContentPartPr/>
                <p14:nvPr/>
              </p14:nvContentPartPr>
              <p14:xfrm>
                <a:off x="2492240" y="2537680"/>
                <a:ext cx="243360" cy="223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5EF70F-98F9-086A-1D5B-3A069657C7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83240" y="2529040"/>
                  <a:ext cx="261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F7CFF93-C1F8-CEDD-B396-EF7966F86A2D}"/>
                    </a:ext>
                  </a:extLst>
                </p14:cNvPr>
                <p14:cNvContentPartPr/>
                <p14:nvPr/>
              </p14:nvContentPartPr>
              <p14:xfrm>
                <a:off x="47880" y="2819840"/>
                <a:ext cx="144720" cy="139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F7CFF93-C1F8-CEDD-B396-EF7966F86A2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880" y="2811200"/>
                  <a:ext cx="162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4D5DB4-2BEA-AA6D-3185-8EB2D423B384}"/>
                    </a:ext>
                  </a:extLst>
                </p14:cNvPr>
                <p14:cNvContentPartPr/>
                <p14:nvPr/>
              </p14:nvContentPartPr>
              <p14:xfrm>
                <a:off x="240840" y="2776280"/>
                <a:ext cx="102600" cy="102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4D5DB4-2BEA-AA6D-3185-8EB2D423B38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840" y="2767640"/>
                  <a:ext cx="120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605A89E-F3BB-8DC7-874D-A47998BA646F}"/>
                    </a:ext>
                  </a:extLst>
                </p14:cNvPr>
                <p14:cNvContentPartPr/>
                <p14:nvPr/>
              </p14:nvContentPartPr>
              <p14:xfrm>
                <a:off x="120960" y="2699600"/>
                <a:ext cx="73440" cy="50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605A89E-F3BB-8DC7-874D-A47998BA646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320" y="2690600"/>
                  <a:ext cx="91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80C90F8-40DF-3590-A76A-2C3DCEC636E2}"/>
                    </a:ext>
                  </a:extLst>
                </p14:cNvPr>
                <p14:cNvContentPartPr/>
                <p14:nvPr/>
              </p14:nvContentPartPr>
              <p14:xfrm>
                <a:off x="228600" y="2673680"/>
                <a:ext cx="70920" cy="70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80C90F8-40DF-3590-A76A-2C3DCEC636E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600" y="2664680"/>
                  <a:ext cx="88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A40B09E-61B1-9F14-3F4A-8F369340CB0A}"/>
                    </a:ext>
                  </a:extLst>
                </p14:cNvPr>
                <p14:cNvContentPartPr/>
                <p14:nvPr/>
              </p14:nvContentPartPr>
              <p14:xfrm>
                <a:off x="373680" y="2683400"/>
                <a:ext cx="76320" cy="107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A40B09E-61B1-9F14-3F4A-8F369340CB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5040" y="2674400"/>
                  <a:ext cx="93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A2D1868-8EFC-B428-C928-78D22EDC109B}"/>
                    </a:ext>
                  </a:extLst>
                </p14:cNvPr>
                <p14:cNvContentPartPr/>
                <p14:nvPr/>
              </p14:nvContentPartPr>
              <p14:xfrm>
                <a:off x="417960" y="2588360"/>
                <a:ext cx="162360" cy="143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A2D1868-8EFC-B428-C928-78D22EDC109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9320" y="2579360"/>
                  <a:ext cx="180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ADE23ED-DA16-D4BB-7BED-64EAB29CED52}"/>
                    </a:ext>
                  </a:extLst>
                </p14:cNvPr>
                <p14:cNvContentPartPr/>
                <p14:nvPr/>
              </p14:nvContentPartPr>
              <p14:xfrm>
                <a:off x="563760" y="2538680"/>
                <a:ext cx="102600" cy="140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ADE23ED-DA16-D4BB-7BED-64EAB29CED5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5120" y="2529680"/>
                  <a:ext cx="12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9F498BA-6A97-49F9-D958-C860C1BF62E9}"/>
                    </a:ext>
                  </a:extLst>
                </p14:cNvPr>
                <p14:cNvContentPartPr/>
                <p14:nvPr/>
              </p14:nvContentPartPr>
              <p14:xfrm>
                <a:off x="619560" y="2483240"/>
                <a:ext cx="153720" cy="122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9F498BA-6A97-49F9-D958-C860C1BF62E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0560" y="2474600"/>
                  <a:ext cx="171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E30C335-0016-1552-7B71-CE26C3657FBD}"/>
                    </a:ext>
                  </a:extLst>
                </p14:cNvPr>
                <p14:cNvContentPartPr/>
                <p14:nvPr/>
              </p14:nvContentPartPr>
              <p14:xfrm>
                <a:off x="674640" y="2468480"/>
                <a:ext cx="268560" cy="133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E30C335-0016-1552-7B71-CE26C3657FB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65640" y="2459840"/>
                  <a:ext cx="286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3B3D367-CE71-7190-E760-580117FD2A5F}"/>
                    </a:ext>
                  </a:extLst>
                </p14:cNvPr>
                <p14:cNvContentPartPr/>
                <p14:nvPr/>
              </p14:nvContentPartPr>
              <p14:xfrm>
                <a:off x="1031040" y="2147720"/>
                <a:ext cx="291240" cy="405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3B3D367-CE71-7190-E760-580117FD2A5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2400" y="2138720"/>
                  <a:ext cx="3088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9C6E6E-E35B-31BB-2AA9-13DCABC43111}"/>
                    </a:ext>
                  </a:extLst>
                </p14:cNvPr>
                <p14:cNvContentPartPr/>
                <p14:nvPr/>
              </p14:nvContentPartPr>
              <p14:xfrm>
                <a:off x="1099080" y="2359760"/>
                <a:ext cx="79920" cy="66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9C6E6E-E35B-31BB-2AA9-13DCABC431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0080" y="2351120"/>
                  <a:ext cx="97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267B081-04D7-5032-D2C0-EB0E57705313}"/>
                    </a:ext>
                  </a:extLst>
                </p14:cNvPr>
                <p14:cNvContentPartPr/>
                <p14:nvPr/>
              </p14:nvContentPartPr>
              <p14:xfrm>
                <a:off x="1180800" y="2211800"/>
                <a:ext cx="127080" cy="179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267B081-04D7-5032-D2C0-EB0E577053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2160" y="2203160"/>
                  <a:ext cx="14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76B4F5B-33BF-E002-8555-1688BE5222A0}"/>
                    </a:ext>
                  </a:extLst>
                </p14:cNvPr>
                <p14:cNvContentPartPr/>
                <p14:nvPr/>
              </p14:nvContentPartPr>
              <p14:xfrm>
                <a:off x="1314720" y="2207120"/>
                <a:ext cx="135720" cy="169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76B4F5B-33BF-E002-8555-1688BE5222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06080" y="2198120"/>
                  <a:ext cx="153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57AEFD-690A-0D62-DE52-36C898CB5C5D}"/>
                    </a:ext>
                  </a:extLst>
                </p14:cNvPr>
                <p14:cNvContentPartPr/>
                <p14:nvPr/>
              </p14:nvContentPartPr>
              <p14:xfrm>
                <a:off x="1472040" y="2189120"/>
                <a:ext cx="61920" cy="61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57AEFD-690A-0D62-DE52-36C898CB5C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63040" y="2180480"/>
                  <a:ext cx="79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E6711B-4450-BC8E-9635-8B190B59EA97}"/>
                    </a:ext>
                  </a:extLst>
                </p14:cNvPr>
                <p14:cNvContentPartPr/>
                <p14:nvPr/>
              </p14:nvContentPartPr>
              <p14:xfrm>
                <a:off x="1440360" y="2142680"/>
                <a:ext cx="81720" cy="46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E6711B-4450-BC8E-9635-8B190B59EA9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31720" y="2134040"/>
                  <a:ext cx="99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B70F50B-51AA-C8D4-C2FA-3BD01A7AC854}"/>
                    </a:ext>
                  </a:extLst>
                </p14:cNvPr>
                <p14:cNvContentPartPr/>
                <p14:nvPr/>
              </p14:nvContentPartPr>
              <p14:xfrm>
                <a:off x="1555200" y="2119280"/>
                <a:ext cx="133200" cy="105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B70F50B-51AA-C8D4-C2FA-3BD01A7AC85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46200" y="2110280"/>
                  <a:ext cx="150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A2B2081-C4D7-A52A-8147-C0F8D4A9EB91}"/>
                    </a:ext>
                  </a:extLst>
                </p14:cNvPr>
                <p14:cNvContentPartPr/>
                <p14:nvPr/>
              </p14:nvContentPartPr>
              <p14:xfrm>
                <a:off x="674640" y="2904800"/>
                <a:ext cx="219960" cy="223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A2B2081-C4D7-A52A-8147-C0F8D4A9EB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5640" y="2896160"/>
                  <a:ext cx="237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3194E3-8971-C289-0A48-912FD9660FB0}"/>
                    </a:ext>
                  </a:extLst>
                </p14:cNvPr>
                <p14:cNvContentPartPr/>
                <p14:nvPr/>
              </p14:nvContentPartPr>
              <p14:xfrm>
                <a:off x="655560" y="2852960"/>
                <a:ext cx="185040" cy="206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3194E3-8971-C289-0A48-912FD9660FB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6920" y="2844320"/>
                  <a:ext cx="202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46C9FA-35F6-61BC-03E9-B9819E43DF9B}"/>
                    </a:ext>
                  </a:extLst>
                </p14:cNvPr>
                <p14:cNvContentPartPr/>
                <p14:nvPr/>
              </p14:nvContentPartPr>
              <p14:xfrm>
                <a:off x="872280" y="2922080"/>
                <a:ext cx="78480" cy="75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46C9FA-35F6-61BC-03E9-B9819E43DF9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3640" y="2913440"/>
                  <a:ext cx="96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2FDC60-39B9-A534-3C26-5E56E1E86A58}"/>
                    </a:ext>
                  </a:extLst>
                </p14:cNvPr>
                <p14:cNvContentPartPr/>
                <p14:nvPr/>
              </p14:nvContentPartPr>
              <p14:xfrm>
                <a:off x="1005840" y="2806880"/>
                <a:ext cx="118800" cy="138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2FDC60-39B9-A534-3C26-5E56E1E86A5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7200" y="2797880"/>
                  <a:ext cx="136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6532A23-BCCD-21DF-2B90-0E06EA7E4E9C}"/>
                    </a:ext>
                  </a:extLst>
                </p14:cNvPr>
                <p14:cNvContentPartPr/>
                <p14:nvPr/>
              </p14:nvContentPartPr>
              <p14:xfrm>
                <a:off x="1073880" y="2760440"/>
                <a:ext cx="65520" cy="39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6532A23-BCCD-21DF-2B90-0E06EA7E4E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4880" y="2751800"/>
                  <a:ext cx="83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0F785ED-577E-CD27-453C-61DBD14E5F3B}"/>
                    </a:ext>
                  </a:extLst>
                </p14:cNvPr>
                <p14:cNvContentPartPr/>
                <p14:nvPr/>
              </p14:nvContentPartPr>
              <p14:xfrm>
                <a:off x="1131480" y="2810840"/>
                <a:ext cx="62640" cy="86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0F785ED-577E-CD27-453C-61DBD14E5F3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2840" y="2802200"/>
                  <a:ext cx="80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C52C896-63FB-B3ED-7458-2D93B1DFBD2F}"/>
                    </a:ext>
                  </a:extLst>
                </p14:cNvPr>
                <p14:cNvContentPartPr/>
                <p14:nvPr/>
              </p14:nvContentPartPr>
              <p14:xfrm>
                <a:off x="1131480" y="2732720"/>
                <a:ext cx="138600" cy="78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C52C896-63FB-B3ED-7458-2D93B1DFBD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2840" y="2724080"/>
                  <a:ext cx="156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9847E08-9788-0DF7-D83B-6F4D2CC8D719}"/>
                    </a:ext>
                  </a:extLst>
                </p14:cNvPr>
                <p14:cNvContentPartPr/>
                <p14:nvPr/>
              </p14:nvContentPartPr>
              <p14:xfrm>
                <a:off x="1206360" y="2749280"/>
                <a:ext cx="85320" cy="96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9847E08-9788-0DF7-D83B-6F4D2CC8D7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97720" y="2740280"/>
                  <a:ext cx="102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5AC608C-D724-A990-4744-052F6D67B018}"/>
                    </a:ext>
                  </a:extLst>
                </p14:cNvPr>
                <p14:cNvContentPartPr/>
                <p14:nvPr/>
              </p14:nvContentPartPr>
              <p14:xfrm>
                <a:off x="1212840" y="2659640"/>
                <a:ext cx="89640" cy="46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5AC608C-D724-A990-4744-052F6D67B01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03840" y="2651000"/>
                  <a:ext cx="107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7F0469-3E80-5C0E-613C-F8845160F6A9}"/>
                    </a:ext>
                  </a:extLst>
                </p14:cNvPr>
                <p14:cNvContentPartPr/>
                <p14:nvPr/>
              </p14:nvContentPartPr>
              <p14:xfrm>
                <a:off x="1298520" y="2739560"/>
                <a:ext cx="58320" cy="53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7F0469-3E80-5C0E-613C-F8845160F6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89880" y="2730560"/>
                  <a:ext cx="75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85DF4F9-E6D9-4791-A3CA-5FE62CC9FBC9}"/>
                    </a:ext>
                  </a:extLst>
                </p14:cNvPr>
                <p14:cNvContentPartPr/>
                <p14:nvPr/>
              </p14:nvContentPartPr>
              <p14:xfrm>
                <a:off x="1346400" y="2701040"/>
                <a:ext cx="58320" cy="87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85DF4F9-E6D9-4791-A3CA-5FE62CC9FB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37400" y="2692400"/>
                  <a:ext cx="75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A35FD6-D5E9-B959-0E1B-E8E956D7654F}"/>
                    </a:ext>
                  </a:extLst>
                </p14:cNvPr>
                <p14:cNvContentPartPr/>
                <p14:nvPr/>
              </p14:nvContentPartPr>
              <p14:xfrm>
                <a:off x="1454760" y="2580440"/>
                <a:ext cx="172800" cy="120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A35FD6-D5E9-B959-0E1B-E8E956D765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46120" y="2571800"/>
                  <a:ext cx="190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2DB514B-7022-EE4D-ABA1-6793CE70BBB2}"/>
                    </a:ext>
                  </a:extLst>
                </p14:cNvPr>
                <p14:cNvContentPartPr/>
                <p14:nvPr/>
              </p14:nvContentPartPr>
              <p14:xfrm>
                <a:off x="1687680" y="2367320"/>
                <a:ext cx="63000" cy="28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2DB514B-7022-EE4D-ABA1-6793CE70BB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79040" y="2358680"/>
                  <a:ext cx="80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F30562C-8892-842E-5C99-1981E6E6F5BF}"/>
                    </a:ext>
                  </a:extLst>
                </p14:cNvPr>
                <p14:cNvContentPartPr/>
                <p14:nvPr/>
              </p14:nvContentPartPr>
              <p14:xfrm>
                <a:off x="1748160" y="2473520"/>
                <a:ext cx="50040" cy="55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F30562C-8892-842E-5C99-1981E6E6F5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39520" y="2464880"/>
                  <a:ext cx="67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5AB8D48-4A78-2F00-74A9-B1051C6A9065}"/>
                    </a:ext>
                  </a:extLst>
                </p14:cNvPr>
                <p14:cNvContentPartPr/>
                <p14:nvPr/>
              </p14:nvContentPartPr>
              <p14:xfrm>
                <a:off x="1798920" y="2360480"/>
                <a:ext cx="212760" cy="1126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5AB8D48-4A78-2F00-74A9-B1051C6A90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89920" y="2351840"/>
                  <a:ext cx="230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FCF4C18-2A8A-1215-B3B1-3EC6214E8D62}"/>
                    </a:ext>
                  </a:extLst>
                </p14:cNvPr>
                <p14:cNvContentPartPr/>
                <p14:nvPr/>
              </p14:nvContentPartPr>
              <p14:xfrm>
                <a:off x="2064600" y="2046200"/>
                <a:ext cx="156600" cy="230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FCF4C18-2A8A-1215-B3B1-3EC6214E8D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55960" y="2037200"/>
                  <a:ext cx="174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B6BCC33-94AD-9D60-2F96-A9FD90B335BA}"/>
                    </a:ext>
                  </a:extLst>
                </p14:cNvPr>
                <p14:cNvContentPartPr/>
                <p14:nvPr/>
              </p14:nvContentPartPr>
              <p14:xfrm>
                <a:off x="2151000" y="2046920"/>
                <a:ext cx="154800" cy="126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B6BCC33-94AD-9D60-2F96-A9FD90B335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142360" y="2038280"/>
                  <a:ext cx="172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4243C0E-CC97-0428-6F73-80E4587A3EFF}"/>
                    </a:ext>
                  </a:extLst>
                </p14:cNvPr>
                <p14:cNvContentPartPr/>
                <p14:nvPr/>
              </p14:nvContentPartPr>
              <p14:xfrm>
                <a:off x="2213280" y="2017760"/>
                <a:ext cx="106920" cy="174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4243C0E-CC97-0428-6F73-80E4587A3EF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04640" y="2008760"/>
                  <a:ext cx="12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02699D4-B87D-03AB-8DEB-6CEE6368151E}"/>
                    </a:ext>
                  </a:extLst>
                </p14:cNvPr>
                <p14:cNvContentPartPr/>
                <p14:nvPr/>
              </p14:nvContentPartPr>
              <p14:xfrm>
                <a:off x="2342160" y="2084360"/>
                <a:ext cx="125280" cy="75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02699D4-B87D-03AB-8DEB-6CEE636815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33160" y="2075360"/>
                  <a:ext cx="142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838299B-DC8B-C4E5-D4DE-04CD877BA2C8}"/>
                    </a:ext>
                  </a:extLst>
                </p14:cNvPr>
                <p14:cNvContentPartPr/>
                <p14:nvPr/>
              </p14:nvContentPartPr>
              <p14:xfrm>
                <a:off x="2512800" y="1986080"/>
                <a:ext cx="80280" cy="79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838299B-DC8B-C4E5-D4DE-04CD877BA2C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03800" y="1977080"/>
                  <a:ext cx="97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19A97E6-7888-4856-92EF-37BC784A8AF6}"/>
                    </a:ext>
                  </a:extLst>
                </p14:cNvPr>
                <p14:cNvContentPartPr/>
                <p14:nvPr/>
              </p14:nvContentPartPr>
              <p14:xfrm>
                <a:off x="2583720" y="1891760"/>
                <a:ext cx="92520" cy="147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19A97E6-7888-4856-92EF-37BC784A8A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74720" y="1882760"/>
                  <a:ext cx="110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16F0C38-E577-3CF3-1F2D-94C2763ABDF6}"/>
                    </a:ext>
                  </a:extLst>
                </p14:cNvPr>
                <p14:cNvContentPartPr/>
                <p14:nvPr/>
              </p14:nvContentPartPr>
              <p14:xfrm>
                <a:off x="2697480" y="2024960"/>
                <a:ext cx="58320" cy="17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16F0C38-E577-3CF3-1F2D-94C2763ABDF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8480" y="2016320"/>
                  <a:ext cx="75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A2865AA-D9ED-B707-1ACB-BB39E7AFF9E3}"/>
                    </a:ext>
                  </a:extLst>
                </p14:cNvPr>
                <p14:cNvContentPartPr/>
                <p14:nvPr/>
              </p14:nvContentPartPr>
              <p14:xfrm>
                <a:off x="1924560" y="2799680"/>
                <a:ext cx="886320" cy="475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A2865AA-D9ED-B707-1ACB-BB39E7AFF9E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15560" y="2790680"/>
                  <a:ext cx="90396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3099F23-1C50-6053-A2E6-AFCAF5192A9A}"/>
                  </a:ext>
                </a:extLst>
              </p14:cNvPr>
              <p14:cNvContentPartPr/>
              <p14:nvPr/>
            </p14:nvContentPartPr>
            <p14:xfrm>
              <a:off x="3635920" y="1579920"/>
              <a:ext cx="458640" cy="19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3099F23-1C50-6053-A2E6-AFCAF5192A9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26920" y="1571280"/>
                <a:ext cx="476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64C6191-1E92-89EA-AAD8-430FD92CDAFB}"/>
                  </a:ext>
                </a:extLst>
              </p14:cNvPr>
              <p14:cNvContentPartPr/>
              <p14:nvPr/>
            </p14:nvContentPartPr>
            <p14:xfrm>
              <a:off x="5560480" y="1632120"/>
              <a:ext cx="5760" cy="18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64C6191-1E92-89EA-AAD8-430FD92CDAF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51840" y="1623120"/>
                <a:ext cx="234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C80CE75-694D-F1BA-A264-2D170FEAE654}"/>
              </a:ext>
            </a:extLst>
          </p:cNvPr>
          <p:cNvGrpSpPr/>
          <p:nvPr/>
        </p:nvGrpSpPr>
        <p:grpSpPr>
          <a:xfrm>
            <a:off x="2639480" y="185080"/>
            <a:ext cx="7682360" cy="1714880"/>
            <a:chOff x="2639480" y="185080"/>
            <a:chExt cx="7682360" cy="171488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2AB41B0-8E9D-68EE-A9EC-4DD40DB5465C}"/>
                </a:ext>
              </a:extLst>
            </p:cNvPr>
            <p:cNvGrpSpPr/>
            <p:nvPr/>
          </p:nvGrpSpPr>
          <p:grpSpPr>
            <a:xfrm>
              <a:off x="2639480" y="185080"/>
              <a:ext cx="5668200" cy="1194480"/>
              <a:chOff x="2639480" y="185080"/>
              <a:chExt cx="5668200" cy="1194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89532605-9806-1B0F-6880-BC17F6C21B7F}"/>
                      </a:ext>
                    </a:extLst>
                  </p14:cNvPr>
                  <p14:cNvContentPartPr/>
                  <p14:nvPr/>
                </p14:nvContentPartPr>
                <p14:xfrm>
                  <a:off x="5426960" y="989680"/>
                  <a:ext cx="968040" cy="38988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89532605-9806-1B0F-6880-BC17F6C21B7F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418320" y="980680"/>
                    <a:ext cx="985680" cy="40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A82FC44-E0B3-2E96-7C08-9321D10FBF6C}"/>
                      </a:ext>
                    </a:extLst>
                  </p14:cNvPr>
                  <p14:cNvContentPartPr/>
                  <p14:nvPr/>
                </p14:nvContentPartPr>
                <p14:xfrm>
                  <a:off x="6363680" y="1168240"/>
                  <a:ext cx="47160" cy="1404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AA82FC44-E0B3-2E96-7C08-9321D10FBF6C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354680" y="1159600"/>
                    <a:ext cx="6480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6831F40E-0623-A2DD-D2B5-08D18E74C0E3}"/>
                      </a:ext>
                    </a:extLst>
                  </p14:cNvPr>
                  <p14:cNvContentPartPr/>
                  <p14:nvPr/>
                </p14:nvContentPartPr>
                <p14:xfrm>
                  <a:off x="6317600" y="958000"/>
                  <a:ext cx="346320" cy="21096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6831F40E-0623-A2DD-D2B5-08D18E74C0E3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308600" y="949000"/>
                    <a:ext cx="36396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3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F073A4AD-2396-7C4B-30C6-A3FA5E63FAC7}"/>
                      </a:ext>
                    </a:extLst>
                  </p14:cNvPr>
                  <p14:cNvContentPartPr/>
                  <p14:nvPr/>
                </p14:nvContentPartPr>
                <p14:xfrm>
                  <a:off x="6507320" y="886360"/>
                  <a:ext cx="195480" cy="19512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F073A4AD-2396-7C4B-30C6-A3FA5E63FAC7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498320" y="877360"/>
                    <a:ext cx="21312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EA167F89-7E85-AA48-9FC0-0FADF8101F24}"/>
                      </a:ext>
                    </a:extLst>
                  </p14:cNvPr>
                  <p14:cNvContentPartPr/>
                  <p14:nvPr/>
                </p14:nvContentPartPr>
                <p14:xfrm>
                  <a:off x="6873800" y="799240"/>
                  <a:ext cx="214560" cy="16380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EA167F89-7E85-AA48-9FC0-0FADF8101F24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6865160" y="790600"/>
                    <a:ext cx="2322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6F40A5E-970E-5A0D-DF05-479B71465352}"/>
                      </a:ext>
                    </a:extLst>
                  </p14:cNvPr>
                  <p14:cNvContentPartPr/>
                  <p14:nvPr/>
                </p14:nvContentPartPr>
                <p14:xfrm>
                  <a:off x="7233800" y="712480"/>
                  <a:ext cx="71280" cy="34344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6F40A5E-970E-5A0D-DF05-479B71465352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225160" y="703480"/>
                    <a:ext cx="8892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4BEA909-2653-AD88-7C86-8B4C66853EFE}"/>
                      </a:ext>
                    </a:extLst>
                  </p14:cNvPr>
                  <p14:cNvContentPartPr/>
                  <p14:nvPr/>
                </p14:nvContentPartPr>
                <p14:xfrm>
                  <a:off x="7184480" y="765760"/>
                  <a:ext cx="142200" cy="14292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74BEA909-2653-AD88-7C86-8B4C66853EFE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175840" y="757120"/>
                    <a:ext cx="15984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25D7F95-228A-547C-D8D8-D88DDD3850C3}"/>
                      </a:ext>
                    </a:extLst>
                  </p14:cNvPr>
                  <p14:cNvContentPartPr/>
                  <p14:nvPr/>
                </p14:nvContentPartPr>
                <p14:xfrm>
                  <a:off x="7383560" y="790240"/>
                  <a:ext cx="97560" cy="9612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825D7F95-228A-547C-D8D8-D88DDD3850C3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374560" y="781240"/>
                    <a:ext cx="11520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99F746DB-D852-A8D4-7184-8C354F8FAC39}"/>
                      </a:ext>
                    </a:extLst>
                  </p14:cNvPr>
                  <p14:cNvContentPartPr/>
                  <p14:nvPr/>
                </p14:nvContentPartPr>
                <p14:xfrm>
                  <a:off x="7453760" y="697720"/>
                  <a:ext cx="139320" cy="403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99F746DB-D852-A8D4-7184-8C354F8FAC39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444760" y="689080"/>
                    <a:ext cx="15696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4058CEB-4FDD-6CB6-75C8-7C1E05F32D0D}"/>
                      </a:ext>
                    </a:extLst>
                  </p14:cNvPr>
                  <p14:cNvContentPartPr/>
                  <p14:nvPr/>
                </p14:nvContentPartPr>
                <p14:xfrm>
                  <a:off x="7554920" y="772600"/>
                  <a:ext cx="30960" cy="10044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74058CEB-4FDD-6CB6-75C8-7C1E05F32D0D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545920" y="763600"/>
                    <a:ext cx="4860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154EC3E-1CC6-50EC-52B4-C9D38773CABA}"/>
                      </a:ext>
                    </a:extLst>
                  </p14:cNvPr>
                  <p14:cNvContentPartPr/>
                  <p14:nvPr/>
                </p14:nvContentPartPr>
                <p14:xfrm>
                  <a:off x="7619720" y="744160"/>
                  <a:ext cx="144360" cy="11556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9154EC3E-1CC6-50EC-52B4-C9D38773CABA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611080" y="735160"/>
                    <a:ext cx="16200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E447EEE-DC68-7F59-3204-B122A744431B}"/>
                      </a:ext>
                    </a:extLst>
                  </p14:cNvPr>
                  <p14:cNvContentPartPr/>
                  <p14:nvPr/>
                </p14:nvContentPartPr>
                <p14:xfrm>
                  <a:off x="7737080" y="686200"/>
                  <a:ext cx="161280" cy="1080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5E447EEE-DC68-7F59-3204-B122A744431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728440" y="677560"/>
                    <a:ext cx="1789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ACFB499-98B1-47EF-0C76-66748C31FE7E}"/>
                      </a:ext>
                    </a:extLst>
                  </p14:cNvPr>
                  <p14:cNvContentPartPr/>
                  <p14:nvPr/>
                </p14:nvContentPartPr>
                <p14:xfrm>
                  <a:off x="7786040" y="632560"/>
                  <a:ext cx="50760" cy="17280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ACFB499-98B1-47EF-0C76-66748C31FE7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777040" y="623920"/>
                    <a:ext cx="684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7523202D-2210-22C1-D1E3-639F747BC107}"/>
                      </a:ext>
                    </a:extLst>
                  </p14:cNvPr>
                  <p14:cNvContentPartPr/>
                  <p14:nvPr/>
                </p14:nvContentPartPr>
                <p14:xfrm>
                  <a:off x="7896920" y="626080"/>
                  <a:ext cx="269640" cy="17928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7523202D-2210-22C1-D1E3-639F747BC10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888280" y="617440"/>
                    <a:ext cx="28728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2BFFD3A-B907-5E03-B799-3DEA56E36DA5}"/>
                      </a:ext>
                    </a:extLst>
                  </p14:cNvPr>
                  <p14:cNvContentPartPr/>
                  <p14:nvPr/>
                </p14:nvContentPartPr>
                <p14:xfrm>
                  <a:off x="8199680" y="581440"/>
                  <a:ext cx="108000" cy="26532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C2BFFD3A-B907-5E03-B799-3DEA56E36DA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8190680" y="572800"/>
                    <a:ext cx="125640" cy="28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8787D746-8E2D-4E32-D02C-815755A1E2A8}"/>
                      </a:ext>
                    </a:extLst>
                  </p14:cNvPr>
                  <p14:cNvContentPartPr/>
                  <p14:nvPr/>
                </p14:nvContentPartPr>
                <p14:xfrm>
                  <a:off x="2639480" y="821200"/>
                  <a:ext cx="3243240" cy="6804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8787D746-8E2D-4E32-D02C-815755A1E2A8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2630840" y="812200"/>
                    <a:ext cx="32608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FC5813C5-6393-807B-EE97-FA589A9A4FA7}"/>
                      </a:ext>
                    </a:extLst>
                  </p14:cNvPr>
                  <p14:cNvContentPartPr/>
                  <p14:nvPr/>
                </p14:nvContentPartPr>
                <p14:xfrm>
                  <a:off x="5476640" y="475960"/>
                  <a:ext cx="226440" cy="1587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FC5813C5-6393-807B-EE97-FA589A9A4FA7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467640" y="466960"/>
                    <a:ext cx="244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AD4B6B6-64C4-F6A5-8815-124136235FDE}"/>
                      </a:ext>
                    </a:extLst>
                  </p14:cNvPr>
                  <p14:cNvContentPartPr/>
                  <p14:nvPr/>
                </p14:nvContentPartPr>
                <p14:xfrm>
                  <a:off x="5600840" y="387760"/>
                  <a:ext cx="176400" cy="1605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AD4B6B6-64C4-F6A5-8815-124136235FDE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592200" y="379120"/>
                    <a:ext cx="19404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ED0E6497-5341-8F2C-F529-85F46820597E}"/>
                      </a:ext>
                    </a:extLst>
                  </p14:cNvPr>
                  <p14:cNvContentPartPr/>
                  <p14:nvPr/>
                </p14:nvContentPartPr>
                <p14:xfrm>
                  <a:off x="5937440" y="292000"/>
                  <a:ext cx="236520" cy="29088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ED0E6497-5341-8F2C-F529-85F46820597E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5928440" y="283000"/>
                    <a:ext cx="25416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590315C1-44D5-1836-C32C-AD09F4198B89}"/>
                      </a:ext>
                    </a:extLst>
                  </p14:cNvPr>
                  <p14:cNvContentPartPr/>
                  <p14:nvPr/>
                </p14:nvContentPartPr>
                <p14:xfrm>
                  <a:off x="6173960" y="432760"/>
                  <a:ext cx="178560" cy="6696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590315C1-44D5-1836-C32C-AD09F4198B8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165320" y="424120"/>
                    <a:ext cx="1962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42FE1D3-04A4-C110-93E2-81654287488C}"/>
                      </a:ext>
                    </a:extLst>
                  </p14:cNvPr>
                  <p14:cNvContentPartPr/>
                  <p14:nvPr/>
                </p14:nvContentPartPr>
                <p14:xfrm>
                  <a:off x="6374480" y="365440"/>
                  <a:ext cx="181080" cy="3708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642FE1D3-04A4-C110-93E2-81654287488C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6365480" y="356440"/>
                    <a:ext cx="19872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4B800C5-3DD8-5087-9F90-FE354BB52FB6}"/>
                      </a:ext>
                    </a:extLst>
                  </p14:cNvPr>
                  <p14:cNvContentPartPr/>
                  <p14:nvPr/>
                </p14:nvContentPartPr>
                <p14:xfrm>
                  <a:off x="6466640" y="332680"/>
                  <a:ext cx="47520" cy="10440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4B800C5-3DD8-5087-9F90-FE354BB52FB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6457640" y="324040"/>
                    <a:ext cx="6516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21B876BD-FC82-0AEE-1C8A-E9E56E11A5B1}"/>
                      </a:ext>
                    </a:extLst>
                  </p14:cNvPr>
                  <p14:cNvContentPartPr/>
                  <p14:nvPr/>
                </p14:nvContentPartPr>
                <p14:xfrm>
                  <a:off x="6600200" y="316120"/>
                  <a:ext cx="149400" cy="90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21B876BD-FC82-0AEE-1C8A-E9E56E11A5B1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6591200" y="307480"/>
                    <a:ext cx="1670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D906523-34A1-B407-91AE-07A9F3AA3FA7}"/>
                      </a:ext>
                    </a:extLst>
                  </p14:cNvPr>
                  <p14:cNvContentPartPr/>
                  <p14:nvPr/>
                </p14:nvContentPartPr>
                <p14:xfrm>
                  <a:off x="6782720" y="303520"/>
                  <a:ext cx="48240" cy="6372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DD906523-34A1-B407-91AE-07A9F3AA3FA7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6773720" y="294880"/>
                    <a:ext cx="658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96649813-4089-538A-59CC-6EF2A7E8190C}"/>
                      </a:ext>
                    </a:extLst>
                  </p14:cNvPr>
                  <p14:cNvContentPartPr/>
                  <p14:nvPr/>
                </p14:nvContentPartPr>
                <p14:xfrm>
                  <a:off x="6742040" y="262120"/>
                  <a:ext cx="112320" cy="4176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96649813-4089-538A-59CC-6EF2A7E8190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733040" y="253480"/>
                    <a:ext cx="12996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9E96675-562D-A804-6269-E95E9CFB9A29}"/>
                      </a:ext>
                    </a:extLst>
                  </p14:cNvPr>
                  <p14:cNvContentPartPr/>
                  <p14:nvPr/>
                </p14:nvContentPartPr>
                <p14:xfrm>
                  <a:off x="6903320" y="256360"/>
                  <a:ext cx="159840" cy="10008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9E96675-562D-A804-6269-E95E9CFB9A29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894320" y="247720"/>
                    <a:ext cx="1774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5357D7B-50D3-0FC4-6645-E3864887266D}"/>
                      </a:ext>
                    </a:extLst>
                  </p14:cNvPr>
                  <p14:cNvContentPartPr/>
                  <p14:nvPr/>
                </p14:nvContentPartPr>
                <p14:xfrm>
                  <a:off x="7110320" y="185080"/>
                  <a:ext cx="279360" cy="16200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5357D7B-50D3-0FC4-6645-E3864887266D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7101680" y="176080"/>
                    <a:ext cx="297000" cy="179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ABA87589-88C4-51F6-2330-3E33D6849136}"/>
                </a:ext>
              </a:extLst>
            </p:cNvPr>
            <p:cNvGrpSpPr/>
            <p:nvPr/>
          </p:nvGrpSpPr>
          <p:grpSpPr>
            <a:xfrm>
              <a:off x="8713360" y="1731120"/>
              <a:ext cx="1608480" cy="168840"/>
              <a:chOff x="8713360" y="1731120"/>
              <a:chExt cx="1608480" cy="168840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473F3329-C4F4-03E9-A235-ADFE8E749ED5}"/>
                  </a:ext>
                </a:extLst>
              </p:cNvPr>
              <p:cNvGrpSpPr/>
              <p:nvPr/>
            </p:nvGrpSpPr>
            <p:grpSpPr>
              <a:xfrm>
                <a:off x="8713360" y="1731120"/>
                <a:ext cx="1278000" cy="168840"/>
                <a:chOff x="8713360" y="1731120"/>
                <a:chExt cx="1278000" cy="1688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91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7F400D94-6625-A3FC-BE99-3DD106DAA2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3360" y="1732200"/>
                    <a:ext cx="122040" cy="147960"/>
                  </p14:xfrm>
                </p:contentPart>
              </mc:Choice>
              <mc:Fallback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7F400D94-6625-A3FC-BE99-3DD106DAA2B0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8704720" y="1723200"/>
                      <a:ext cx="139680" cy="16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3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5677D8CB-B386-2414-2FAD-498A0147C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80" y="1770720"/>
                    <a:ext cx="95040" cy="129240"/>
                  </p14:xfrm>
                </p:contentPart>
              </mc:Choice>
              <mc:Fallback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5677D8CB-B386-2414-2FAD-498A0147C347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8887240" y="1761720"/>
                      <a:ext cx="11268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5">
                  <p14:nvContentPartPr>
                    <p14:cNvPr id="237" name="Ink 236">
                      <a:extLst>
                        <a:ext uri="{FF2B5EF4-FFF2-40B4-BE49-F238E27FC236}">
                          <a16:creationId xmlns:a16="http://schemas.microsoft.com/office/drawing/2014/main" id="{13DF2B29-75AD-0AD0-D9A9-0B923EF496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5800" y="1802040"/>
                    <a:ext cx="133920" cy="63720"/>
                  </p14:xfrm>
                </p:contentPart>
              </mc:Choice>
              <mc:Fallback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13DF2B29-75AD-0AD0-D9A9-0B923EF4961E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8876800" y="1793040"/>
                      <a:ext cx="15156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7">
                  <p14:nvContentPartPr>
                    <p14:cNvPr id="238" name="Ink 237">
                      <a:extLst>
                        <a:ext uri="{FF2B5EF4-FFF2-40B4-BE49-F238E27FC236}">
                          <a16:creationId xmlns:a16="http://schemas.microsoft.com/office/drawing/2014/main" id="{CA644AC8-C7B0-9913-5178-5A1CF7592B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520" y="1780080"/>
                    <a:ext cx="150120" cy="5400"/>
                  </p14:xfrm>
                </p:contentPart>
              </mc:Choice>
              <mc:Fallback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CA644AC8-C7B0-9913-5178-5A1CF7592B01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9066520" y="1771080"/>
                      <a:ext cx="167760" cy="2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9">
                  <p14:nvContentPartPr>
                    <p14:cNvPr id="239" name="Ink 238">
                      <a:extLst>
                        <a:ext uri="{FF2B5EF4-FFF2-40B4-BE49-F238E27FC236}">
                          <a16:creationId xmlns:a16="http://schemas.microsoft.com/office/drawing/2014/main" id="{B79BAB74-56B5-F025-2A37-308DAC26E9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9280" y="1762800"/>
                    <a:ext cx="14760" cy="68760"/>
                  </p14:xfrm>
                </p:contentPart>
              </mc:Choice>
              <mc:Fallback>
                <p:pic>
                  <p:nvPicPr>
                    <p:cNvPr id="239" name="Ink 238">
                      <a:extLst>
                        <a:ext uri="{FF2B5EF4-FFF2-40B4-BE49-F238E27FC236}">
                          <a16:creationId xmlns:a16="http://schemas.microsoft.com/office/drawing/2014/main" id="{B79BAB74-56B5-F025-2A37-308DAC26E95B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9180280" y="1754160"/>
                      <a:ext cx="3240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1">
                  <p14:nvContentPartPr>
                    <p14:cNvPr id="240" name="Ink 239">
                      <a:extLst>
                        <a:ext uri="{FF2B5EF4-FFF2-40B4-BE49-F238E27FC236}">
                          <a16:creationId xmlns:a16="http://schemas.microsoft.com/office/drawing/2014/main" id="{9449D46D-F818-6017-824B-DEB515FD24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33640" y="1762800"/>
                    <a:ext cx="129240" cy="87480"/>
                  </p14:xfrm>
                </p:contentPart>
              </mc:Choice>
              <mc:Fallback>
                <p:pic>
                  <p:nvPicPr>
                    <p:cNvPr id="240" name="Ink 239">
                      <a:extLst>
                        <a:ext uri="{FF2B5EF4-FFF2-40B4-BE49-F238E27FC236}">
                          <a16:creationId xmlns:a16="http://schemas.microsoft.com/office/drawing/2014/main" id="{9449D46D-F818-6017-824B-DEB515FD2457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9325000" y="1754160"/>
                      <a:ext cx="146880" cy="10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3">
                  <p14:nvContentPartPr>
                    <p14:cNvPr id="241" name="Ink 240">
                      <a:extLst>
                        <a:ext uri="{FF2B5EF4-FFF2-40B4-BE49-F238E27FC236}">
                          <a16:creationId xmlns:a16="http://schemas.microsoft.com/office/drawing/2014/main" id="{6D77A3A2-6DB2-7292-E085-D35C90D819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93560" y="1794480"/>
                    <a:ext cx="20160" cy="83160"/>
                  </p14:xfrm>
                </p:contentPart>
              </mc:Choice>
              <mc:Fallback>
                <p:pic>
                  <p:nvPicPr>
                    <p:cNvPr id="241" name="Ink 240">
                      <a:extLst>
                        <a:ext uri="{FF2B5EF4-FFF2-40B4-BE49-F238E27FC236}">
                          <a16:creationId xmlns:a16="http://schemas.microsoft.com/office/drawing/2014/main" id="{6D77A3A2-6DB2-7292-E085-D35C90D81938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9584920" y="1785840"/>
                      <a:ext cx="37800" cy="10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5">
                  <p14:nvContentPartPr>
                    <p14:cNvPr id="242" name="Ink 241">
                      <a:extLst>
                        <a:ext uri="{FF2B5EF4-FFF2-40B4-BE49-F238E27FC236}">
                          <a16:creationId xmlns:a16="http://schemas.microsoft.com/office/drawing/2014/main" id="{B59E4CF7-A04B-FD48-2B90-F23FEADB72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01120" y="1731120"/>
                    <a:ext cx="138600" cy="163800"/>
                  </p14:xfrm>
                </p:contentPart>
              </mc:Choice>
              <mc:Fallback>
                <p:pic>
                  <p:nvPicPr>
                    <p:cNvPr id="242" name="Ink 241">
                      <a:extLst>
                        <a:ext uri="{FF2B5EF4-FFF2-40B4-BE49-F238E27FC236}">
                          <a16:creationId xmlns:a16="http://schemas.microsoft.com/office/drawing/2014/main" id="{B59E4CF7-A04B-FD48-2B90-F23FEADB72D3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9592120" y="1722480"/>
                      <a:ext cx="156240" cy="181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7">
                  <p14:nvContentPartPr>
                    <p14:cNvPr id="243" name="Ink 242">
                      <a:extLst>
                        <a:ext uri="{FF2B5EF4-FFF2-40B4-BE49-F238E27FC236}">
                          <a16:creationId xmlns:a16="http://schemas.microsoft.com/office/drawing/2014/main" id="{D532E654-91DB-8DBD-1ECA-F164297F1B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68240" y="1765320"/>
                    <a:ext cx="123120" cy="2880"/>
                  </p14:xfrm>
                </p:contentPart>
              </mc:Choice>
              <mc:Fallback>
                <p:pic>
                  <p:nvPicPr>
                    <p:cNvPr id="243" name="Ink 242">
                      <a:extLst>
                        <a:ext uri="{FF2B5EF4-FFF2-40B4-BE49-F238E27FC236}">
                          <a16:creationId xmlns:a16="http://schemas.microsoft.com/office/drawing/2014/main" id="{D532E654-91DB-8DBD-1ECA-F164297F1B45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9859600" y="1756320"/>
                      <a:ext cx="140760" cy="2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9">
                  <p14:nvContentPartPr>
                    <p14:cNvPr id="244" name="Ink 243">
                      <a:extLst>
                        <a:ext uri="{FF2B5EF4-FFF2-40B4-BE49-F238E27FC236}">
                          <a16:creationId xmlns:a16="http://schemas.microsoft.com/office/drawing/2014/main" id="{751BC37F-20BF-420F-F712-1FAA42E62D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00640" y="1809240"/>
                    <a:ext cx="74520" cy="15120"/>
                  </p14:xfrm>
                </p:contentPart>
              </mc:Choice>
              <mc:Fallback>
                <p:pic>
                  <p:nvPicPr>
                    <p:cNvPr id="244" name="Ink 243">
                      <a:extLst>
                        <a:ext uri="{FF2B5EF4-FFF2-40B4-BE49-F238E27FC236}">
                          <a16:creationId xmlns:a16="http://schemas.microsoft.com/office/drawing/2014/main" id="{751BC37F-20BF-420F-F712-1FAA42E62D2E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9892000" y="1800240"/>
                      <a:ext cx="9216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211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56EEE3B8-75D6-2E2E-3C76-9739D4DC32E6}"/>
                      </a:ext>
                    </a:extLst>
                  </p14:cNvPr>
                  <p14:cNvContentPartPr/>
                  <p14:nvPr/>
                </p14:nvContentPartPr>
                <p14:xfrm>
                  <a:off x="10168120" y="1745880"/>
                  <a:ext cx="153720" cy="131760"/>
                </p14:xfrm>
              </p:contentPart>
            </mc:Choice>
            <mc:Fallback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56EEE3B8-75D6-2E2E-3C76-9739D4DC32E6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0159120" y="1736880"/>
                    <a:ext cx="17136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7267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E27CE2-F0E9-5E03-3D1D-56D85C38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7" y="612115"/>
            <a:ext cx="9450119" cy="2019582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44CB94B-4F3C-7755-9F7B-3429966793A6}"/>
              </a:ext>
            </a:extLst>
          </p:cNvPr>
          <p:cNvGrpSpPr/>
          <p:nvPr/>
        </p:nvGrpSpPr>
        <p:grpSpPr>
          <a:xfrm>
            <a:off x="1333257" y="3153508"/>
            <a:ext cx="9372240" cy="1402560"/>
            <a:chOff x="1171892" y="3279014"/>
            <a:chExt cx="9372240" cy="14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CD5AE9-AEFD-5909-DD22-614EF2CFEE9D}"/>
                    </a:ext>
                  </a:extLst>
                </p14:cNvPr>
                <p14:cNvContentPartPr/>
                <p14:nvPr/>
              </p14:nvContentPartPr>
              <p14:xfrm>
                <a:off x="1171892" y="3744134"/>
                <a:ext cx="9011160" cy="93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CD5AE9-AEFD-5909-DD22-614EF2CFEE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3252" y="3735134"/>
                  <a:ext cx="902880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E06EF-88DB-9F47-02A4-07681C27F650}"/>
                    </a:ext>
                  </a:extLst>
                </p14:cNvPr>
                <p14:cNvContentPartPr/>
                <p14:nvPr/>
              </p14:nvContentPartPr>
              <p14:xfrm>
                <a:off x="1200332" y="3734774"/>
                <a:ext cx="9343800" cy="82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E06EF-88DB-9F47-02A4-07681C27F6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1332" y="3725774"/>
                  <a:ext cx="93614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4D197BB-F779-BF70-E4A0-DA7B739049C8}"/>
                    </a:ext>
                  </a:extLst>
                </p14:cNvPr>
                <p14:cNvContentPartPr/>
                <p14:nvPr/>
              </p14:nvContentPartPr>
              <p14:xfrm>
                <a:off x="3572012" y="3855374"/>
                <a:ext cx="61200" cy="68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4D197BB-F779-BF70-E4A0-DA7B739049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63012" y="3846734"/>
                  <a:ext cx="7884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64F3DB-F951-AEAC-1FC8-A8E18F07460B}"/>
                    </a:ext>
                  </a:extLst>
                </p14:cNvPr>
                <p14:cNvContentPartPr/>
                <p14:nvPr/>
              </p14:nvContentPartPr>
              <p14:xfrm>
                <a:off x="4173932" y="3811094"/>
                <a:ext cx="53640" cy="67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64F3DB-F951-AEAC-1FC8-A8E18F0746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65292" y="3802454"/>
                  <a:ext cx="71280" cy="696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88AD39-066C-8379-FCCA-C5389E4AFE13}"/>
                </a:ext>
              </a:extLst>
            </p:cNvPr>
            <p:cNvGrpSpPr/>
            <p:nvPr/>
          </p:nvGrpSpPr>
          <p:grpSpPr>
            <a:xfrm>
              <a:off x="5342132" y="4173974"/>
              <a:ext cx="497160" cy="55800"/>
              <a:chOff x="5342132" y="4173974"/>
              <a:chExt cx="497160" cy="55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DEDC715-0406-1759-24CC-0238F6C20C02}"/>
                      </a:ext>
                    </a:extLst>
                  </p14:cNvPr>
                  <p14:cNvContentPartPr/>
                  <p14:nvPr/>
                </p14:nvContentPartPr>
                <p14:xfrm>
                  <a:off x="5342132" y="4204934"/>
                  <a:ext cx="22680" cy="2484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DEDC715-0406-1759-24CC-0238F6C20C0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333492" y="4195934"/>
                    <a:ext cx="4032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2F7B66C-85EB-079F-E2D4-5AF9C6831126}"/>
                      </a:ext>
                    </a:extLst>
                  </p14:cNvPr>
                  <p14:cNvContentPartPr/>
                  <p14:nvPr/>
                </p14:nvContentPartPr>
                <p14:xfrm>
                  <a:off x="5563532" y="4187654"/>
                  <a:ext cx="39960" cy="4176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82F7B66C-85EB-079F-E2D4-5AF9C683112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554892" y="4179014"/>
                    <a:ext cx="576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4CAADA69-2B24-851B-ECA2-BB6EA3631C08}"/>
                      </a:ext>
                    </a:extLst>
                  </p14:cNvPr>
                  <p14:cNvContentPartPr/>
                  <p14:nvPr/>
                </p14:nvContentPartPr>
                <p14:xfrm>
                  <a:off x="5796452" y="4173974"/>
                  <a:ext cx="42840" cy="3312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4CAADA69-2B24-851B-ECA2-BB6EA3631C0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787452" y="4165334"/>
                    <a:ext cx="60480" cy="50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997C6F-B032-5CF5-D18A-F399C74DE048}"/>
                    </a:ext>
                  </a:extLst>
                </p14:cNvPr>
                <p14:cNvContentPartPr/>
                <p14:nvPr/>
              </p14:nvContentPartPr>
              <p14:xfrm>
                <a:off x="8654492" y="3774014"/>
                <a:ext cx="5760" cy="79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997C6F-B032-5CF5-D18A-F399C74DE0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45852" y="3765014"/>
                  <a:ext cx="2340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8EED7E-3B7B-5623-0D86-9B864BA6F026}"/>
                    </a:ext>
                  </a:extLst>
                </p14:cNvPr>
                <p14:cNvContentPartPr/>
                <p14:nvPr/>
              </p14:nvContentPartPr>
              <p14:xfrm>
                <a:off x="1354052" y="3327974"/>
                <a:ext cx="91080" cy="204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8EED7E-3B7B-5623-0D86-9B864BA6F0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45052" y="3318974"/>
                  <a:ext cx="108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F1BC17-21BB-AD75-574B-F8F4B6064600}"/>
                    </a:ext>
                  </a:extLst>
                </p14:cNvPr>
                <p14:cNvContentPartPr/>
                <p14:nvPr/>
              </p14:nvContentPartPr>
              <p14:xfrm>
                <a:off x="2070092" y="3375854"/>
                <a:ext cx="58680" cy="16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F1BC17-21BB-AD75-574B-F8F4B60646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1452" y="3367214"/>
                  <a:ext cx="76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73C2B5-08B2-F23D-3744-B376414E4736}"/>
                    </a:ext>
                  </a:extLst>
                </p14:cNvPr>
                <p14:cNvContentPartPr/>
                <p14:nvPr/>
              </p14:nvContentPartPr>
              <p14:xfrm>
                <a:off x="2581292" y="3374054"/>
                <a:ext cx="135360" cy="14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73C2B5-08B2-F23D-3744-B376414E47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72292" y="3365054"/>
                  <a:ext cx="153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8BC6B5-6FDE-4ECC-AFFF-BD888BD12EFC}"/>
                    </a:ext>
                  </a:extLst>
                </p14:cNvPr>
                <p14:cNvContentPartPr/>
                <p14:nvPr/>
              </p14:nvContentPartPr>
              <p14:xfrm>
                <a:off x="3307772" y="3358934"/>
                <a:ext cx="84240" cy="22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8BC6B5-6FDE-4ECC-AFFF-BD888BD12EF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99132" y="3350294"/>
                  <a:ext cx="101880" cy="246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EAB585-180D-C47E-9B6F-BB94A5A64109}"/>
                </a:ext>
              </a:extLst>
            </p:cNvPr>
            <p:cNvGrpSpPr/>
            <p:nvPr/>
          </p:nvGrpSpPr>
          <p:grpSpPr>
            <a:xfrm>
              <a:off x="3726812" y="3342734"/>
              <a:ext cx="190800" cy="192960"/>
              <a:chOff x="3726812" y="3342734"/>
              <a:chExt cx="190800" cy="19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1367915-D34B-C714-1D36-961AEF285A7B}"/>
                      </a:ext>
                    </a:extLst>
                  </p14:cNvPr>
                  <p14:cNvContentPartPr/>
                  <p14:nvPr/>
                </p14:nvContentPartPr>
                <p14:xfrm>
                  <a:off x="3726812" y="3343814"/>
                  <a:ext cx="190800" cy="126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1367915-D34B-C714-1D36-961AEF285A7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718172" y="3334814"/>
                    <a:ext cx="20844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7ECC8559-B08B-6272-2D05-59245969D1A9}"/>
                      </a:ext>
                    </a:extLst>
                  </p14:cNvPr>
                  <p14:cNvContentPartPr/>
                  <p14:nvPr/>
                </p14:nvContentPartPr>
                <p14:xfrm>
                  <a:off x="3817892" y="3342734"/>
                  <a:ext cx="4320" cy="1929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ECC8559-B08B-6272-2D05-59245969D1A9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08892" y="3334094"/>
                    <a:ext cx="21960" cy="210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D7C125-29F4-F754-B2BE-A31BF83233AE}"/>
                </a:ext>
              </a:extLst>
            </p:cNvPr>
            <p:cNvGrpSpPr/>
            <p:nvPr/>
          </p:nvGrpSpPr>
          <p:grpSpPr>
            <a:xfrm>
              <a:off x="9381332" y="3299894"/>
              <a:ext cx="1028160" cy="220680"/>
              <a:chOff x="9381332" y="3299894"/>
              <a:chExt cx="1028160" cy="220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A3B0AAB6-1161-84EB-76A5-CDE48D1A6311}"/>
                      </a:ext>
                    </a:extLst>
                  </p14:cNvPr>
                  <p14:cNvContentPartPr/>
                  <p14:nvPr/>
                </p14:nvContentPartPr>
                <p14:xfrm>
                  <a:off x="9984692" y="3299894"/>
                  <a:ext cx="114480" cy="2206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A3B0AAB6-1161-84EB-76A5-CDE48D1A6311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9975692" y="3290894"/>
                    <a:ext cx="13212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B4FDCDF-5B87-EFAA-B3B5-3C959F2FD729}"/>
                      </a:ext>
                    </a:extLst>
                  </p14:cNvPr>
                  <p14:cNvContentPartPr/>
                  <p14:nvPr/>
                </p14:nvContentPartPr>
                <p14:xfrm>
                  <a:off x="10187012" y="3421934"/>
                  <a:ext cx="165960" cy="324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B4FDCDF-5B87-EFAA-B3B5-3C959F2FD72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178012" y="3412934"/>
                    <a:ext cx="1836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07BCAB7-82AC-F172-4BC1-56460B3AEF4B}"/>
                      </a:ext>
                    </a:extLst>
                  </p14:cNvPr>
                  <p14:cNvContentPartPr/>
                  <p14:nvPr/>
                </p14:nvContentPartPr>
                <p14:xfrm>
                  <a:off x="10391492" y="3369374"/>
                  <a:ext cx="18000" cy="1432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07BCAB7-82AC-F172-4BC1-56460B3AEF4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382852" y="3360734"/>
                    <a:ext cx="3564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C3B4870A-4499-1A60-DB21-AFB5C185C35A}"/>
                      </a:ext>
                    </a:extLst>
                  </p14:cNvPr>
                  <p14:cNvContentPartPr/>
                  <p14:nvPr/>
                </p14:nvContentPartPr>
                <p14:xfrm>
                  <a:off x="9381332" y="3317894"/>
                  <a:ext cx="127080" cy="1494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C3B4870A-4499-1A60-DB21-AFB5C185C35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372332" y="3308894"/>
                    <a:ext cx="14472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58513BA6-5B41-E14B-83A8-43CA2F87AAF4}"/>
                      </a:ext>
                    </a:extLst>
                  </p14:cNvPr>
                  <p14:cNvContentPartPr/>
                  <p14:nvPr/>
                </p14:nvContentPartPr>
                <p14:xfrm>
                  <a:off x="9567812" y="3389534"/>
                  <a:ext cx="107280" cy="1116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58513BA6-5B41-E14B-83A8-43CA2F87AAF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558812" y="3380534"/>
                    <a:ext cx="12492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03602BD7-60BD-558B-57D1-C3BFA3D75021}"/>
                      </a:ext>
                    </a:extLst>
                  </p14:cNvPr>
                  <p14:cNvContentPartPr/>
                  <p14:nvPr/>
                </p14:nvContentPartPr>
                <p14:xfrm>
                  <a:off x="9708572" y="3304934"/>
                  <a:ext cx="102240" cy="18180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03602BD7-60BD-558B-57D1-C3BFA3D75021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699932" y="3295934"/>
                    <a:ext cx="11988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6ED85F-573A-807F-0575-F19D73E2A545}"/>
                </a:ext>
              </a:extLst>
            </p:cNvPr>
            <p:cNvGrpSpPr/>
            <p:nvPr/>
          </p:nvGrpSpPr>
          <p:grpSpPr>
            <a:xfrm>
              <a:off x="8670332" y="3298094"/>
              <a:ext cx="505800" cy="259560"/>
              <a:chOff x="8670332" y="3298094"/>
              <a:chExt cx="505800" cy="259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9EDDCF2-FBB0-D9A6-288E-614E8DC82558}"/>
                      </a:ext>
                    </a:extLst>
                  </p14:cNvPr>
                  <p14:cNvContentPartPr/>
                  <p14:nvPr/>
                </p14:nvContentPartPr>
                <p14:xfrm>
                  <a:off x="8670332" y="3345614"/>
                  <a:ext cx="134280" cy="11160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9EDDCF2-FBB0-D9A6-288E-614E8DC8255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1692" y="3336974"/>
                    <a:ext cx="15192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A9D832B-6FCF-863A-61DD-1310FF17B602}"/>
                      </a:ext>
                    </a:extLst>
                  </p14:cNvPr>
                  <p14:cNvContentPartPr/>
                  <p14:nvPr/>
                </p14:nvContentPartPr>
                <p14:xfrm>
                  <a:off x="8884172" y="3379454"/>
                  <a:ext cx="104040" cy="111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A9D832B-6FCF-863A-61DD-1310FF17B60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875172" y="3370814"/>
                    <a:ext cx="12168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06A7F9D-1018-571A-9833-5C2AAFFFD484}"/>
                      </a:ext>
                    </a:extLst>
                  </p14:cNvPr>
                  <p14:cNvContentPartPr/>
                  <p14:nvPr/>
                </p14:nvContentPartPr>
                <p14:xfrm>
                  <a:off x="9033932" y="3298094"/>
                  <a:ext cx="142200" cy="2595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06A7F9D-1018-571A-9833-5C2AAFFFD48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024932" y="3289094"/>
                    <a:ext cx="159840" cy="27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FC29CA-F0BE-7A7A-7A93-D752B6C02A24}"/>
                    </a:ext>
                  </a:extLst>
                </p14:cNvPr>
                <p14:cNvContentPartPr/>
                <p14:nvPr/>
              </p14:nvContentPartPr>
              <p14:xfrm>
                <a:off x="8063372" y="3768974"/>
                <a:ext cx="14760" cy="82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FC29CA-F0BE-7A7A-7A93-D752B6C02A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54732" y="3759974"/>
                  <a:ext cx="32400" cy="844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4790C4-6AF9-FA6A-6D30-A8EBE9C72201}"/>
                </a:ext>
              </a:extLst>
            </p:cNvPr>
            <p:cNvGrpSpPr/>
            <p:nvPr/>
          </p:nvGrpSpPr>
          <p:grpSpPr>
            <a:xfrm>
              <a:off x="7956452" y="3279014"/>
              <a:ext cx="441360" cy="250920"/>
              <a:chOff x="7956452" y="3279014"/>
              <a:chExt cx="441360" cy="250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35CA79B-2680-E861-93E0-83A9411AE081}"/>
                      </a:ext>
                    </a:extLst>
                  </p14:cNvPr>
                  <p14:cNvContentPartPr/>
                  <p14:nvPr/>
                </p14:nvContentPartPr>
                <p14:xfrm>
                  <a:off x="7956452" y="3279014"/>
                  <a:ext cx="111240" cy="19764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435CA79B-2680-E861-93E0-83A9411AE08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7947812" y="3270374"/>
                    <a:ext cx="12888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B90E3C9-3FEE-F443-2EFE-A4B49FED0A9F}"/>
                      </a:ext>
                    </a:extLst>
                  </p14:cNvPr>
                  <p14:cNvContentPartPr/>
                  <p14:nvPr/>
                </p14:nvContentPartPr>
                <p14:xfrm>
                  <a:off x="8160572" y="3375134"/>
                  <a:ext cx="78840" cy="1152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B90E3C9-3FEE-F443-2EFE-A4B49FED0A9F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151572" y="3366134"/>
                    <a:ext cx="9648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93AA0A4-4CAF-DE64-9035-FC2460AB6853}"/>
                      </a:ext>
                    </a:extLst>
                  </p14:cNvPr>
                  <p14:cNvContentPartPr/>
                  <p14:nvPr/>
                </p14:nvContentPartPr>
                <p14:xfrm>
                  <a:off x="8302052" y="3308534"/>
                  <a:ext cx="87480" cy="1504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93AA0A4-4CAF-DE64-9035-FC2460AB685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293412" y="3299534"/>
                    <a:ext cx="10512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7DF46C9-1093-E8C1-D0EF-DCE5FB7DF33E}"/>
                      </a:ext>
                    </a:extLst>
                  </p14:cNvPr>
                  <p14:cNvContentPartPr/>
                  <p14:nvPr/>
                </p14:nvContentPartPr>
                <p14:xfrm>
                  <a:off x="8308892" y="3345614"/>
                  <a:ext cx="88920" cy="1843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7DF46C9-1093-E8C1-D0EF-DCE5FB7DF33E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299892" y="3336974"/>
                    <a:ext cx="106560" cy="20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ECE756-3EBD-7126-CC4C-06F914C08DC2}"/>
                    </a:ext>
                  </a:extLst>
                </p14:cNvPr>
                <p14:cNvContentPartPr/>
                <p14:nvPr/>
              </p14:nvContentPartPr>
              <p14:xfrm>
                <a:off x="1350812" y="4098374"/>
                <a:ext cx="155520" cy="213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ECE756-3EBD-7126-CC4C-06F914C08DC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41812" y="4089734"/>
                  <a:ext cx="173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FCF5EC-AFDD-F2C7-6B10-5EA65A9DC48F}"/>
                    </a:ext>
                  </a:extLst>
                </p14:cNvPr>
                <p14:cNvContentPartPr/>
                <p14:nvPr/>
              </p14:nvContentPartPr>
              <p14:xfrm>
                <a:off x="1557092" y="4222934"/>
                <a:ext cx="25200" cy="12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FCF5EC-AFDD-F2C7-6B10-5EA65A9DC48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48452" y="4213934"/>
                  <a:ext cx="42840" cy="138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0972080-9DA4-47EB-B379-592C13A68538}"/>
                </a:ext>
              </a:extLst>
            </p:cNvPr>
            <p:cNvGrpSpPr/>
            <p:nvPr/>
          </p:nvGrpSpPr>
          <p:grpSpPr>
            <a:xfrm>
              <a:off x="1763732" y="3796334"/>
              <a:ext cx="1286280" cy="780840"/>
              <a:chOff x="1763732" y="3796334"/>
              <a:chExt cx="1286280" cy="780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ED11C20-B78F-80CA-95C1-50626A5B220C}"/>
                      </a:ext>
                    </a:extLst>
                  </p14:cNvPr>
                  <p14:cNvContentPartPr/>
                  <p14:nvPr/>
                </p14:nvContentPartPr>
                <p14:xfrm>
                  <a:off x="1763732" y="3796334"/>
                  <a:ext cx="60840" cy="7527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ED11C20-B78F-80CA-95C1-50626A5B220C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754732" y="3787334"/>
                    <a:ext cx="78480" cy="77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D90C7B4-4827-B502-6BA8-35F9BED203C1}"/>
                      </a:ext>
                    </a:extLst>
                  </p14:cNvPr>
                  <p14:cNvContentPartPr/>
                  <p14:nvPr/>
                </p14:nvContentPartPr>
                <p14:xfrm>
                  <a:off x="2350172" y="3806414"/>
                  <a:ext cx="10800" cy="313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D90C7B4-4827-B502-6BA8-35F9BED203C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41172" y="3797774"/>
                    <a:ext cx="284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8A633896-7283-5A6D-F461-A1D2E82EE943}"/>
                      </a:ext>
                    </a:extLst>
                  </p14:cNvPr>
                  <p14:cNvContentPartPr/>
                  <p14:nvPr/>
                </p14:nvContentPartPr>
                <p14:xfrm>
                  <a:off x="2373932" y="3816134"/>
                  <a:ext cx="360" cy="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8A633896-7283-5A6D-F461-A1D2E82EE94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365292" y="38074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E2D0BE2-6281-A618-EFDE-86AA3FB6FED1}"/>
                      </a:ext>
                    </a:extLst>
                  </p14:cNvPr>
                  <p14:cNvContentPartPr/>
                  <p14:nvPr/>
                </p14:nvContentPartPr>
                <p14:xfrm>
                  <a:off x="2373932" y="3816134"/>
                  <a:ext cx="57600" cy="7610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E2D0BE2-6281-A618-EFDE-86AA3FB6FED1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365292" y="3807494"/>
                    <a:ext cx="75240" cy="77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D9ECF5E-EC57-0D01-BE39-F1D2F83CAB1E}"/>
                      </a:ext>
                    </a:extLst>
                  </p14:cNvPr>
                  <p14:cNvContentPartPr/>
                  <p14:nvPr/>
                </p14:nvContentPartPr>
                <p14:xfrm>
                  <a:off x="2985932" y="3832334"/>
                  <a:ext cx="64080" cy="6897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D9ECF5E-EC57-0D01-BE39-F1D2F83CAB1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976932" y="3823694"/>
                    <a:ext cx="81720" cy="70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3A24E87-11A2-4FE5-9367-188C6F1368CF}"/>
                      </a:ext>
                    </a:extLst>
                  </p14:cNvPr>
                  <p14:cNvContentPartPr/>
                  <p14:nvPr/>
                </p14:nvContentPartPr>
                <p14:xfrm>
                  <a:off x="1963532" y="4098734"/>
                  <a:ext cx="125640" cy="22752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3A24E87-11A2-4FE5-9367-188C6F1368CF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1954892" y="4090094"/>
                    <a:ext cx="14328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995AFDA-5E40-1B76-0CDC-14E8EC65713C}"/>
                      </a:ext>
                    </a:extLst>
                  </p14:cNvPr>
                  <p14:cNvContentPartPr/>
                  <p14:nvPr/>
                </p14:nvContentPartPr>
                <p14:xfrm>
                  <a:off x="2165132" y="4216454"/>
                  <a:ext cx="104040" cy="11664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995AFDA-5E40-1B76-0CDC-14E8EC65713C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156492" y="4207454"/>
                    <a:ext cx="1216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6433B6EE-E2CC-7EC7-9903-BC355C52505B}"/>
                      </a:ext>
                    </a:extLst>
                  </p14:cNvPr>
                  <p14:cNvContentPartPr/>
                  <p14:nvPr/>
                </p14:nvContentPartPr>
                <p14:xfrm>
                  <a:off x="2571572" y="4128254"/>
                  <a:ext cx="140760" cy="20988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433B6EE-E2CC-7EC7-9903-BC355C52505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562932" y="4119254"/>
                    <a:ext cx="15840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43CFB535-4CC8-8F1C-7407-A9F669767353}"/>
                      </a:ext>
                    </a:extLst>
                  </p14:cNvPr>
                  <p14:cNvContentPartPr/>
                  <p14:nvPr/>
                </p14:nvContentPartPr>
                <p14:xfrm>
                  <a:off x="2784332" y="4124654"/>
                  <a:ext cx="105120" cy="26460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43CFB535-4CC8-8F1C-7407-A9F66976735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775692" y="4115654"/>
                    <a:ext cx="122760" cy="282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FE5C079-AA6E-8ECF-6303-6E6EC72F8DBC}"/>
                </a:ext>
              </a:extLst>
            </p:cNvPr>
            <p:cNvGrpSpPr/>
            <p:nvPr/>
          </p:nvGrpSpPr>
          <p:grpSpPr>
            <a:xfrm>
              <a:off x="10169012" y="3949694"/>
              <a:ext cx="247680" cy="371880"/>
              <a:chOff x="10169012" y="3949694"/>
              <a:chExt cx="247680" cy="371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D5FCD671-B40D-C0D2-1502-DCC09575E3DF}"/>
                      </a:ext>
                    </a:extLst>
                  </p14:cNvPr>
                  <p14:cNvContentPartPr/>
                  <p14:nvPr/>
                </p14:nvContentPartPr>
                <p14:xfrm>
                  <a:off x="10169012" y="3949694"/>
                  <a:ext cx="158400" cy="31248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D5FCD671-B40D-C0D2-1502-DCC09575E3DF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0160372" y="3940694"/>
                    <a:ext cx="176040" cy="33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7155DB29-4E11-947C-D1D1-0165571FF578}"/>
                      </a:ext>
                    </a:extLst>
                  </p14:cNvPr>
                  <p14:cNvContentPartPr/>
                  <p14:nvPr/>
                </p14:nvContentPartPr>
                <p14:xfrm>
                  <a:off x="10385372" y="4197734"/>
                  <a:ext cx="31320" cy="12384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7155DB29-4E11-947C-D1D1-0165571FF578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376372" y="4188734"/>
                    <a:ext cx="48960" cy="141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FFA197-244B-933E-7330-241D6FC91640}"/>
                    </a:ext>
                  </a:extLst>
                </p14:cNvPr>
                <p14:cNvContentPartPr/>
                <p14:nvPr/>
              </p14:nvContentPartPr>
              <p14:xfrm>
                <a:off x="9883172" y="3766094"/>
                <a:ext cx="16200" cy="82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FFA197-244B-933E-7330-241D6FC916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874532" y="3757094"/>
                  <a:ext cx="3384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14C783-8369-6414-9213-901A4483D0D3}"/>
                    </a:ext>
                  </a:extLst>
                </p14:cNvPr>
                <p14:cNvContentPartPr/>
                <p14:nvPr/>
              </p14:nvContentPartPr>
              <p14:xfrm>
                <a:off x="9315092" y="3797054"/>
                <a:ext cx="10800" cy="72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14C783-8369-6414-9213-901A4483D0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06452" y="3788054"/>
                  <a:ext cx="2844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C30E59-CE9B-7037-50F5-45455A9B5B24}"/>
                    </a:ext>
                  </a:extLst>
                </p14:cNvPr>
                <p14:cNvContentPartPr/>
                <p14:nvPr/>
              </p14:nvContentPartPr>
              <p14:xfrm>
                <a:off x="9502652" y="3872294"/>
                <a:ext cx="161280" cy="42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C30E59-CE9B-7037-50F5-45455A9B5B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93652" y="3863294"/>
                  <a:ext cx="178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883AFF-775E-9DD2-1F5A-DA4C97CD0B76}"/>
                    </a:ext>
                  </a:extLst>
                </p14:cNvPr>
                <p14:cNvContentPartPr/>
                <p14:nvPr/>
              </p14:nvContentPartPr>
              <p14:xfrm>
                <a:off x="9685892" y="4225094"/>
                <a:ext cx="115920" cy="12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883AFF-775E-9DD2-1F5A-DA4C97CD0B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77252" y="4216094"/>
                  <a:ext cx="1335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633059-AFC3-BF3E-47ED-B7063FBC34D2}"/>
              </a:ext>
            </a:extLst>
          </p:cNvPr>
          <p:cNvGrpSpPr/>
          <p:nvPr/>
        </p:nvGrpSpPr>
        <p:grpSpPr>
          <a:xfrm>
            <a:off x="1320080" y="2549920"/>
            <a:ext cx="1016280" cy="244080"/>
            <a:chOff x="1320080" y="2549920"/>
            <a:chExt cx="101628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21E7C2-4ECB-21A5-1295-840744977CB4}"/>
                    </a:ext>
                  </a:extLst>
                </p14:cNvPr>
                <p14:cNvContentPartPr/>
                <p14:nvPr/>
              </p14:nvContentPartPr>
              <p14:xfrm>
                <a:off x="1320080" y="2627320"/>
                <a:ext cx="968400" cy="43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21E7C2-4ECB-21A5-1295-840744977CB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11080" y="2618320"/>
                  <a:ext cx="986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665B92-75BD-B8C1-162A-51C7C69C8925}"/>
                    </a:ext>
                  </a:extLst>
                </p14:cNvPr>
                <p14:cNvContentPartPr/>
                <p14:nvPr/>
              </p14:nvContentPartPr>
              <p14:xfrm>
                <a:off x="2105240" y="2549920"/>
                <a:ext cx="231120" cy="244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665B92-75BD-B8C1-162A-51C7C69C89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96240" y="2541280"/>
                  <a:ext cx="24876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7634F40-031C-C87A-9ABE-8D97AFE3CB01}"/>
              </a:ext>
            </a:extLst>
          </p:cNvPr>
          <p:cNvGrpSpPr/>
          <p:nvPr/>
        </p:nvGrpSpPr>
        <p:grpSpPr>
          <a:xfrm>
            <a:off x="8915720" y="2623000"/>
            <a:ext cx="1490040" cy="195480"/>
            <a:chOff x="8915720" y="2623000"/>
            <a:chExt cx="14900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C5D9F8-1014-6D7A-64DA-EFF8ED0EAA1D}"/>
                    </a:ext>
                  </a:extLst>
                </p14:cNvPr>
                <p14:cNvContentPartPr/>
                <p14:nvPr/>
              </p14:nvContentPartPr>
              <p14:xfrm>
                <a:off x="9101840" y="2701120"/>
                <a:ext cx="75240" cy="18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C5D9F8-1014-6D7A-64DA-EFF8ED0EAA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92840" y="2692480"/>
                  <a:ext cx="92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3ED8A3D-440C-5051-B11E-EF71F21A858F}"/>
                    </a:ext>
                  </a:extLst>
                </p14:cNvPr>
                <p14:cNvContentPartPr/>
                <p14:nvPr/>
              </p14:nvContentPartPr>
              <p14:xfrm>
                <a:off x="8942720" y="2697160"/>
                <a:ext cx="1463040" cy="5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3ED8A3D-440C-5051-B11E-EF71F21A858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934080" y="2688160"/>
                  <a:ext cx="1480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1BE6C4-EDD2-A0BC-45D6-A5681C699941}"/>
                    </a:ext>
                  </a:extLst>
                </p14:cNvPr>
                <p14:cNvContentPartPr/>
                <p14:nvPr/>
              </p14:nvContentPartPr>
              <p14:xfrm>
                <a:off x="8915720" y="2623000"/>
                <a:ext cx="194760" cy="195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1BE6C4-EDD2-A0BC-45D6-A5681C69994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06720" y="2614360"/>
                  <a:ext cx="2124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EE2341A-086A-0C0D-73CC-2B6379CC3BF4}"/>
              </a:ext>
            </a:extLst>
          </p:cNvPr>
          <p:cNvGrpSpPr/>
          <p:nvPr/>
        </p:nvGrpSpPr>
        <p:grpSpPr>
          <a:xfrm>
            <a:off x="3499480" y="4649720"/>
            <a:ext cx="136800" cy="468000"/>
            <a:chOff x="3499480" y="4649720"/>
            <a:chExt cx="13680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F6FA04-C767-0A75-CDC6-B5197B4014C3}"/>
                    </a:ext>
                  </a:extLst>
                </p14:cNvPr>
                <p14:cNvContentPartPr/>
                <p14:nvPr/>
              </p14:nvContentPartPr>
              <p14:xfrm>
                <a:off x="3535840" y="4660160"/>
                <a:ext cx="24120" cy="457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F6FA04-C767-0A75-CDC6-B5197B4014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26840" y="4651520"/>
                  <a:ext cx="417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5639DA-340A-D82F-C5B6-220EF0587C5F}"/>
                    </a:ext>
                  </a:extLst>
                </p14:cNvPr>
                <p14:cNvContentPartPr/>
                <p14:nvPr/>
              </p14:nvContentPartPr>
              <p14:xfrm>
                <a:off x="3499480" y="4678160"/>
                <a:ext cx="30600" cy="168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5639DA-340A-D82F-C5B6-220EF0587C5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90840" y="4669160"/>
                  <a:ext cx="48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C51F8D-1AF9-F9EE-DFDB-5DA46ECBB60C}"/>
                    </a:ext>
                  </a:extLst>
                </p14:cNvPr>
                <p14:cNvContentPartPr/>
                <p14:nvPr/>
              </p14:nvContentPartPr>
              <p14:xfrm>
                <a:off x="3520360" y="4649720"/>
                <a:ext cx="115920" cy="132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C51F8D-1AF9-F9EE-DFDB-5DA46ECBB60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11720" y="4640720"/>
                  <a:ext cx="1335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9D7E442-AAB6-B916-9998-6C9F0995FACD}"/>
              </a:ext>
            </a:extLst>
          </p:cNvPr>
          <p:cNvGrpSpPr/>
          <p:nvPr/>
        </p:nvGrpSpPr>
        <p:grpSpPr>
          <a:xfrm>
            <a:off x="3241360" y="5021960"/>
            <a:ext cx="753120" cy="440640"/>
            <a:chOff x="3241360" y="5021960"/>
            <a:chExt cx="75312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A84CF3-CA0F-1FBE-835E-4C9ED4996914}"/>
                    </a:ext>
                  </a:extLst>
                </p14:cNvPr>
                <p14:cNvContentPartPr/>
                <p14:nvPr/>
              </p14:nvContentPartPr>
              <p14:xfrm>
                <a:off x="3241360" y="5126720"/>
                <a:ext cx="293400" cy="13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A84CF3-CA0F-1FBE-835E-4C9ED49969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32360" y="5118080"/>
                  <a:ext cx="311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D26DB9-40ED-4010-F340-F6BEE478CCD7}"/>
                    </a:ext>
                  </a:extLst>
                </p14:cNvPr>
                <p14:cNvContentPartPr/>
                <p14:nvPr/>
              </p14:nvContentPartPr>
              <p14:xfrm>
                <a:off x="3407680" y="5247680"/>
                <a:ext cx="66240" cy="17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D26DB9-40ED-4010-F340-F6BEE478CC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98680" y="5239040"/>
                  <a:ext cx="83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E784525-8F05-D612-AA8F-EADFA7DAAB19}"/>
                    </a:ext>
                  </a:extLst>
                </p14:cNvPr>
                <p14:cNvContentPartPr/>
                <p14:nvPr/>
              </p14:nvContentPartPr>
              <p14:xfrm>
                <a:off x="3491560" y="5277920"/>
                <a:ext cx="100080" cy="98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E784525-8F05-D612-AA8F-EADFA7DAAB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482560" y="5268920"/>
                  <a:ext cx="11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941226-102A-F4EF-5EFA-C4DFE4C53471}"/>
                    </a:ext>
                  </a:extLst>
                </p14:cNvPr>
                <p14:cNvContentPartPr/>
                <p14:nvPr/>
              </p14:nvContentPartPr>
              <p14:xfrm>
                <a:off x="3626920" y="5195120"/>
                <a:ext cx="150120" cy="267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941226-102A-F4EF-5EFA-C4DFE4C534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18280" y="5186120"/>
                  <a:ext cx="167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E173843-E77A-99B0-FB01-509C809CA502}"/>
                    </a:ext>
                  </a:extLst>
                </p14:cNvPr>
                <p14:cNvContentPartPr/>
                <p14:nvPr/>
              </p14:nvContentPartPr>
              <p14:xfrm>
                <a:off x="3628720" y="5178920"/>
                <a:ext cx="114120" cy="120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E173843-E77A-99B0-FB01-509C809CA50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20080" y="5169920"/>
                  <a:ext cx="131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128CE6-649E-F008-A919-E40AA0E167E2}"/>
                    </a:ext>
                  </a:extLst>
                </p14:cNvPr>
                <p14:cNvContentPartPr/>
                <p14:nvPr/>
              </p14:nvContentPartPr>
              <p14:xfrm>
                <a:off x="3842920" y="5021960"/>
                <a:ext cx="151560" cy="224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128CE6-649E-F008-A919-E40AA0E167E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33920" y="5012960"/>
                  <a:ext cx="169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B4D8D8E-9D56-530C-B964-44AE5B8029EE}"/>
                    </a:ext>
                  </a:extLst>
                </p14:cNvPr>
                <p14:cNvContentPartPr/>
                <p14:nvPr/>
              </p14:nvContentPartPr>
              <p14:xfrm>
                <a:off x="3809440" y="5164880"/>
                <a:ext cx="138600" cy="59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B4D8D8E-9D56-530C-B964-44AE5B8029E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00440" y="5156240"/>
                  <a:ext cx="1562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DFCBA2A-F6F5-4B52-B40A-E57B650D0DF6}"/>
              </a:ext>
            </a:extLst>
          </p:cNvPr>
          <p:cNvGrpSpPr/>
          <p:nvPr/>
        </p:nvGrpSpPr>
        <p:grpSpPr>
          <a:xfrm>
            <a:off x="8769520" y="4591040"/>
            <a:ext cx="836280" cy="804240"/>
            <a:chOff x="8769520" y="4591040"/>
            <a:chExt cx="836280" cy="80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8D0F35-2F84-AC8C-8849-92041EDCAB07}"/>
                    </a:ext>
                  </a:extLst>
                </p14:cNvPr>
                <p14:cNvContentPartPr/>
                <p14:nvPr/>
              </p14:nvContentPartPr>
              <p14:xfrm>
                <a:off x="9135640" y="4621280"/>
                <a:ext cx="77040" cy="28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8D0F35-2F84-AC8C-8849-92041EDCAB0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26640" y="4612280"/>
                  <a:ext cx="94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07CA5B-3D36-51C1-63AA-633D9405AF8B}"/>
                    </a:ext>
                  </a:extLst>
                </p14:cNvPr>
                <p14:cNvContentPartPr/>
                <p14:nvPr/>
              </p14:nvContentPartPr>
              <p14:xfrm>
                <a:off x="9034480" y="4591040"/>
                <a:ext cx="78120" cy="211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07CA5B-3D36-51C1-63AA-633D9405AF8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25840" y="4582400"/>
                  <a:ext cx="95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0C176D6-CD1A-28E5-110D-44C792362FE5}"/>
                    </a:ext>
                  </a:extLst>
                </p14:cNvPr>
                <p14:cNvContentPartPr/>
                <p14:nvPr/>
              </p14:nvContentPartPr>
              <p14:xfrm>
                <a:off x="9087040" y="4600040"/>
                <a:ext cx="189720" cy="57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0C176D6-CD1A-28E5-110D-44C792362F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78040" y="4591400"/>
                  <a:ext cx="207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E4EF161-5B2B-10D6-5086-B4D8B27A60CD}"/>
                    </a:ext>
                  </a:extLst>
                </p14:cNvPr>
                <p14:cNvContentPartPr/>
                <p14:nvPr/>
              </p14:nvContentPartPr>
              <p14:xfrm>
                <a:off x="8769520" y="5122760"/>
                <a:ext cx="205200" cy="95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E4EF161-5B2B-10D6-5086-B4D8B27A60C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60520" y="5113760"/>
                  <a:ext cx="222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F95FFD6-77C5-E923-29C7-B34976ED18FD}"/>
                    </a:ext>
                  </a:extLst>
                </p14:cNvPr>
                <p14:cNvContentPartPr/>
                <p14:nvPr/>
              </p14:nvContentPartPr>
              <p14:xfrm>
                <a:off x="8891920" y="5187560"/>
                <a:ext cx="42840" cy="196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95FFD6-77C5-E923-29C7-B34976ED18F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82920" y="5178920"/>
                  <a:ext cx="60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3CE9A90-A8A0-8C2D-FC14-E05EBC5D017B}"/>
                    </a:ext>
                  </a:extLst>
                </p14:cNvPr>
                <p14:cNvContentPartPr/>
                <p14:nvPr/>
              </p14:nvContentPartPr>
              <p14:xfrm>
                <a:off x="8984080" y="5192960"/>
                <a:ext cx="98640" cy="124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3CE9A90-A8A0-8C2D-FC14-E05EBC5D017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75080" y="5184320"/>
                  <a:ext cx="11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5A1E62-E264-B7ED-B321-FAE26CAAF54D}"/>
                    </a:ext>
                  </a:extLst>
                </p14:cNvPr>
                <p14:cNvContentPartPr/>
                <p14:nvPr/>
              </p14:nvContentPartPr>
              <p14:xfrm>
                <a:off x="9160840" y="5126000"/>
                <a:ext cx="106200" cy="269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5A1E62-E264-B7ED-B321-FAE26CAAF54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52200" y="5117000"/>
                  <a:ext cx="123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1688C4-BDA3-7BD8-125F-779ACFF74761}"/>
                    </a:ext>
                  </a:extLst>
                </p14:cNvPr>
                <p14:cNvContentPartPr/>
                <p14:nvPr/>
              </p14:nvContentPartPr>
              <p14:xfrm>
                <a:off x="9114760" y="5110160"/>
                <a:ext cx="173520" cy="14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1688C4-BDA3-7BD8-125F-779ACFF747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06120" y="5101160"/>
                  <a:ext cx="191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3D19A11-1E58-222E-1E39-A0EDC921330A}"/>
                    </a:ext>
                  </a:extLst>
                </p14:cNvPr>
                <p14:cNvContentPartPr/>
                <p14:nvPr/>
              </p14:nvContentPartPr>
              <p14:xfrm>
                <a:off x="9327880" y="4999280"/>
                <a:ext cx="78840" cy="21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3D19A11-1E58-222E-1E39-A0EDC92133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19240" y="4990280"/>
                  <a:ext cx="96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F96BC1-EBFB-CF3C-71BA-5AE944D589A1}"/>
                    </a:ext>
                  </a:extLst>
                </p14:cNvPr>
                <p14:cNvContentPartPr/>
                <p14:nvPr/>
              </p14:nvContentPartPr>
              <p14:xfrm>
                <a:off x="9333640" y="4965080"/>
                <a:ext cx="272160" cy="301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F96BC1-EBFB-CF3C-71BA-5AE944D589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24640" y="4956440"/>
                  <a:ext cx="289800" cy="31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72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7F12FC-D657-1B67-C78A-38A4C3C474C7}"/>
              </a:ext>
            </a:extLst>
          </p:cNvPr>
          <p:cNvGrpSpPr/>
          <p:nvPr/>
        </p:nvGrpSpPr>
        <p:grpSpPr>
          <a:xfrm>
            <a:off x="1534160" y="200283"/>
            <a:ext cx="9448800" cy="1569411"/>
            <a:chOff x="1889760" y="484763"/>
            <a:chExt cx="9448800" cy="1569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279176-6EC9-9348-CC3A-AAA43C433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760" y="484763"/>
              <a:ext cx="9448800" cy="8312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88EAB7-76B2-69D4-0210-0118B4607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9760" y="1403337"/>
              <a:ext cx="9215120" cy="65083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D3F6D63-549A-FEAF-3147-B23221C6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144" y="1856977"/>
            <a:ext cx="8580271" cy="4852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C24E4F-7026-BE6B-C305-644B397F9449}"/>
                  </a:ext>
                </a:extLst>
              </p14:cNvPr>
              <p14:cNvContentPartPr/>
              <p14:nvPr/>
            </p14:nvContentPartPr>
            <p14:xfrm>
              <a:off x="2644520" y="5052400"/>
              <a:ext cx="942840" cy="13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C24E4F-7026-BE6B-C305-644B397F94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0880" y="4944760"/>
                <a:ext cx="1050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6FE372-5E21-FF2E-45FE-E4C50AECE30B}"/>
                  </a:ext>
                </a:extLst>
              </p14:cNvPr>
              <p14:cNvContentPartPr/>
              <p14:nvPr/>
            </p14:nvContentPartPr>
            <p14:xfrm>
              <a:off x="2674400" y="5697880"/>
              <a:ext cx="1428840" cy="11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6FE372-5E21-FF2E-45FE-E4C50AECE3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0760" y="5589880"/>
                <a:ext cx="1536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2A9DB9-5C36-F3A0-B11E-034BC3992A9D}"/>
                  </a:ext>
                </a:extLst>
              </p14:cNvPr>
              <p14:cNvContentPartPr/>
              <p14:nvPr/>
            </p14:nvContentPartPr>
            <p14:xfrm>
              <a:off x="3429320" y="5916040"/>
              <a:ext cx="761760" cy="57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2A9DB9-5C36-F3A0-B11E-034BC3992A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5680" y="5808040"/>
                <a:ext cx="869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16326A-23AD-0876-5E4F-FE4FC159BAE3}"/>
                  </a:ext>
                </a:extLst>
              </p14:cNvPr>
              <p14:cNvContentPartPr/>
              <p14:nvPr/>
            </p14:nvContentPartPr>
            <p14:xfrm>
              <a:off x="5227520" y="5555680"/>
              <a:ext cx="2616480" cy="1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16326A-23AD-0876-5E4F-FE4FC159BA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3520" y="5447680"/>
                <a:ext cx="272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9C7636-EAB3-F59F-B56E-FFCCAB6BFE7B}"/>
                  </a:ext>
                </a:extLst>
              </p14:cNvPr>
              <p14:cNvContentPartPr/>
              <p14:nvPr/>
            </p14:nvContentPartPr>
            <p14:xfrm>
              <a:off x="5653760" y="2822920"/>
              <a:ext cx="2263680" cy="3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9C7636-EAB3-F59F-B56E-FFCCAB6BFE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99760" y="2715280"/>
                <a:ext cx="237132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21EEB27-C71C-B489-184F-7F7ACFC20B91}"/>
              </a:ext>
            </a:extLst>
          </p:cNvPr>
          <p:cNvGrpSpPr/>
          <p:nvPr/>
        </p:nvGrpSpPr>
        <p:grpSpPr>
          <a:xfrm>
            <a:off x="1431280" y="2699160"/>
            <a:ext cx="1141920" cy="232200"/>
            <a:chOff x="1431280" y="2699160"/>
            <a:chExt cx="114192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6AB01B-E74A-4BA9-B220-FD96BD18C70D}"/>
                    </a:ext>
                  </a:extLst>
                </p14:cNvPr>
                <p14:cNvContentPartPr/>
                <p14:nvPr/>
              </p14:nvContentPartPr>
              <p14:xfrm>
                <a:off x="2206720" y="2870160"/>
                <a:ext cx="366480" cy="6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6AB01B-E74A-4BA9-B220-FD96BD18C7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7720" y="2861520"/>
                  <a:ext cx="384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17803A-A743-0467-CE22-B7931CB6379E}"/>
                    </a:ext>
                  </a:extLst>
                </p14:cNvPr>
                <p14:cNvContentPartPr/>
                <p14:nvPr/>
              </p14:nvContentPartPr>
              <p14:xfrm>
                <a:off x="1431280" y="2699160"/>
                <a:ext cx="903960" cy="14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17803A-A743-0467-CE22-B7931CB637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22640" y="2690520"/>
                  <a:ext cx="9216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5F369C-ACA7-88E0-7F7A-D163FDF1150F}"/>
              </a:ext>
            </a:extLst>
          </p:cNvPr>
          <p:cNvGrpSpPr/>
          <p:nvPr/>
        </p:nvGrpSpPr>
        <p:grpSpPr>
          <a:xfrm>
            <a:off x="201880" y="2721480"/>
            <a:ext cx="1092960" cy="653400"/>
            <a:chOff x="201880" y="2721480"/>
            <a:chExt cx="1092960" cy="65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64CCAF-B6A3-FFD6-9683-1930122958CA}"/>
                    </a:ext>
                  </a:extLst>
                </p14:cNvPr>
                <p14:cNvContentPartPr/>
                <p14:nvPr/>
              </p14:nvContentPartPr>
              <p14:xfrm>
                <a:off x="201880" y="2804280"/>
                <a:ext cx="204480" cy="20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64CCAF-B6A3-FFD6-9683-1930122958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2880" y="2795280"/>
                  <a:ext cx="222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DCA993-758C-4C7D-0131-513FF68FFC4F}"/>
                    </a:ext>
                  </a:extLst>
                </p14:cNvPr>
                <p14:cNvContentPartPr/>
                <p14:nvPr/>
              </p14:nvContentPartPr>
              <p14:xfrm>
                <a:off x="449200" y="2824080"/>
                <a:ext cx="58320" cy="88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DCA993-758C-4C7D-0131-513FF68FFC4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0560" y="2815080"/>
                  <a:ext cx="75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DE268F-BA03-1DC1-3A68-E54A2B110329}"/>
                    </a:ext>
                  </a:extLst>
                </p14:cNvPr>
                <p14:cNvContentPartPr/>
                <p14:nvPr/>
              </p14:nvContentPartPr>
              <p14:xfrm>
                <a:off x="544240" y="2758200"/>
                <a:ext cx="70200" cy="18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DE268F-BA03-1DC1-3A68-E54A2B1103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240" y="2749200"/>
                  <a:ext cx="87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8428B-DDCA-9E07-C4C2-9D25A33F8599}"/>
                    </a:ext>
                  </a:extLst>
                </p14:cNvPr>
                <p14:cNvContentPartPr/>
                <p14:nvPr/>
              </p14:nvContentPartPr>
              <p14:xfrm>
                <a:off x="604720" y="2787360"/>
                <a:ext cx="135720" cy="5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8428B-DDCA-9E07-C4C2-9D25A33F85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720" y="2778360"/>
                  <a:ext cx="153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B9C11A-2DBD-88E5-DE8D-5E3A2D08AF2C}"/>
                    </a:ext>
                  </a:extLst>
                </p14:cNvPr>
                <p14:cNvContentPartPr/>
                <p14:nvPr/>
              </p14:nvContentPartPr>
              <p14:xfrm>
                <a:off x="687520" y="2753160"/>
                <a:ext cx="83520" cy="13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B9C11A-2DBD-88E5-DE8D-5E3A2D08AF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8880" y="2744520"/>
                  <a:ext cx="101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7B118F-3A8E-EB17-C13D-28EAE9E930E6}"/>
                    </a:ext>
                  </a:extLst>
                </p14:cNvPr>
                <p14:cNvContentPartPr/>
                <p14:nvPr/>
              </p14:nvContentPartPr>
              <p14:xfrm>
                <a:off x="768880" y="2721480"/>
                <a:ext cx="194760" cy="141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7B118F-3A8E-EB17-C13D-28EAE9E930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0240" y="2712840"/>
                  <a:ext cx="212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D95FF0-F741-EBAE-67CD-BB4861BC6347}"/>
                    </a:ext>
                  </a:extLst>
                </p14:cNvPr>
                <p14:cNvContentPartPr/>
                <p14:nvPr/>
              </p14:nvContentPartPr>
              <p14:xfrm>
                <a:off x="304840" y="3117120"/>
                <a:ext cx="15156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D95FF0-F741-EBAE-67CD-BB4861BC63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5840" y="3108120"/>
                  <a:ext cx="169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3F128F-9B3A-4270-672C-D93B2ABE4C27}"/>
                    </a:ext>
                  </a:extLst>
                </p14:cNvPr>
                <p14:cNvContentPartPr/>
                <p14:nvPr/>
              </p14:nvContentPartPr>
              <p14:xfrm>
                <a:off x="369280" y="3189480"/>
                <a:ext cx="83880" cy="18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3F128F-9B3A-4270-672C-D93B2ABE4C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0640" y="3180840"/>
                  <a:ext cx="101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759EBA-1516-6296-87E5-ED6E6EE7DC0C}"/>
                    </a:ext>
                  </a:extLst>
                </p14:cNvPr>
                <p14:cNvContentPartPr/>
                <p14:nvPr/>
              </p14:nvContentPartPr>
              <p14:xfrm>
                <a:off x="380440" y="3199560"/>
                <a:ext cx="88920" cy="83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759EBA-1516-6296-87E5-ED6E6EE7DC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1800" y="3190560"/>
                  <a:ext cx="106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45D947-FFF2-D85D-9854-73A0CE7816F5}"/>
                    </a:ext>
                  </a:extLst>
                </p14:cNvPr>
                <p14:cNvContentPartPr/>
                <p14:nvPr/>
              </p14:nvContentPartPr>
              <p14:xfrm>
                <a:off x="470800" y="3135840"/>
                <a:ext cx="7560" cy="178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45D947-FFF2-D85D-9854-73A0CE7816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2160" y="3127200"/>
                  <a:ext cx="25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E116C0-E592-0B32-B598-E396ACF5D660}"/>
                    </a:ext>
                  </a:extLst>
                </p14:cNvPr>
                <p14:cNvContentPartPr/>
                <p14:nvPr/>
              </p14:nvContentPartPr>
              <p14:xfrm>
                <a:off x="512560" y="3180120"/>
                <a:ext cx="168480" cy="12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E116C0-E592-0B32-B598-E396ACF5D6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3560" y="3171480"/>
                  <a:ext cx="186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BE3D4B-3B22-420E-4BBA-7EE0806FF912}"/>
                    </a:ext>
                  </a:extLst>
                </p14:cNvPr>
                <p14:cNvContentPartPr/>
                <p14:nvPr/>
              </p14:nvContentPartPr>
              <p14:xfrm>
                <a:off x="700120" y="3128640"/>
                <a:ext cx="154440" cy="111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BE3D4B-3B22-420E-4BBA-7EE0806FF91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1480" y="3120000"/>
                  <a:ext cx="172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3607E2-29BD-22EA-15A0-36DDA974405D}"/>
                    </a:ext>
                  </a:extLst>
                </p14:cNvPr>
                <p14:cNvContentPartPr/>
                <p14:nvPr/>
              </p14:nvContentPartPr>
              <p14:xfrm>
                <a:off x="920800" y="3087240"/>
                <a:ext cx="208080" cy="10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3607E2-29BD-22EA-15A0-36DDA97440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1800" y="3078240"/>
                  <a:ext cx="225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634EBD-8677-CF18-1D03-8343F9C7A799}"/>
                    </a:ext>
                  </a:extLst>
                </p14:cNvPr>
                <p14:cNvContentPartPr/>
                <p14:nvPr/>
              </p14:nvContentPartPr>
              <p14:xfrm>
                <a:off x="1093960" y="2967720"/>
                <a:ext cx="155520" cy="6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634EBD-8677-CF18-1D03-8343F9C7A7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5320" y="2959080"/>
                  <a:ext cx="173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304DE6-FF91-6E0A-BF24-6BAB444CA9AA}"/>
                    </a:ext>
                  </a:extLst>
                </p14:cNvPr>
                <p14:cNvContentPartPr/>
                <p14:nvPr/>
              </p14:nvContentPartPr>
              <p14:xfrm>
                <a:off x="1180720" y="2958000"/>
                <a:ext cx="114120" cy="16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304DE6-FF91-6E0A-BF24-6BAB444CA9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72080" y="2949360"/>
                  <a:ext cx="1317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D9E070-B395-DB2C-26CA-86E8BE27B5C0}"/>
              </a:ext>
            </a:extLst>
          </p:cNvPr>
          <p:cNvGrpSpPr/>
          <p:nvPr/>
        </p:nvGrpSpPr>
        <p:grpSpPr>
          <a:xfrm>
            <a:off x="1679320" y="3167520"/>
            <a:ext cx="272880" cy="183960"/>
            <a:chOff x="1679320" y="3167520"/>
            <a:chExt cx="27288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96B5-C840-6733-8021-00B7BE9EA5A8}"/>
                    </a:ext>
                  </a:extLst>
                </p14:cNvPr>
                <p14:cNvContentPartPr/>
                <p14:nvPr/>
              </p14:nvContentPartPr>
              <p14:xfrm>
                <a:off x="1688320" y="3167520"/>
                <a:ext cx="263880" cy="183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96B5-C840-6733-8021-00B7BE9EA5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79320" y="3158880"/>
                  <a:ext cx="281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F494C0C-07AF-28DE-191F-BCFA61C5E472}"/>
                    </a:ext>
                  </a:extLst>
                </p14:cNvPr>
                <p14:cNvContentPartPr/>
                <p14:nvPr/>
              </p14:nvContentPartPr>
              <p14:xfrm>
                <a:off x="1679320" y="3228720"/>
                <a:ext cx="154440" cy="10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F494C0C-07AF-28DE-191F-BCFA61C5E47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70320" y="3219720"/>
                  <a:ext cx="1720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89822B3-9951-6085-9EBD-3A9B888F5BA2}"/>
              </a:ext>
            </a:extLst>
          </p:cNvPr>
          <p:cNvGrpSpPr/>
          <p:nvPr/>
        </p:nvGrpSpPr>
        <p:grpSpPr>
          <a:xfrm>
            <a:off x="250480" y="3617520"/>
            <a:ext cx="470160" cy="259560"/>
            <a:chOff x="250480" y="3617520"/>
            <a:chExt cx="4701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00121B-F988-E377-3A3A-34988DA7CC9A}"/>
                    </a:ext>
                  </a:extLst>
                </p14:cNvPr>
                <p14:cNvContentPartPr/>
                <p14:nvPr/>
              </p14:nvContentPartPr>
              <p14:xfrm>
                <a:off x="250480" y="3617520"/>
                <a:ext cx="241200" cy="259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00121B-F988-E377-3A3A-34988DA7CC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1480" y="3608520"/>
                  <a:ext cx="258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89ACBE2-5A25-EC00-5951-2182FB0AF925}"/>
                    </a:ext>
                  </a:extLst>
                </p14:cNvPr>
                <p14:cNvContentPartPr/>
                <p14:nvPr/>
              </p14:nvContentPartPr>
              <p14:xfrm>
                <a:off x="535960" y="3654960"/>
                <a:ext cx="184680" cy="83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89ACBE2-5A25-EC00-5951-2182FB0AF9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6960" y="3645960"/>
                  <a:ext cx="2023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0C1FBF-F2E0-F22C-FF92-7D2631ADB7F0}"/>
              </a:ext>
            </a:extLst>
          </p:cNvPr>
          <p:cNvGrpSpPr/>
          <p:nvPr/>
        </p:nvGrpSpPr>
        <p:grpSpPr>
          <a:xfrm>
            <a:off x="689320" y="3362280"/>
            <a:ext cx="716040" cy="336960"/>
            <a:chOff x="689320" y="3362280"/>
            <a:chExt cx="71604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0FDD6A-99F6-ABC4-6A9E-705805277E08}"/>
                    </a:ext>
                  </a:extLst>
                </p14:cNvPr>
                <p14:cNvContentPartPr/>
                <p14:nvPr/>
              </p14:nvContentPartPr>
              <p14:xfrm>
                <a:off x="689320" y="3572520"/>
                <a:ext cx="151920" cy="51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0FDD6A-99F6-ABC4-6A9E-705805277E0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0320" y="3563520"/>
                  <a:ext cx="169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6B5F69-BDE9-FBB1-BA4C-22AF3C7CD4E5}"/>
                    </a:ext>
                  </a:extLst>
                </p14:cNvPr>
                <p14:cNvContentPartPr/>
                <p14:nvPr/>
              </p14:nvContentPartPr>
              <p14:xfrm>
                <a:off x="763480" y="3510960"/>
                <a:ext cx="23760" cy="188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6B5F69-BDE9-FBB1-BA4C-22AF3C7CD4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4840" y="3502320"/>
                  <a:ext cx="41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B82D71F-C460-1881-5442-1F2B1A82FCD3}"/>
                    </a:ext>
                  </a:extLst>
                </p14:cNvPr>
                <p14:cNvContentPartPr/>
                <p14:nvPr/>
              </p14:nvContentPartPr>
              <p14:xfrm>
                <a:off x="895240" y="3545520"/>
                <a:ext cx="101160" cy="117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B82D71F-C460-1881-5442-1F2B1A82FCD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6600" y="3536520"/>
                  <a:ext cx="118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58903D-114C-FBD4-317A-4C9C4A3C0122}"/>
                    </a:ext>
                  </a:extLst>
                </p14:cNvPr>
                <p14:cNvContentPartPr/>
                <p14:nvPr/>
              </p14:nvContentPartPr>
              <p14:xfrm>
                <a:off x="967600" y="3550200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58903D-114C-FBD4-317A-4C9C4A3C01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8960" y="3541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AB902A-7614-2716-9EA6-5536125C996D}"/>
                    </a:ext>
                  </a:extLst>
                </p14:cNvPr>
                <p14:cNvContentPartPr/>
                <p14:nvPr/>
              </p14:nvContentPartPr>
              <p14:xfrm>
                <a:off x="967600" y="3547680"/>
                <a:ext cx="65520" cy="2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AB902A-7614-2716-9EA6-5536125C99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8960" y="3538680"/>
                  <a:ext cx="83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38524F-F9C2-DEAC-808D-0F69B71C8E15}"/>
                    </a:ext>
                  </a:extLst>
                </p14:cNvPr>
                <p14:cNvContentPartPr/>
                <p14:nvPr/>
              </p14:nvContentPartPr>
              <p14:xfrm>
                <a:off x="973000" y="3462360"/>
                <a:ext cx="52560" cy="29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38524F-F9C2-DEAC-808D-0F69B71C8E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4360" y="3453360"/>
                  <a:ext cx="7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1C32F1-0DA1-4FE0-2908-AE0FA7C1D0D2}"/>
                    </a:ext>
                  </a:extLst>
                </p14:cNvPr>
                <p14:cNvContentPartPr/>
                <p14:nvPr/>
              </p14:nvContentPartPr>
              <p14:xfrm>
                <a:off x="1075960" y="3455160"/>
                <a:ext cx="93960" cy="123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1C32F1-0DA1-4FE0-2908-AE0FA7C1D0D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7320" y="3446160"/>
                  <a:ext cx="111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610268-52FE-CD02-B398-A16E9D43828A}"/>
                    </a:ext>
                  </a:extLst>
                </p14:cNvPr>
                <p14:cNvContentPartPr/>
                <p14:nvPr/>
              </p14:nvContentPartPr>
              <p14:xfrm>
                <a:off x="1223920" y="3362280"/>
                <a:ext cx="181440" cy="18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610268-52FE-CD02-B398-A16E9D43828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15280" y="3353640"/>
                  <a:ext cx="19908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52F13F2-6DA0-620C-0E2D-76FF39D189F0}"/>
              </a:ext>
            </a:extLst>
          </p:cNvPr>
          <p:cNvGrpSpPr/>
          <p:nvPr/>
        </p:nvGrpSpPr>
        <p:grpSpPr>
          <a:xfrm>
            <a:off x="2776240" y="2680080"/>
            <a:ext cx="2239200" cy="665640"/>
            <a:chOff x="2776240" y="2680080"/>
            <a:chExt cx="2239200" cy="66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876B15-BE53-1243-AEC6-9F81439F4DE2}"/>
                    </a:ext>
                  </a:extLst>
                </p14:cNvPr>
                <p14:cNvContentPartPr/>
                <p14:nvPr/>
              </p14:nvContentPartPr>
              <p14:xfrm>
                <a:off x="2776240" y="2906880"/>
                <a:ext cx="223560" cy="61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876B15-BE53-1243-AEC6-9F81439F4DE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67240" y="2897880"/>
                  <a:ext cx="241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E5EF8B-447A-3504-7703-7F15085C5D81}"/>
                    </a:ext>
                  </a:extLst>
                </p14:cNvPr>
                <p14:cNvContentPartPr/>
                <p14:nvPr/>
              </p14:nvContentPartPr>
              <p14:xfrm>
                <a:off x="3136600" y="2799600"/>
                <a:ext cx="303840" cy="4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E5EF8B-447A-3504-7703-7F15085C5D8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27960" y="2790600"/>
                  <a:ext cx="321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FB8C21-3097-38AC-8232-EA44B41CD4C6}"/>
                    </a:ext>
                  </a:extLst>
                </p14:cNvPr>
                <p14:cNvContentPartPr/>
                <p14:nvPr/>
              </p14:nvContentPartPr>
              <p14:xfrm>
                <a:off x="3364480" y="2724000"/>
                <a:ext cx="101880" cy="19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FB8C21-3097-38AC-8232-EA44B41CD4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55480" y="2715000"/>
                  <a:ext cx="119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72A7C6-C599-2118-4CD6-8DFB53F37B01}"/>
                    </a:ext>
                  </a:extLst>
                </p14:cNvPr>
                <p14:cNvContentPartPr/>
                <p14:nvPr/>
              </p14:nvContentPartPr>
              <p14:xfrm>
                <a:off x="3481840" y="2819040"/>
                <a:ext cx="163080" cy="9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72A7C6-C599-2118-4CD6-8DFB53F37B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72840" y="2810040"/>
                  <a:ext cx="180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B8ABEE7-775D-0E0A-0D75-BEACC0F0BAB0}"/>
                    </a:ext>
                  </a:extLst>
                </p14:cNvPr>
                <p14:cNvContentPartPr/>
                <p14:nvPr/>
              </p14:nvContentPartPr>
              <p14:xfrm>
                <a:off x="3693160" y="2816520"/>
                <a:ext cx="122760" cy="110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B8ABEE7-775D-0E0A-0D75-BEACC0F0BA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84160" y="2807880"/>
                  <a:ext cx="140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1747C02-0AE9-8A62-3011-F8DECE787D9C}"/>
                    </a:ext>
                  </a:extLst>
                </p14:cNvPr>
                <p14:cNvContentPartPr/>
                <p14:nvPr/>
              </p14:nvContentPartPr>
              <p14:xfrm>
                <a:off x="3617200" y="2718960"/>
                <a:ext cx="21960" cy="7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1747C02-0AE9-8A62-3011-F8DECE787D9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08560" y="2710320"/>
                  <a:ext cx="39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EF9372-167E-51A5-1C51-6E4693C0816A}"/>
                    </a:ext>
                  </a:extLst>
                </p14:cNvPr>
                <p14:cNvContentPartPr/>
                <p14:nvPr/>
              </p14:nvContentPartPr>
              <p14:xfrm>
                <a:off x="3671560" y="2736240"/>
                <a:ext cx="48960" cy="75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EF9372-167E-51A5-1C51-6E4693C0816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62560" y="2727240"/>
                  <a:ext cx="6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A7CB646-C5E4-0374-2BBD-72F948149C03}"/>
                    </a:ext>
                  </a:extLst>
                </p14:cNvPr>
                <p14:cNvContentPartPr/>
                <p14:nvPr/>
              </p14:nvContentPartPr>
              <p14:xfrm>
                <a:off x="3858760" y="2775120"/>
                <a:ext cx="103680" cy="9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A7CB646-C5E4-0374-2BBD-72F948149C0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850120" y="2766480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C007322-0687-0912-68F2-A72851783771}"/>
                    </a:ext>
                  </a:extLst>
                </p14:cNvPr>
                <p14:cNvContentPartPr/>
                <p14:nvPr/>
              </p14:nvContentPartPr>
              <p14:xfrm>
                <a:off x="3987640" y="2680080"/>
                <a:ext cx="91800" cy="155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C007322-0687-0912-68F2-A7285178377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79000" y="2671080"/>
                  <a:ext cx="10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7161BF-53E7-29E3-4874-8383A4301B27}"/>
                    </a:ext>
                  </a:extLst>
                </p14:cNvPr>
                <p14:cNvContentPartPr/>
                <p14:nvPr/>
              </p14:nvContentPartPr>
              <p14:xfrm>
                <a:off x="4117960" y="2711760"/>
                <a:ext cx="93960" cy="139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7161BF-53E7-29E3-4874-8383A4301B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09320" y="2702760"/>
                  <a:ext cx="111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379D60-2E99-98D4-3BD3-C0272DE287E1}"/>
                    </a:ext>
                  </a:extLst>
                </p14:cNvPr>
                <p14:cNvContentPartPr/>
                <p14:nvPr/>
              </p14:nvContentPartPr>
              <p14:xfrm>
                <a:off x="4197160" y="2704560"/>
                <a:ext cx="200880" cy="56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379D60-2E99-98D4-3BD3-C0272DE287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88160" y="2695560"/>
                  <a:ext cx="218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88EFAD-2580-A718-4410-AEFB257A3FCC}"/>
                    </a:ext>
                  </a:extLst>
                </p14:cNvPr>
                <p14:cNvContentPartPr/>
                <p14:nvPr/>
              </p14:nvContentPartPr>
              <p14:xfrm>
                <a:off x="4306960" y="2692320"/>
                <a:ext cx="203760" cy="13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88EFAD-2580-A718-4410-AEFB257A3FC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98320" y="2683320"/>
                  <a:ext cx="221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94BD55-5A6E-1B95-E6E0-7FFB080449B1}"/>
                    </a:ext>
                  </a:extLst>
                </p14:cNvPr>
                <p14:cNvContentPartPr/>
                <p14:nvPr/>
              </p14:nvContentPartPr>
              <p14:xfrm>
                <a:off x="3559960" y="3038640"/>
                <a:ext cx="59400" cy="307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94BD55-5A6E-1B95-E6E0-7FFB080449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51320" y="3029640"/>
                  <a:ext cx="77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1B6717-A1E6-18D4-0F75-8701437F0F62}"/>
                    </a:ext>
                  </a:extLst>
                </p14:cNvPr>
                <p14:cNvContentPartPr/>
                <p14:nvPr/>
              </p14:nvContentPartPr>
              <p14:xfrm>
                <a:off x="3478240" y="3201720"/>
                <a:ext cx="148320" cy="2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1B6717-A1E6-18D4-0F75-8701437F0F6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69240" y="3193080"/>
                  <a:ext cx="165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4C42F6-0582-C618-E13D-8C8D4376A270}"/>
                    </a:ext>
                  </a:extLst>
                </p14:cNvPr>
                <p14:cNvContentPartPr/>
                <p14:nvPr/>
              </p14:nvContentPartPr>
              <p14:xfrm>
                <a:off x="3652120" y="3109200"/>
                <a:ext cx="110160" cy="100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4C42F6-0582-C618-E13D-8C8D4376A2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43120" y="3100200"/>
                  <a:ext cx="127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A8EC27-07B0-218C-E856-42FB2EF7CCF3}"/>
                    </a:ext>
                  </a:extLst>
                </p14:cNvPr>
                <p14:cNvContentPartPr/>
                <p14:nvPr/>
              </p14:nvContentPartPr>
              <p14:xfrm>
                <a:off x="3759760" y="3126120"/>
                <a:ext cx="135720" cy="9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A8EC27-07B0-218C-E856-42FB2EF7CCF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751120" y="3117480"/>
                  <a:ext cx="153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A3AA88-8C19-B7B5-EDA9-1D799A281145}"/>
                    </a:ext>
                  </a:extLst>
                </p14:cNvPr>
                <p14:cNvContentPartPr/>
                <p14:nvPr/>
              </p14:nvContentPartPr>
              <p14:xfrm>
                <a:off x="3956680" y="3104160"/>
                <a:ext cx="11160" cy="41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A3AA88-8C19-B7B5-EDA9-1D799A28114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948040" y="3095520"/>
                  <a:ext cx="28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A44042-C993-D6DE-1764-23FDD185D43D}"/>
                    </a:ext>
                  </a:extLst>
                </p14:cNvPr>
                <p14:cNvContentPartPr/>
                <p14:nvPr/>
              </p14:nvContentPartPr>
              <p14:xfrm>
                <a:off x="3893680" y="3082200"/>
                <a:ext cx="63720" cy="22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A44042-C993-D6DE-1764-23FDD185D4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84680" y="3073560"/>
                  <a:ext cx="81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86271A-6F7A-6323-BC49-9F223EDB5391}"/>
                    </a:ext>
                  </a:extLst>
                </p14:cNvPr>
                <p14:cNvContentPartPr/>
                <p14:nvPr/>
              </p14:nvContentPartPr>
              <p14:xfrm>
                <a:off x="3996640" y="3062760"/>
                <a:ext cx="141120" cy="118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86271A-6F7A-6323-BC49-9F223EDB539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87640" y="3054120"/>
                  <a:ext cx="158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ABB3A5E-CD98-625B-1E69-3FB0D9B94418}"/>
                    </a:ext>
                  </a:extLst>
                </p14:cNvPr>
                <p14:cNvContentPartPr/>
                <p14:nvPr/>
              </p14:nvContentPartPr>
              <p14:xfrm>
                <a:off x="4160800" y="3065280"/>
                <a:ext cx="133200" cy="82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ABB3A5E-CD98-625B-1E69-3FB0D9B9441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52160" y="3056640"/>
                  <a:ext cx="150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0FFC8D-0F02-B286-BCE0-31FAA5F0D651}"/>
                    </a:ext>
                  </a:extLst>
                </p14:cNvPr>
                <p14:cNvContentPartPr/>
                <p14:nvPr/>
              </p14:nvContentPartPr>
              <p14:xfrm>
                <a:off x="4459240" y="2933520"/>
                <a:ext cx="54360" cy="263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0FFC8D-0F02-B286-BCE0-31FAA5F0D6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50240" y="2924880"/>
                  <a:ext cx="72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5662DA1-BDE7-9730-3739-2F4836AFB227}"/>
                    </a:ext>
                  </a:extLst>
                </p14:cNvPr>
                <p14:cNvContentPartPr/>
                <p14:nvPr/>
              </p14:nvContentPartPr>
              <p14:xfrm>
                <a:off x="4413880" y="2954400"/>
                <a:ext cx="132480" cy="143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5662DA1-BDE7-9730-3739-2F4836AFB22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04880" y="2945400"/>
                  <a:ext cx="150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DCDAEA-2952-63AF-D74C-73C82440553D}"/>
                    </a:ext>
                  </a:extLst>
                </p14:cNvPr>
                <p14:cNvContentPartPr/>
                <p14:nvPr/>
              </p14:nvContentPartPr>
              <p14:xfrm>
                <a:off x="4560040" y="2938560"/>
                <a:ext cx="43560" cy="178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DCDAEA-2952-63AF-D74C-73C8244055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51040" y="2929560"/>
                  <a:ext cx="61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5D8752-346D-A2C2-795B-B7CD61468388}"/>
                    </a:ext>
                  </a:extLst>
                </p14:cNvPr>
                <p14:cNvContentPartPr/>
                <p14:nvPr/>
              </p14:nvContentPartPr>
              <p14:xfrm>
                <a:off x="4648600" y="3004440"/>
                <a:ext cx="108720" cy="95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5D8752-346D-A2C2-795B-B7CD6146838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39600" y="2995440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AEDC0C-A94D-B50C-0684-45DFBCEC88A0}"/>
                    </a:ext>
                  </a:extLst>
                </p14:cNvPr>
                <p14:cNvContentPartPr/>
                <p14:nvPr/>
              </p14:nvContentPartPr>
              <p14:xfrm>
                <a:off x="4731760" y="2926320"/>
                <a:ext cx="186480" cy="3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AEDC0C-A94D-B50C-0684-45DFBCEC88A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22760" y="2917320"/>
                  <a:ext cx="204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2A69592-5B01-0991-1BD4-270845450A92}"/>
                    </a:ext>
                  </a:extLst>
                </p14:cNvPr>
                <p14:cNvContentPartPr/>
                <p14:nvPr/>
              </p14:nvContentPartPr>
              <p14:xfrm>
                <a:off x="4814560" y="2901840"/>
                <a:ext cx="18360" cy="166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2A69592-5B01-0991-1BD4-270845450A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05920" y="2893200"/>
                  <a:ext cx="36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3F0243-FE89-30BE-3005-8F5458242260}"/>
                    </a:ext>
                  </a:extLst>
                </p14:cNvPr>
                <p14:cNvContentPartPr/>
                <p14:nvPr/>
              </p14:nvContentPartPr>
              <p14:xfrm>
                <a:off x="4867120" y="2909400"/>
                <a:ext cx="148320" cy="169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3F0243-FE89-30BE-3005-8F54582422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58120" y="2900400"/>
                  <a:ext cx="165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AA1F8E-526C-51D6-2260-509A0835111C}"/>
                    </a:ext>
                  </a:extLst>
                </p14:cNvPr>
                <p14:cNvContentPartPr/>
                <p14:nvPr/>
              </p14:nvContentPartPr>
              <p14:xfrm>
                <a:off x="4859920" y="2977440"/>
                <a:ext cx="148320" cy="44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AA1F8E-526C-51D6-2260-509A0835111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50920" y="2968800"/>
                  <a:ext cx="16596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400F936-6B67-2792-4EB4-BC33FC6738BD}"/>
                  </a:ext>
                </a:extLst>
              </p14:cNvPr>
              <p14:cNvContentPartPr/>
              <p14:nvPr/>
            </p14:nvContentPartPr>
            <p14:xfrm>
              <a:off x="3399040" y="4403760"/>
              <a:ext cx="926640" cy="198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400F936-6B67-2792-4EB4-BC33FC6738B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390040" y="4395120"/>
                <a:ext cx="944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2367150-218B-50FC-B0F5-43A0DC044CA8}"/>
                  </a:ext>
                </a:extLst>
              </p14:cNvPr>
              <p14:cNvContentPartPr/>
              <p14:nvPr/>
            </p14:nvContentPartPr>
            <p14:xfrm>
              <a:off x="5453920" y="3769800"/>
              <a:ext cx="3960" cy="28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2367150-218B-50FC-B0F5-43A0DC044C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445280" y="3761160"/>
                <a:ext cx="2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7E6E51F-E8AC-4BA3-9FF6-76C6E04C99FC}"/>
                  </a:ext>
                </a:extLst>
              </p14:cNvPr>
              <p14:cNvContentPartPr/>
              <p14:nvPr/>
            </p14:nvContentPartPr>
            <p14:xfrm>
              <a:off x="8961400" y="4437960"/>
              <a:ext cx="360" cy="3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7E6E51F-E8AC-4BA3-9FF6-76C6E04C99F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52760" y="4429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6E41961-D12F-7257-8251-4C5B51A6046F}"/>
                  </a:ext>
                </a:extLst>
              </p14:cNvPr>
              <p14:cNvContentPartPr/>
              <p14:nvPr/>
            </p14:nvContentPartPr>
            <p14:xfrm>
              <a:off x="3665800" y="1734000"/>
              <a:ext cx="475560" cy="295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6E41961-D12F-7257-8251-4C5B51A6046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56800" y="1725360"/>
                <a:ext cx="4932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5CCC6F0-B074-29F9-C349-CF5A4E965E77}"/>
                  </a:ext>
                </a:extLst>
              </p14:cNvPr>
              <p14:cNvContentPartPr/>
              <p14:nvPr/>
            </p14:nvContentPartPr>
            <p14:xfrm>
              <a:off x="5575240" y="1714560"/>
              <a:ext cx="2769120" cy="529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5CCC6F0-B074-29F9-C349-CF5A4E965E7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66240" y="1705560"/>
                <a:ext cx="278676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CAA716E9-580D-19E7-3312-9D31717262A3}"/>
              </a:ext>
            </a:extLst>
          </p:cNvPr>
          <p:cNvGrpSpPr/>
          <p:nvPr/>
        </p:nvGrpSpPr>
        <p:grpSpPr>
          <a:xfrm>
            <a:off x="2860480" y="3530760"/>
            <a:ext cx="2115000" cy="707760"/>
            <a:chOff x="2860480" y="3530760"/>
            <a:chExt cx="211500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EA0CAC7-507B-123D-F734-BEF8D00DE857}"/>
                    </a:ext>
                  </a:extLst>
                </p14:cNvPr>
                <p14:cNvContentPartPr/>
                <p14:nvPr/>
              </p14:nvContentPartPr>
              <p14:xfrm>
                <a:off x="2860480" y="3671880"/>
                <a:ext cx="114120" cy="1954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EA0CAC7-507B-123D-F734-BEF8D00DE85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51480" y="3663240"/>
                  <a:ext cx="13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C811911-7245-7C15-CDC0-6369A1CE6BA7}"/>
                    </a:ext>
                  </a:extLst>
                </p14:cNvPr>
                <p14:cNvContentPartPr/>
                <p14:nvPr/>
              </p14:nvContentPartPr>
              <p14:xfrm>
                <a:off x="3013840" y="3734880"/>
                <a:ext cx="110520" cy="93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C811911-7245-7C15-CDC0-6369A1CE6BA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05200" y="3725880"/>
                  <a:ext cx="128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D6A098E-B0CD-BFB2-4D16-98B436F76643}"/>
                    </a:ext>
                  </a:extLst>
                </p14:cNvPr>
                <p14:cNvContentPartPr/>
                <p14:nvPr/>
              </p14:nvContentPartPr>
              <p14:xfrm>
                <a:off x="3147760" y="3696360"/>
                <a:ext cx="81000" cy="1443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D6A098E-B0CD-BFB2-4D16-98B436F766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38760" y="3687720"/>
                  <a:ext cx="9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780C5F2-25AD-05CF-582E-6F44F66D08D3}"/>
                    </a:ext>
                  </a:extLst>
                </p14:cNvPr>
                <p14:cNvContentPartPr/>
                <p14:nvPr/>
              </p14:nvContentPartPr>
              <p14:xfrm>
                <a:off x="3364120" y="3703560"/>
                <a:ext cx="123120" cy="1400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780C5F2-25AD-05CF-582E-6F44F66D08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55480" y="3694920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DE7E3F5-D23C-529D-5E9F-14C8153F7370}"/>
                    </a:ext>
                  </a:extLst>
                </p14:cNvPr>
                <p14:cNvContentPartPr/>
                <p14:nvPr/>
              </p14:nvContentPartPr>
              <p14:xfrm>
                <a:off x="3347920" y="3584400"/>
                <a:ext cx="23760" cy="882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DE7E3F5-D23C-529D-5E9F-14C8153F73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39280" y="3575400"/>
                  <a:ext cx="41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C64F095-5E91-CA7C-4204-F6FC223C07D9}"/>
                    </a:ext>
                  </a:extLst>
                </p14:cNvPr>
                <p14:cNvContentPartPr/>
                <p14:nvPr/>
              </p14:nvContentPartPr>
              <p14:xfrm>
                <a:off x="3429280" y="3618240"/>
                <a:ext cx="25560" cy="8316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C64F095-5E91-CA7C-4204-F6FC223C07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20640" y="3609600"/>
                  <a:ext cx="43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228FAB5-4012-6821-54FE-798B26F2EB47}"/>
                    </a:ext>
                  </a:extLst>
                </p14:cNvPr>
                <p14:cNvContentPartPr/>
                <p14:nvPr/>
              </p14:nvContentPartPr>
              <p14:xfrm>
                <a:off x="3535840" y="3613560"/>
                <a:ext cx="91080" cy="2185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228FAB5-4012-6821-54FE-798B26F2EB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7200" y="3604560"/>
                  <a:ext cx="108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774746A-CFFC-6C50-7059-93D0104161D7}"/>
                    </a:ext>
                  </a:extLst>
                </p14:cNvPr>
                <p14:cNvContentPartPr/>
                <p14:nvPr/>
              </p14:nvContentPartPr>
              <p14:xfrm>
                <a:off x="3622600" y="3733080"/>
                <a:ext cx="114120" cy="81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774746A-CFFC-6C50-7059-93D0104161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13960" y="3724080"/>
                  <a:ext cx="131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D1E1508-FF8B-322A-EBBB-847626902667}"/>
                    </a:ext>
                  </a:extLst>
                </p14:cNvPr>
                <p14:cNvContentPartPr/>
                <p14:nvPr/>
              </p14:nvContentPartPr>
              <p14:xfrm>
                <a:off x="3785320" y="3708600"/>
                <a:ext cx="43560" cy="78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D1E1508-FF8B-322A-EBBB-8476269026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76320" y="3699600"/>
                  <a:ext cx="61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DA0F695-8D16-52BC-8384-433A6C516E52}"/>
                    </a:ext>
                  </a:extLst>
                </p14:cNvPr>
                <p14:cNvContentPartPr/>
                <p14:nvPr/>
              </p14:nvContentPartPr>
              <p14:xfrm>
                <a:off x="3873520" y="3620760"/>
                <a:ext cx="14760" cy="1936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DA0F695-8D16-52BC-8384-433A6C516E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4880" y="3612120"/>
                  <a:ext cx="32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33CF039-23D3-2E5A-50AD-0983113C2045}"/>
                    </a:ext>
                  </a:extLst>
                </p14:cNvPr>
                <p14:cNvContentPartPr/>
                <p14:nvPr/>
              </p14:nvContentPartPr>
              <p14:xfrm>
                <a:off x="3956680" y="3711120"/>
                <a:ext cx="90720" cy="6372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33CF039-23D3-2E5A-50AD-0983113C20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47680" y="3702120"/>
                  <a:ext cx="108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E1471B7-EDCD-8AA1-CF0A-18E8175DC5BE}"/>
                    </a:ext>
                  </a:extLst>
                </p14:cNvPr>
                <p14:cNvContentPartPr/>
                <p14:nvPr/>
              </p14:nvContentPartPr>
              <p14:xfrm>
                <a:off x="4086640" y="3659640"/>
                <a:ext cx="3960" cy="2538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E1471B7-EDCD-8AA1-CF0A-18E8175DC5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78000" y="3651000"/>
                  <a:ext cx="21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4D9DB11-52D7-EA44-B3B2-75533A260B09}"/>
                    </a:ext>
                  </a:extLst>
                </p14:cNvPr>
                <p14:cNvContentPartPr/>
                <p14:nvPr/>
              </p14:nvContentPartPr>
              <p14:xfrm>
                <a:off x="4039840" y="3657120"/>
                <a:ext cx="71280" cy="1220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4D9DB11-52D7-EA44-B3B2-75533A260B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31200" y="3648120"/>
                  <a:ext cx="88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31CF4BD-CBCC-41B4-A75C-93CCCEA2DC25}"/>
                    </a:ext>
                  </a:extLst>
                </p14:cNvPr>
                <p14:cNvContentPartPr/>
                <p14:nvPr/>
              </p14:nvContentPartPr>
              <p14:xfrm>
                <a:off x="4171600" y="3684120"/>
                <a:ext cx="7560" cy="2221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31CF4BD-CBCC-41B4-A75C-93CCCEA2DC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62960" y="3675480"/>
                  <a:ext cx="25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DC3B43E-B367-1138-5D97-360003B4E91A}"/>
                    </a:ext>
                  </a:extLst>
                </p14:cNvPr>
                <p14:cNvContentPartPr/>
                <p14:nvPr/>
              </p14:nvContentPartPr>
              <p14:xfrm>
                <a:off x="4137400" y="3640200"/>
                <a:ext cx="95040" cy="1317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DC3B43E-B367-1138-5D97-360003B4E91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28400" y="3631560"/>
                  <a:ext cx="11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879F1E5-3218-BD40-1D06-34DEB2429CFC}"/>
                    </a:ext>
                  </a:extLst>
                </p14:cNvPr>
                <p14:cNvContentPartPr/>
                <p14:nvPr/>
              </p14:nvContentPartPr>
              <p14:xfrm>
                <a:off x="4238560" y="3659280"/>
                <a:ext cx="223920" cy="1033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879F1E5-3218-BD40-1D06-34DEB2429C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29560" y="3650280"/>
                  <a:ext cx="241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DD8C72D-D89A-4DC3-0C75-22F154F77195}"/>
                    </a:ext>
                  </a:extLst>
                </p14:cNvPr>
                <p14:cNvContentPartPr/>
                <p14:nvPr/>
              </p14:nvContentPartPr>
              <p14:xfrm>
                <a:off x="4569040" y="3530760"/>
                <a:ext cx="104400" cy="2253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DD8C72D-D89A-4DC3-0C75-22F154F7719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60400" y="3521760"/>
                  <a:ext cx="122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D99DEE6-1879-69FC-F856-7F87AC3800E8}"/>
                    </a:ext>
                  </a:extLst>
                </p14:cNvPr>
                <p14:cNvContentPartPr/>
                <p14:nvPr/>
              </p14:nvContentPartPr>
              <p14:xfrm>
                <a:off x="4693600" y="3625800"/>
                <a:ext cx="224280" cy="112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D99DEE6-1879-69FC-F856-7F87AC3800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84960" y="3616800"/>
                  <a:ext cx="24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AFF867E-66B8-6F37-9DB1-AA23B3848C30}"/>
                    </a:ext>
                  </a:extLst>
                </p14:cNvPr>
                <p14:cNvContentPartPr/>
                <p14:nvPr/>
              </p14:nvContentPartPr>
              <p14:xfrm>
                <a:off x="2986840" y="3952320"/>
                <a:ext cx="184680" cy="194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AFF867E-66B8-6F37-9DB1-AA23B3848C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78200" y="3943680"/>
                  <a:ext cx="202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80C57FB-EE88-374E-8678-47F07D6C6AFA}"/>
                    </a:ext>
                  </a:extLst>
                </p14:cNvPr>
                <p14:cNvContentPartPr/>
                <p14:nvPr/>
              </p14:nvContentPartPr>
              <p14:xfrm>
                <a:off x="3055600" y="4023240"/>
                <a:ext cx="69120" cy="370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80C57FB-EE88-374E-8678-47F07D6C6AF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46600" y="4014240"/>
                  <a:ext cx="86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BA1DFF3-3C11-7CEA-C6E3-15C4BFE4BC79}"/>
                    </a:ext>
                  </a:extLst>
                </p14:cNvPr>
                <p14:cNvContentPartPr/>
                <p14:nvPr/>
              </p14:nvContentPartPr>
              <p14:xfrm>
                <a:off x="3129400" y="4035120"/>
                <a:ext cx="164880" cy="986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BA1DFF3-3C11-7CEA-C6E3-15C4BFE4BC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20760" y="4026120"/>
                  <a:ext cx="182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230480C-FAC2-B010-689C-567D286B6437}"/>
                    </a:ext>
                  </a:extLst>
                </p14:cNvPr>
                <p14:cNvContentPartPr/>
                <p14:nvPr/>
              </p14:nvContentPartPr>
              <p14:xfrm>
                <a:off x="3277720" y="4005960"/>
                <a:ext cx="34560" cy="3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230480C-FAC2-B010-689C-567D286B643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68720" y="3997320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DD6A026-81D8-083A-A185-000A376F785D}"/>
                    </a:ext>
                  </a:extLst>
                </p14:cNvPr>
                <p14:cNvContentPartPr/>
                <p14:nvPr/>
              </p14:nvContentPartPr>
              <p14:xfrm>
                <a:off x="3348280" y="3986520"/>
                <a:ext cx="88560" cy="2520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DD6A026-81D8-083A-A185-000A376F785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39640" y="3977880"/>
                  <a:ext cx="106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51EE4AB-F8DD-E266-1552-14C037BA9AFF}"/>
                    </a:ext>
                  </a:extLst>
                </p14:cNvPr>
                <p14:cNvContentPartPr/>
                <p14:nvPr/>
              </p14:nvContentPartPr>
              <p14:xfrm>
                <a:off x="3450880" y="4002000"/>
                <a:ext cx="226080" cy="10512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51EE4AB-F8DD-E266-1552-14C037BA9A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42240" y="3993360"/>
                  <a:ext cx="243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AEF76B15-7DB2-0B4F-E2DA-63E8606CC032}"/>
                    </a:ext>
                  </a:extLst>
                </p14:cNvPr>
                <p14:cNvContentPartPr/>
                <p14:nvPr/>
              </p14:nvContentPartPr>
              <p14:xfrm>
                <a:off x="3877120" y="3948360"/>
                <a:ext cx="103320" cy="1332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AEF76B15-7DB2-0B4F-E2DA-63E8606CC0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8480" y="3939720"/>
                  <a:ext cx="1209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9974459-F837-EBCE-FFBA-8A7786223590}"/>
                    </a:ext>
                  </a:extLst>
                </p14:cNvPr>
                <p14:cNvContentPartPr/>
                <p14:nvPr/>
              </p14:nvContentPartPr>
              <p14:xfrm>
                <a:off x="3976480" y="3954840"/>
                <a:ext cx="193680" cy="1353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9974459-F837-EBCE-FFBA-8A77862235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67840" y="3945840"/>
                  <a:ext cx="211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13122FFF-9E22-29FB-B4E2-B4CC6F5258E4}"/>
                    </a:ext>
                  </a:extLst>
                </p14:cNvPr>
                <p14:cNvContentPartPr/>
                <p14:nvPr/>
              </p14:nvContentPartPr>
              <p14:xfrm>
                <a:off x="4225960" y="3947640"/>
                <a:ext cx="144720" cy="1098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13122FFF-9E22-29FB-B4E2-B4CC6F5258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6960" y="3938640"/>
                  <a:ext cx="162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7448061-7017-C493-0232-DC9C5D146120}"/>
                    </a:ext>
                  </a:extLst>
                </p14:cNvPr>
                <p14:cNvContentPartPr/>
                <p14:nvPr/>
              </p14:nvContentPartPr>
              <p14:xfrm>
                <a:off x="4404520" y="3937560"/>
                <a:ext cx="97920" cy="1029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7448061-7017-C493-0232-DC9C5D1461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95880" y="3928560"/>
                  <a:ext cx="115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8716784-1508-9CE8-CC8B-EE996F5F0CC9}"/>
                    </a:ext>
                  </a:extLst>
                </p14:cNvPr>
                <p14:cNvContentPartPr/>
                <p14:nvPr/>
              </p14:nvContentPartPr>
              <p14:xfrm>
                <a:off x="4538440" y="3976800"/>
                <a:ext cx="7560" cy="540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8716784-1508-9CE8-CC8B-EE996F5F0CC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29440" y="3967800"/>
                  <a:ext cx="25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EFD8B2B-AB91-BE8E-FB04-EF3C629403D1}"/>
                    </a:ext>
                  </a:extLst>
                </p14:cNvPr>
                <p14:cNvContentPartPr/>
                <p14:nvPr/>
              </p14:nvContentPartPr>
              <p14:xfrm>
                <a:off x="4518640" y="3940080"/>
                <a:ext cx="20160" cy="370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EFD8B2B-AB91-BE8E-FB04-EF3C629403D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09640" y="3931440"/>
                  <a:ext cx="37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D53F76F-07B0-85E3-4CCC-847180E86D9E}"/>
                    </a:ext>
                  </a:extLst>
                </p14:cNvPr>
                <p14:cNvContentPartPr/>
                <p14:nvPr/>
              </p14:nvContentPartPr>
              <p14:xfrm>
                <a:off x="4579840" y="3867000"/>
                <a:ext cx="132120" cy="19512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D53F76F-07B0-85E3-4CCC-847180E86D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71200" y="3858360"/>
                  <a:ext cx="149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5428659-BF86-4AD1-91EE-7B1D0256B26B}"/>
                    </a:ext>
                  </a:extLst>
                </p14:cNvPr>
                <p14:cNvContentPartPr/>
                <p14:nvPr/>
              </p14:nvContentPartPr>
              <p14:xfrm>
                <a:off x="4729960" y="3928920"/>
                <a:ext cx="245520" cy="950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5428659-BF86-4AD1-91EE-7B1D0256B26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20960" y="3919920"/>
                  <a:ext cx="26316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3485C405-8B4C-FC96-0C40-44F70E0C6B0A}"/>
                  </a:ext>
                </a:extLst>
              </p14:cNvPr>
              <p14:cNvContentPartPr/>
              <p14:nvPr/>
            </p14:nvContentPartPr>
            <p14:xfrm>
              <a:off x="5379400" y="1209120"/>
              <a:ext cx="1096200" cy="32076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3485C405-8B4C-FC96-0C40-44F70E0C6B0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370400" y="1200120"/>
                <a:ext cx="111384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39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4E695-44E2-21E4-2EC3-4358F1A0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3A6161-80A6-796B-ACD5-51B4001E1C46}"/>
              </a:ext>
            </a:extLst>
          </p:cNvPr>
          <p:cNvGrpSpPr/>
          <p:nvPr/>
        </p:nvGrpSpPr>
        <p:grpSpPr>
          <a:xfrm>
            <a:off x="1524000" y="444123"/>
            <a:ext cx="9448800" cy="1569411"/>
            <a:chOff x="1889760" y="484763"/>
            <a:chExt cx="9448800" cy="1569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A45130-ED87-ED5A-0B3B-8877FEC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760" y="484763"/>
              <a:ext cx="9448800" cy="8312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25F851-5A82-A874-81B6-480BD889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9760" y="1403337"/>
              <a:ext cx="9215120" cy="65083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BB9BD9-9258-EE45-4C71-387DB1566E09}"/>
                  </a:ext>
                </a:extLst>
              </p14:cNvPr>
              <p14:cNvContentPartPr/>
              <p14:nvPr/>
            </p14:nvContentPartPr>
            <p14:xfrm>
              <a:off x="2260642" y="4015835"/>
              <a:ext cx="1606680" cy="152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BB9BD9-9258-EE45-4C71-387DB1566E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642" y="4006835"/>
                <a:ext cx="1624320" cy="15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AD5551-BD27-885D-26C9-A822853A0B52}"/>
                  </a:ext>
                </a:extLst>
              </p14:cNvPr>
              <p14:cNvContentPartPr/>
              <p14:nvPr/>
            </p14:nvContentPartPr>
            <p14:xfrm>
              <a:off x="1894522" y="3640355"/>
              <a:ext cx="2326680" cy="227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AD5551-BD27-885D-26C9-A822853A0B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5522" y="3631715"/>
                <a:ext cx="2344320" cy="22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2017AC9-646E-BD80-83E1-D2E1682C656B}"/>
              </a:ext>
            </a:extLst>
          </p:cNvPr>
          <p:cNvGrpSpPr/>
          <p:nvPr/>
        </p:nvGrpSpPr>
        <p:grpSpPr>
          <a:xfrm>
            <a:off x="3827002" y="4715315"/>
            <a:ext cx="386640" cy="614520"/>
            <a:chOff x="3702160" y="4193880"/>
            <a:chExt cx="38664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BBBB38-E682-695D-6C51-B30BE6E4619B}"/>
                    </a:ext>
                  </a:extLst>
                </p14:cNvPr>
                <p14:cNvContentPartPr/>
                <p14:nvPr/>
              </p14:nvContentPartPr>
              <p14:xfrm>
                <a:off x="3743560" y="4193880"/>
                <a:ext cx="345240" cy="48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BBBB38-E682-695D-6C51-B30BE6E461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920" y="4184880"/>
                  <a:ext cx="362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6E4586-BA6D-6355-9B34-2B9F9E71436D}"/>
                    </a:ext>
                  </a:extLst>
                </p14:cNvPr>
                <p14:cNvContentPartPr/>
                <p14:nvPr/>
              </p14:nvContentPartPr>
              <p14:xfrm>
                <a:off x="3702160" y="4574040"/>
                <a:ext cx="291240" cy="23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6E4586-BA6D-6355-9B34-2B9F9E7143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3160" y="4565400"/>
                  <a:ext cx="308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A6CB75-5F14-D4B4-DF5F-1C488AB512DE}"/>
                    </a:ext>
                  </a:extLst>
                </p14:cNvPr>
                <p14:cNvContentPartPr/>
                <p14:nvPr/>
              </p14:nvContentPartPr>
              <p14:xfrm>
                <a:off x="3808720" y="4356960"/>
                <a:ext cx="87120" cy="16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A6CB75-5F14-D4B4-DF5F-1C488AB512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9720" y="4348320"/>
                  <a:ext cx="104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38553F-3168-BB99-016A-9BCA71069DFF}"/>
                    </a:ext>
                  </a:extLst>
                </p14:cNvPr>
                <p14:cNvContentPartPr/>
                <p14:nvPr/>
              </p14:nvContentPartPr>
              <p14:xfrm>
                <a:off x="3936880" y="4430400"/>
                <a:ext cx="3960" cy="11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38553F-3168-BB99-016A-9BCA71069D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7880" y="4421400"/>
                  <a:ext cx="21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4C60AF-18ED-4B86-13F4-909966AF6AC8}"/>
              </a:ext>
            </a:extLst>
          </p:cNvPr>
          <p:cNvGrpSpPr/>
          <p:nvPr/>
        </p:nvGrpSpPr>
        <p:grpSpPr>
          <a:xfrm>
            <a:off x="3543322" y="5337035"/>
            <a:ext cx="455400" cy="301680"/>
            <a:chOff x="3418480" y="4815600"/>
            <a:chExt cx="45540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7D37A0-CECB-C4D6-9110-B8E21714E28A}"/>
                    </a:ext>
                  </a:extLst>
                </p14:cNvPr>
                <p14:cNvContentPartPr/>
                <p14:nvPr/>
              </p14:nvContentPartPr>
              <p14:xfrm>
                <a:off x="3418480" y="4879320"/>
                <a:ext cx="129240" cy="237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7D37A0-CECB-C4D6-9110-B8E21714E2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9840" y="4870680"/>
                  <a:ext cx="146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AEEC5E-E582-234E-AC9D-20D97E9653BA}"/>
                    </a:ext>
                  </a:extLst>
                </p14:cNvPr>
                <p14:cNvContentPartPr/>
                <p14:nvPr/>
              </p14:nvContentPartPr>
              <p14:xfrm>
                <a:off x="3604600" y="4815600"/>
                <a:ext cx="11592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AEEC5E-E582-234E-AC9D-20D97E9653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95600" y="4806600"/>
                  <a:ext cx="133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E50DDA-C35D-E954-ED8F-14857622151B}"/>
                    </a:ext>
                  </a:extLst>
                </p14:cNvPr>
                <p14:cNvContentPartPr/>
                <p14:nvPr/>
              </p14:nvContentPartPr>
              <p14:xfrm>
                <a:off x="3756160" y="4822440"/>
                <a:ext cx="117720" cy="10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E50DDA-C35D-E954-ED8F-1485762215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7520" y="4813800"/>
                  <a:ext cx="13536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22DE898-7450-CF93-FB28-C5F98114A7CC}"/>
                  </a:ext>
                </a:extLst>
              </p14:cNvPr>
              <p14:cNvContentPartPr/>
              <p14:nvPr/>
            </p14:nvContentPartPr>
            <p14:xfrm>
              <a:off x="1894522" y="2286143"/>
              <a:ext cx="7439760" cy="474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22DE898-7450-CF93-FB28-C5F98114A7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85522" y="2277143"/>
                <a:ext cx="74574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9E98D0F-E056-002C-0C13-5FE3660BE1E2}"/>
                  </a:ext>
                </a:extLst>
              </p14:cNvPr>
              <p14:cNvContentPartPr/>
              <p14:nvPr/>
            </p14:nvContentPartPr>
            <p14:xfrm>
              <a:off x="3993964" y="5781178"/>
              <a:ext cx="360" cy="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9E98D0F-E056-002C-0C13-5FE3660BE1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85324" y="57721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8605782-F22F-8B42-144A-D3014E32A6EA}"/>
                  </a:ext>
                </a:extLst>
              </p14:cNvPr>
              <p14:cNvContentPartPr/>
              <p14:nvPr/>
            </p14:nvContentPartPr>
            <p14:xfrm>
              <a:off x="6075741" y="2284956"/>
              <a:ext cx="129240" cy="3942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8605782-F22F-8B42-144A-D3014E32A6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66741" y="2275956"/>
                <a:ext cx="146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E08E3BA-FEAF-E8B7-147C-ACCD66DA408A}"/>
                  </a:ext>
                </a:extLst>
              </p14:cNvPr>
              <p14:cNvContentPartPr/>
              <p14:nvPr/>
            </p14:nvContentPartPr>
            <p14:xfrm>
              <a:off x="4197981" y="1742796"/>
              <a:ext cx="6480" cy="9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E08E3BA-FEAF-E8B7-147C-ACCD66DA40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9341" y="1734156"/>
                <a:ext cx="24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FF7FA8F-3882-9F80-AE7B-A2723B3D4642}"/>
                  </a:ext>
                </a:extLst>
              </p14:cNvPr>
              <p14:cNvContentPartPr/>
              <p14:nvPr/>
            </p14:nvContentPartPr>
            <p14:xfrm>
              <a:off x="5996541" y="1968066"/>
              <a:ext cx="132120" cy="2595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FF7FA8F-3882-9F80-AE7B-A2723B3D46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87541" y="1959066"/>
                <a:ext cx="149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23DE2E1-F8DF-39B6-119E-52F3A1FF1FD2}"/>
                  </a:ext>
                </a:extLst>
              </p14:cNvPr>
              <p14:cNvContentPartPr/>
              <p14:nvPr/>
            </p14:nvContentPartPr>
            <p14:xfrm>
              <a:off x="6095541" y="2016666"/>
              <a:ext cx="106560" cy="529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23DE2E1-F8DF-39B6-119E-52F3A1FF1F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86901" y="2008026"/>
                <a:ext cx="124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0756E8B-C746-15CD-0667-14D30D43A772}"/>
                  </a:ext>
                </a:extLst>
              </p14:cNvPr>
              <p14:cNvContentPartPr/>
              <p14:nvPr/>
            </p14:nvContentPartPr>
            <p14:xfrm>
              <a:off x="6252861" y="1946106"/>
              <a:ext cx="71640" cy="1526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0756E8B-C746-15CD-0667-14D30D43A7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4221" y="1937106"/>
                <a:ext cx="89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F276901F-8B96-F044-95A9-5AE865DEFC7A}"/>
                  </a:ext>
                </a:extLst>
              </p14:cNvPr>
              <p14:cNvContentPartPr/>
              <p14:nvPr/>
            </p14:nvContentPartPr>
            <p14:xfrm>
              <a:off x="6548421" y="2299626"/>
              <a:ext cx="140040" cy="37116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F276901F-8B96-F044-95A9-5AE865DEFC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39781" y="2290626"/>
                <a:ext cx="157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F45880B-26C4-F113-9C76-BA31DA3500CA}"/>
                  </a:ext>
                </a:extLst>
              </p14:cNvPr>
              <p14:cNvContentPartPr/>
              <p14:nvPr/>
            </p14:nvContentPartPr>
            <p14:xfrm>
              <a:off x="6582261" y="2812626"/>
              <a:ext cx="127800" cy="20520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F45880B-26C4-F113-9C76-BA31DA3500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73261" y="2803986"/>
                <a:ext cx="14544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2" name="Group 441">
            <a:extLst>
              <a:ext uri="{FF2B5EF4-FFF2-40B4-BE49-F238E27FC236}">
                <a16:creationId xmlns:a16="http://schemas.microsoft.com/office/drawing/2014/main" id="{E69E5ADB-D7D1-D967-8AB7-E707B1030513}"/>
              </a:ext>
            </a:extLst>
          </p:cNvPr>
          <p:cNvGrpSpPr/>
          <p:nvPr/>
        </p:nvGrpSpPr>
        <p:grpSpPr>
          <a:xfrm>
            <a:off x="1904962" y="1942146"/>
            <a:ext cx="8009640" cy="1166400"/>
            <a:chOff x="1904962" y="1942146"/>
            <a:chExt cx="8009640" cy="11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825AB0-DF92-C876-E404-562F23278169}"/>
                    </a:ext>
                  </a:extLst>
                </p14:cNvPr>
                <p14:cNvContentPartPr/>
                <p14:nvPr/>
              </p14:nvContentPartPr>
              <p14:xfrm>
                <a:off x="1904962" y="2248703"/>
                <a:ext cx="8009640" cy="455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825AB0-DF92-C876-E404-562F232781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96322" y="2240063"/>
                  <a:ext cx="80272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C0EA51-4A08-B093-9A95-2E51CFD32BED}"/>
                    </a:ext>
                  </a:extLst>
                </p14:cNvPr>
                <p14:cNvContentPartPr/>
                <p14:nvPr/>
              </p14:nvContentPartPr>
              <p14:xfrm>
                <a:off x="9159322" y="2724263"/>
                <a:ext cx="632880" cy="5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C0EA51-4A08-B093-9A95-2E51CFD32B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50682" y="2715623"/>
                  <a:ext cx="650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4D522D1-AB24-1F0F-AEF6-C534D343E898}"/>
                    </a:ext>
                  </a:extLst>
                </p14:cNvPr>
                <p14:cNvContentPartPr/>
                <p14:nvPr/>
              </p14:nvContentPartPr>
              <p14:xfrm>
                <a:off x="2896402" y="2472263"/>
                <a:ext cx="11160" cy="18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4D522D1-AB24-1F0F-AEF6-C534D343E8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87762" y="2463263"/>
                  <a:ext cx="28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4796727-05A7-B167-4E09-29C9C3F15A99}"/>
                    </a:ext>
                  </a:extLst>
                </p14:cNvPr>
                <p14:cNvContentPartPr/>
                <p14:nvPr/>
              </p14:nvContentPartPr>
              <p14:xfrm>
                <a:off x="3044362" y="2463263"/>
                <a:ext cx="23040" cy="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4796727-05A7-B167-4E09-29C9C3F15A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35362" y="2454263"/>
                  <a:ext cx="40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BDECDFF-EC46-DB7A-0990-4CE97A69FD6B}"/>
                    </a:ext>
                  </a:extLst>
                </p14:cNvPr>
                <p14:cNvContentPartPr/>
                <p14:nvPr/>
              </p14:nvContentPartPr>
              <p14:xfrm>
                <a:off x="3191962" y="2439503"/>
                <a:ext cx="21960" cy="23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BDECDFF-EC46-DB7A-0990-4CE97A69FD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3322" y="2430863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B53F419-FBC0-7C6D-F669-EE063650C18C}"/>
                    </a:ext>
                  </a:extLst>
                </p14:cNvPr>
                <p14:cNvContentPartPr/>
                <p14:nvPr/>
              </p14:nvContentPartPr>
              <p14:xfrm>
                <a:off x="5700082" y="2290823"/>
                <a:ext cx="67680" cy="38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B53F419-FBC0-7C6D-F669-EE063650C1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1442" y="2281823"/>
                  <a:ext cx="85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95CF92-EEB6-E18B-D7B1-473EB2B84C8B}"/>
                    </a:ext>
                  </a:extLst>
                </p14:cNvPr>
                <p14:cNvContentPartPr/>
                <p14:nvPr/>
              </p14:nvContentPartPr>
              <p14:xfrm>
                <a:off x="5328202" y="2278223"/>
                <a:ext cx="11160" cy="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95CF92-EEB6-E18B-D7B1-473EB2B84C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9202" y="2269223"/>
                  <a:ext cx="28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6A0B75-C205-1B68-BDCB-53F0F102ED8B}"/>
                    </a:ext>
                  </a:extLst>
                </p14:cNvPr>
                <p14:cNvContentPartPr/>
                <p14:nvPr/>
              </p14:nvContentPartPr>
              <p14:xfrm>
                <a:off x="5328202" y="2283623"/>
                <a:ext cx="70200" cy="397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6A0B75-C205-1B68-BDCB-53F0F102ED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9202" y="2274623"/>
                  <a:ext cx="87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88A703F8-BCDA-A00F-5140-A2DABD2025CD}"/>
                    </a:ext>
                  </a:extLst>
                </p14:cNvPr>
                <p14:cNvContentPartPr/>
                <p14:nvPr/>
              </p14:nvContentPartPr>
              <p14:xfrm>
                <a:off x="4988901" y="1955466"/>
                <a:ext cx="141480" cy="126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8A703F8-BCDA-A00F-5140-A2DABD2025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9901" y="1946826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643E55A-8406-E8CB-ACB2-D43CA4425592}"/>
                    </a:ext>
                  </a:extLst>
                </p14:cNvPr>
                <p14:cNvContentPartPr/>
                <p14:nvPr/>
              </p14:nvContentPartPr>
              <p14:xfrm>
                <a:off x="5025261" y="2074266"/>
                <a:ext cx="165240" cy="57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643E55A-8406-E8CB-ACB2-D43CA44255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16261" y="2065266"/>
                  <a:ext cx="182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B85ECE3-F8F1-23E8-7F24-31B693CF04D3}"/>
                    </a:ext>
                  </a:extLst>
                </p14:cNvPr>
                <p14:cNvContentPartPr/>
                <p14:nvPr/>
              </p14:nvContentPartPr>
              <p14:xfrm>
                <a:off x="5091141" y="2152746"/>
                <a:ext cx="110520" cy="691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B85ECE3-F8F1-23E8-7F24-31B693CF04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2141" y="2143746"/>
                  <a:ext cx="128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1FB7764-6DB9-DF40-6491-9E5F6B9EEBEC}"/>
                    </a:ext>
                  </a:extLst>
                </p14:cNvPr>
                <p14:cNvContentPartPr/>
                <p14:nvPr/>
              </p14:nvContentPartPr>
              <p14:xfrm>
                <a:off x="4944621" y="2101986"/>
                <a:ext cx="145080" cy="1490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1FB7764-6DB9-DF40-6491-9E5F6B9EEB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35621" y="2092986"/>
                  <a:ext cx="162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377B2CC-9B7C-D73C-D782-73FC006C4815}"/>
                    </a:ext>
                  </a:extLst>
                </p14:cNvPr>
                <p14:cNvContentPartPr/>
                <p14:nvPr/>
              </p14:nvContentPartPr>
              <p14:xfrm>
                <a:off x="5207781" y="1982106"/>
                <a:ext cx="116640" cy="2084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377B2CC-9B7C-D73C-D782-73FC006C48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9141" y="1973466"/>
                  <a:ext cx="134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783BB5E-B625-6BF5-5E4A-B6A7A995B300}"/>
                    </a:ext>
                  </a:extLst>
                </p14:cNvPr>
                <p14:cNvContentPartPr/>
                <p14:nvPr/>
              </p14:nvContentPartPr>
              <p14:xfrm>
                <a:off x="5361141" y="2026026"/>
                <a:ext cx="92160" cy="543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783BB5E-B625-6BF5-5E4A-B6A7A995B3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2141" y="2017026"/>
                  <a:ext cx="109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8821DA8-AB35-7171-F5CA-3AB03507200E}"/>
                    </a:ext>
                  </a:extLst>
                </p14:cNvPr>
                <p14:cNvContentPartPr/>
                <p14:nvPr/>
              </p14:nvContentPartPr>
              <p14:xfrm>
                <a:off x="5436381" y="1955106"/>
                <a:ext cx="150480" cy="1602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8821DA8-AB35-7171-F5CA-3AB0350720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27381" y="1946106"/>
                  <a:ext cx="168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AB9A7E4-A313-DFAE-F528-1F9851727DE0}"/>
                    </a:ext>
                  </a:extLst>
                </p14:cNvPr>
                <p14:cNvContentPartPr/>
                <p14:nvPr/>
              </p14:nvContentPartPr>
              <p14:xfrm>
                <a:off x="5741301" y="1960506"/>
                <a:ext cx="135720" cy="2066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AB9A7E4-A313-DFAE-F528-1F9851727D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32301" y="1951506"/>
                  <a:ext cx="153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CC1493D-2BA6-4398-056F-486A2BACBF96}"/>
                    </a:ext>
                  </a:extLst>
                </p14:cNvPr>
                <p14:cNvContentPartPr/>
                <p14:nvPr/>
              </p14:nvContentPartPr>
              <p14:xfrm>
                <a:off x="5813661" y="1942146"/>
                <a:ext cx="114480" cy="928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CC1493D-2BA6-4398-056F-486A2BACBF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5021" y="1933506"/>
                  <a:ext cx="132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3216CD4-5883-3BD3-358B-22C02457F730}"/>
                    </a:ext>
                  </a:extLst>
                </p14:cNvPr>
                <p14:cNvContentPartPr/>
                <p14:nvPr/>
              </p14:nvContentPartPr>
              <p14:xfrm>
                <a:off x="5821941" y="2029266"/>
                <a:ext cx="172080" cy="766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3216CD4-5883-3BD3-358B-22C02457F7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2941" y="2020626"/>
                  <a:ext cx="189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36D7BCD-BE64-92C0-40AF-900EFF47F546}"/>
                    </a:ext>
                  </a:extLst>
                </p14:cNvPr>
                <p14:cNvContentPartPr/>
                <p14:nvPr/>
              </p14:nvContentPartPr>
              <p14:xfrm>
                <a:off x="5899701" y="2106666"/>
                <a:ext cx="96480" cy="936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36D7BCD-BE64-92C0-40AF-900EFF47F5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1061" y="2097666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7298EF-C712-94C9-1BD8-94BB324B5F19}"/>
                    </a:ext>
                  </a:extLst>
                </p14:cNvPr>
                <p14:cNvContentPartPr/>
                <p14:nvPr/>
              </p14:nvContentPartPr>
              <p14:xfrm>
                <a:off x="2011162" y="2070503"/>
                <a:ext cx="75600" cy="11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7298EF-C712-94C9-1BD8-94BB324B5F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02162" y="2061863"/>
                  <a:ext cx="93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03EC61-060D-A2B0-96BC-3B8E17CC9E44}"/>
                    </a:ext>
                  </a:extLst>
                </p14:cNvPr>
                <p14:cNvContentPartPr/>
                <p14:nvPr/>
              </p14:nvContentPartPr>
              <p14:xfrm>
                <a:off x="2190082" y="2203703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03EC61-060D-A2B0-96BC-3B8E17CC9E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1082" y="21950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AFF585-B64B-A24D-F0C4-14594377462C}"/>
                    </a:ext>
                  </a:extLst>
                </p14:cNvPr>
                <p14:cNvContentPartPr/>
                <p14:nvPr/>
              </p14:nvContentPartPr>
              <p14:xfrm>
                <a:off x="2190082" y="2203703"/>
                <a:ext cx="34560" cy="49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AFF585-B64B-A24D-F0C4-14594377462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81082" y="2195063"/>
                  <a:ext cx="522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73E1EE-8FB9-88C6-6F2A-D9FAAE69C42C}"/>
                    </a:ext>
                  </a:extLst>
                </p14:cNvPr>
                <p14:cNvContentPartPr/>
                <p14:nvPr/>
              </p14:nvContentPartPr>
              <p14:xfrm>
                <a:off x="2419762" y="2081663"/>
                <a:ext cx="9720" cy="131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73E1EE-8FB9-88C6-6F2A-D9FAAE69C42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10762" y="2073023"/>
                  <a:ext cx="27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AA352C-14DC-3E18-5260-A55151CFA46E}"/>
                    </a:ext>
                  </a:extLst>
                </p14:cNvPr>
                <p14:cNvContentPartPr/>
                <p14:nvPr/>
              </p14:nvContentPartPr>
              <p14:xfrm>
                <a:off x="2579602" y="2223863"/>
                <a:ext cx="24480" cy="457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AA352C-14DC-3E18-5260-A55151CFA46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70602" y="2214863"/>
                  <a:ext cx="421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77EF4D3-5862-9CB8-BD84-6DD156D0E789}"/>
                    </a:ext>
                  </a:extLst>
                </p14:cNvPr>
                <p14:cNvContentPartPr/>
                <p14:nvPr/>
              </p14:nvContentPartPr>
              <p14:xfrm>
                <a:off x="1996221" y="2492946"/>
                <a:ext cx="115560" cy="1486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77EF4D3-5862-9CB8-BD84-6DD156D0E7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87221" y="2484306"/>
                  <a:ext cx="133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498FFAB-832F-DB9D-79F8-A7B6F8CC0A21}"/>
                    </a:ext>
                  </a:extLst>
                </p14:cNvPr>
                <p14:cNvContentPartPr/>
                <p14:nvPr/>
              </p14:nvContentPartPr>
              <p14:xfrm>
                <a:off x="2142381" y="2537226"/>
                <a:ext cx="46080" cy="730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498FFAB-832F-DB9D-79F8-A7B6F8CC0A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33381" y="2528226"/>
                  <a:ext cx="63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BFBFC43-87A6-53B0-3B04-851FEDBD93B8}"/>
                    </a:ext>
                  </a:extLst>
                </p14:cNvPr>
                <p14:cNvContentPartPr/>
                <p14:nvPr/>
              </p14:nvContentPartPr>
              <p14:xfrm>
                <a:off x="2325981" y="2458746"/>
                <a:ext cx="122760" cy="1641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BFBFC43-87A6-53B0-3B04-851FEDBD93B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17341" y="2450106"/>
                  <a:ext cx="140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9D5E42B-7AE0-C2DC-6B0A-E9E3FBBD3E76}"/>
                    </a:ext>
                  </a:extLst>
                </p14:cNvPr>
                <p14:cNvContentPartPr/>
                <p14:nvPr/>
              </p14:nvContentPartPr>
              <p14:xfrm>
                <a:off x="2445861" y="2497266"/>
                <a:ext cx="118440" cy="874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9D5E42B-7AE0-C2DC-6B0A-E9E3FBBD3E7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36861" y="2488626"/>
                  <a:ext cx="136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8B1043C-FA72-E7E8-77DF-751A363EB45A}"/>
                    </a:ext>
                  </a:extLst>
                </p14:cNvPr>
                <p14:cNvContentPartPr/>
                <p14:nvPr/>
              </p14:nvContentPartPr>
              <p14:xfrm>
                <a:off x="6248181" y="2856186"/>
                <a:ext cx="158400" cy="2523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8B1043C-FA72-E7E8-77DF-751A363EB4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39541" y="2847546"/>
                  <a:ext cx="176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0B27F49-DC87-45B4-C9AF-6A5D376D854B}"/>
                    </a:ext>
                  </a:extLst>
                </p14:cNvPr>
                <p14:cNvContentPartPr/>
                <p14:nvPr/>
              </p14:nvContentPartPr>
              <p14:xfrm>
                <a:off x="6325581" y="2839986"/>
                <a:ext cx="120960" cy="10368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0B27F49-DC87-45B4-C9AF-6A5D376D854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16941" y="2831346"/>
                  <a:ext cx="138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EC9738E-A022-9E90-F993-F772E32D5F7F}"/>
                    </a:ext>
                  </a:extLst>
                </p14:cNvPr>
                <p14:cNvContentPartPr/>
                <p14:nvPr/>
              </p14:nvContentPartPr>
              <p14:xfrm>
                <a:off x="6355101" y="2948706"/>
                <a:ext cx="166680" cy="612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EC9738E-A022-9E90-F993-F772E32D5F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46461" y="2940066"/>
                  <a:ext cx="184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508541F-5C50-A449-E5A8-E90C831ABC0E}"/>
                    </a:ext>
                  </a:extLst>
                </p14:cNvPr>
                <p14:cNvContentPartPr/>
                <p14:nvPr/>
              </p14:nvContentPartPr>
              <p14:xfrm>
                <a:off x="6458421" y="3023226"/>
                <a:ext cx="101160" cy="802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508541F-5C50-A449-E5A8-E90C831ABC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49781" y="3014226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16B9CA7-9772-AE39-BEAA-5BDC11B4C174}"/>
                    </a:ext>
                  </a:extLst>
                </p14:cNvPr>
                <p14:cNvContentPartPr/>
                <p14:nvPr/>
              </p14:nvContentPartPr>
              <p14:xfrm>
                <a:off x="6308301" y="2341386"/>
                <a:ext cx="136080" cy="2559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16B9CA7-9772-AE39-BEAA-5BDC11B4C17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99301" y="2332386"/>
                  <a:ext cx="153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DC624D4D-D49E-0A62-F27F-0ED33EB9195F}"/>
                    </a:ext>
                  </a:extLst>
                </p14:cNvPr>
                <p14:cNvContentPartPr/>
                <p14:nvPr/>
              </p14:nvContentPartPr>
              <p14:xfrm>
                <a:off x="6505581" y="2508066"/>
                <a:ext cx="33840" cy="874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DC624D4D-D49E-0A62-F27F-0ED33EB9195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96941" y="2499426"/>
                  <a:ext cx="51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DD3B6D0-E931-90B2-FA52-C3E0CB1D1626}"/>
                    </a:ext>
                  </a:extLst>
                </p14:cNvPr>
                <p14:cNvContentPartPr/>
                <p14:nvPr/>
              </p14:nvContentPartPr>
              <p14:xfrm>
                <a:off x="6806541" y="2346786"/>
                <a:ext cx="135000" cy="2286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DD3B6D0-E931-90B2-FA52-C3E0CB1D162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97541" y="2337786"/>
                  <a:ext cx="152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4FEB83A-A89C-7E73-A4A1-674C6940F8C1}"/>
                    </a:ext>
                  </a:extLst>
                </p14:cNvPr>
                <p14:cNvContentPartPr/>
                <p14:nvPr/>
              </p14:nvContentPartPr>
              <p14:xfrm>
                <a:off x="6944781" y="2469906"/>
                <a:ext cx="118440" cy="1090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4FEB83A-A89C-7E73-A4A1-674C6940F8C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36141" y="2461266"/>
                  <a:ext cx="136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4406712-D215-8DEE-CE2B-37071374C388}"/>
                    </a:ext>
                  </a:extLst>
                </p14:cNvPr>
                <p14:cNvContentPartPr/>
                <p14:nvPr/>
              </p14:nvContentPartPr>
              <p14:xfrm>
                <a:off x="7079421" y="2314026"/>
                <a:ext cx="360" cy="93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4406712-D215-8DEE-CE2B-37071374C38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070421" y="2305386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321DE10-1495-446B-39A8-EE1B440A9FAF}"/>
                    </a:ext>
                  </a:extLst>
                </p14:cNvPr>
                <p14:cNvContentPartPr/>
                <p14:nvPr/>
              </p14:nvContentPartPr>
              <p14:xfrm>
                <a:off x="7079421" y="2314026"/>
                <a:ext cx="115920" cy="321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321DE10-1495-446B-39A8-EE1B440A9F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70421" y="2305386"/>
                  <a:ext cx="133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890C12F-FDB3-03CC-777C-9C31CDCB00C3}"/>
                    </a:ext>
                  </a:extLst>
                </p14:cNvPr>
                <p14:cNvContentPartPr/>
                <p14:nvPr/>
              </p14:nvContentPartPr>
              <p14:xfrm>
                <a:off x="6848301" y="2839986"/>
                <a:ext cx="141480" cy="23256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890C12F-FDB3-03CC-777C-9C31CDCB00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39301" y="2831346"/>
                  <a:ext cx="15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FDB641A1-C553-0266-B11A-AC5644B6D7A5}"/>
                    </a:ext>
                  </a:extLst>
                </p14:cNvPr>
                <p14:cNvContentPartPr/>
                <p14:nvPr/>
              </p14:nvContentPartPr>
              <p14:xfrm>
                <a:off x="6927501" y="2833866"/>
                <a:ext cx="123120" cy="918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FDB641A1-C553-0266-B11A-AC5644B6D7A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18501" y="2824866"/>
                  <a:ext cx="14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F8252BD7-A1E8-686D-3C8B-C20C699B7401}"/>
                    </a:ext>
                  </a:extLst>
                </p14:cNvPr>
                <p14:cNvContentPartPr/>
                <p14:nvPr/>
              </p14:nvContentPartPr>
              <p14:xfrm>
                <a:off x="6966381" y="2925666"/>
                <a:ext cx="157680" cy="5436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F8252BD7-A1E8-686D-3C8B-C20C699B74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57741" y="2916666"/>
                  <a:ext cx="175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152B778-0FCB-227E-5DB2-A35BD04A2B11}"/>
                    </a:ext>
                  </a:extLst>
                </p14:cNvPr>
                <p14:cNvContentPartPr/>
                <p14:nvPr/>
              </p14:nvContentPartPr>
              <p14:xfrm>
                <a:off x="7067181" y="2986866"/>
                <a:ext cx="92880" cy="828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152B778-0FCB-227E-5DB2-A35BD04A2B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58181" y="2978226"/>
                  <a:ext cx="110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BFA5370-2C74-5833-3E6D-99FF7C266840}"/>
                    </a:ext>
                  </a:extLst>
                </p14:cNvPr>
                <p14:cNvContentPartPr/>
                <p14:nvPr/>
              </p14:nvContentPartPr>
              <p14:xfrm>
                <a:off x="7146381" y="2805066"/>
                <a:ext cx="129240" cy="2293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BFA5370-2C74-5833-3E6D-99FF7C2668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37741" y="2796066"/>
                  <a:ext cx="146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A51D14D-41B1-03A6-CA39-FC012EB2F2DC}"/>
                    </a:ext>
                  </a:extLst>
                </p14:cNvPr>
                <p14:cNvContentPartPr/>
                <p14:nvPr/>
              </p14:nvContentPartPr>
              <p14:xfrm>
                <a:off x="7282101" y="2874186"/>
                <a:ext cx="64800" cy="259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A51D14D-41B1-03A6-CA39-FC012EB2F2D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73101" y="2865546"/>
                  <a:ext cx="82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E4DE7C9-5403-1F8B-F421-DD5A689AF64F}"/>
                    </a:ext>
                  </a:extLst>
                </p14:cNvPr>
                <p14:cNvContentPartPr/>
                <p14:nvPr/>
              </p14:nvContentPartPr>
              <p14:xfrm>
                <a:off x="7295421" y="2836386"/>
                <a:ext cx="40680" cy="98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E4DE7C9-5403-1F8B-F421-DD5A689AF64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86781" y="2827746"/>
                  <a:ext cx="58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0258998-1B25-2A88-E161-77DC3B9CC5BA}"/>
                    </a:ext>
                  </a:extLst>
                </p14:cNvPr>
                <p14:cNvContentPartPr/>
                <p14:nvPr/>
              </p14:nvContentPartPr>
              <p14:xfrm>
                <a:off x="7362741" y="2785626"/>
                <a:ext cx="43200" cy="1281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0258998-1B25-2A88-E161-77DC3B9CC5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53741" y="2776626"/>
                  <a:ext cx="6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97FFE27-F074-1B24-3238-FE11447F1B92}"/>
                    </a:ext>
                  </a:extLst>
                </p14:cNvPr>
                <p14:cNvContentPartPr/>
                <p14:nvPr/>
              </p14:nvContentPartPr>
              <p14:xfrm>
                <a:off x="7695741" y="2540466"/>
                <a:ext cx="20160" cy="1692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97FFE27-F074-1B24-3238-FE11447F1B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87101" y="2531826"/>
                  <a:ext cx="37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CD91BA6-88F2-1DE9-7581-4AACAFEA9F0E}"/>
                    </a:ext>
                  </a:extLst>
                </p14:cNvPr>
                <p14:cNvContentPartPr/>
                <p14:nvPr/>
              </p14:nvContentPartPr>
              <p14:xfrm>
                <a:off x="7795101" y="2511666"/>
                <a:ext cx="23040" cy="5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CD91BA6-88F2-1DE9-7581-4AACAFEA9F0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86461" y="2503026"/>
                  <a:ext cx="40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F31385E-28CC-469D-56D3-3DCFBFB2D63D}"/>
                    </a:ext>
                  </a:extLst>
                </p14:cNvPr>
                <p14:cNvContentPartPr/>
                <p14:nvPr/>
              </p14:nvContentPartPr>
              <p14:xfrm>
                <a:off x="7910661" y="2506266"/>
                <a:ext cx="7200" cy="21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F31385E-28CC-469D-56D3-3DCFBFB2D63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02021" y="2497626"/>
                  <a:ext cx="24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C5A5D7C9-B424-7911-E6F8-2472DDDC4005}"/>
                    </a:ext>
                  </a:extLst>
                </p14:cNvPr>
                <p14:cNvContentPartPr/>
                <p14:nvPr/>
              </p14:nvContentPartPr>
              <p14:xfrm>
                <a:off x="9384501" y="2283426"/>
                <a:ext cx="29880" cy="1656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5A5D7C9-B424-7911-E6F8-2472DDDC40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75861" y="2274426"/>
                  <a:ext cx="47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1887799-903E-1717-4B2B-D28633E26F95}"/>
                    </a:ext>
                  </a:extLst>
                </p14:cNvPr>
                <p14:cNvContentPartPr/>
                <p14:nvPr/>
              </p14:nvContentPartPr>
              <p14:xfrm>
                <a:off x="9430221" y="2294226"/>
                <a:ext cx="24480" cy="40284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1887799-903E-1717-4B2B-D28633E26F9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21221" y="2285226"/>
                  <a:ext cx="421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415FB952-E282-7C24-4E8A-75C27FBB08E4}"/>
              </a:ext>
            </a:extLst>
          </p:cNvPr>
          <p:cNvGrpSpPr/>
          <p:nvPr/>
        </p:nvGrpSpPr>
        <p:grpSpPr>
          <a:xfrm>
            <a:off x="9473061" y="2818386"/>
            <a:ext cx="330120" cy="152640"/>
            <a:chOff x="9473061" y="2818386"/>
            <a:chExt cx="3301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A8BC479-38E5-11EE-F4FB-3DBFD4B3C763}"/>
                    </a:ext>
                  </a:extLst>
                </p14:cNvPr>
                <p14:cNvContentPartPr/>
                <p14:nvPr/>
              </p14:nvContentPartPr>
              <p14:xfrm>
                <a:off x="9473061" y="2818386"/>
                <a:ext cx="111960" cy="1526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A8BC479-38E5-11EE-F4FB-3DBFD4B3C76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464421" y="2809386"/>
                  <a:ext cx="129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966D67C-43C8-44C3-4975-BE0722BB4146}"/>
                    </a:ext>
                  </a:extLst>
                </p14:cNvPr>
                <p14:cNvContentPartPr/>
                <p14:nvPr/>
              </p14:nvContentPartPr>
              <p14:xfrm>
                <a:off x="9602301" y="2894346"/>
                <a:ext cx="119520" cy="223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966D67C-43C8-44C3-4975-BE0722BB414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3301" y="2885346"/>
                  <a:ext cx="137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183CFE5-1289-6DD3-4CCF-79252CF4490D}"/>
                    </a:ext>
                  </a:extLst>
                </p14:cNvPr>
                <p14:cNvContentPartPr/>
                <p14:nvPr/>
              </p14:nvContentPartPr>
              <p14:xfrm>
                <a:off x="9762141" y="2841786"/>
                <a:ext cx="41040" cy="1018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183CFE5-1289-6DD3-4CCF-79252CF449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53141" y="2833146"/>
                  <a:ext cx="586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E066BBAE-8973-C91C-9099-D5F5FF25CECA}"/>
              </a:ext>
            </a:extLst>
          </p:cNvPr>
          <p:cNvGrpSpPr/>
          <p:nvPr/>
        </p:nvGrpSpPr>
        <p:grpSpPr>
          <a:xfrm>
            <a:off x="2655303" y="4664621"/>
            <a:ext cx="497520" cy="357840"/>
            <a:chOff x="2530461" y="4143186"/>
            <a:chExt cx="49752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C8D132F0-3F9D-96D4-59EB-522B54C29224}"/>
                    </a:ext>
                  </a:extLst>
                </p14:cNvPr>
                <p14:cNvContentPartPr/>
                <p14:nvPr/>
              </p14:nvContentPartPr>
              <p14:xfrm>
                <a:off x="2584101" y="4143186"/>
                <a:ext cx="109440" cy="3578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C8D132F0-3F9D-96D4-59EB-522B54C2922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75101" y="4134186"/>
                  <a:ext cx="127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1382C2C-A4F2-7A23-3CC7-21075B973EBA}"/>
                    </a:ext>
                  </a:extLst>
                </p14:cNvPr>
                <p14:cNvContentPartPr/>
                <p14:nvPr/>
              </p14:nvContentPartPr>
              <p14:xfrm>
                <a:off x="2530461" y="4396266"/>
                <a:ext cx="123840" cy="39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1382C2C-A4F2-7A23-3CC7-21075B973E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521461" y="4387626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0A094CC0-9230-9665-240E-DBB20EA54CDA}"/>
                    </a:ext>
                  </a:extLst>
                </p14:cNvPr>
                <p14:cNvContentPartPr/>
                <p14:nvPr/>
              </p14:nvContentPartPr>
              <p14:xfrm>
                <a:off x="2667621" y="4347306"/>
                <a:ext cx="165600" cy="644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0A094CC0-9230-9665-240E-DBB20EA54C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58621" y="4338306"/>
                  <a:ext cx="183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B886E286-5141-FB58-CA40-74F3C76D31AF}"/>
                    </a:ext>
                  </a:extLst>
                </p14:cNvPr>
                <p14:cNvContentPartPr/>
                <p14:nvPr/>
              </p14:nvContentPartPr>
              <p14:xfrm>
                <a:off x="2878581" y="4301946"/>
                <a:ext cx="48240" cy="896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B886E286-5141-FB58-CA40-74F3C76D31A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69581" y="4293306"/>
                  <a:ext cx="6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0BA17408-05E3-2EFC-B36B-EBA9CBBDD0D9}"/>
                    </a:ext>
                  </a:extLst>
                </p14:cNvPr>
                <p14:cNvContentPartPr/>
                <p14:nvPr/>
              </p14:nvContentPartPr>
              <p14:xfrm>
                <a:off x="2948421" y="4213026"/>
                <a:ext cx="79560" cy="19080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0BA17408-05E3-2EFC-B36B-EBA9CBBDD0D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39421" y="4204386"/>
                  <a:ext cx="9720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095A1D01-C0FD-C9AD-BFB7-77EB9D6579B2}"/>
                  </a:ext>
                </a:extLst>
              </p14:cNvPr>
              <p14:cNvContentPartPr/>
              <p14:nvPr/>
            </p14:nvContentPartPr>
            <p14:xfrm>
              <a:off x="3667623" y="4226501"/>
              <a:ext cx="355680" cy="15300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095A1D01-C0FD-C9AD-BFB7-77EB9D6579B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658623" y="4217501"/>
                <a:ext cx="373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AF214872-51BD-1BC2-EC10-7A8D509A3A6B}"/>
                  </a:ext>
                </a:extLst>
              </p14:cNvPr>
              <p14:cNvContentPartPr/>
              <p14:nvPr/>
            </p14:nvContentPartPr>
            <p14:xfrm>
              <a:off x="3262623" y="3922301"/>
              <a:ext cx="399240" cy="27792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AF214872-51BD-1BC2-EC10-7A8D509A3A6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253983" y="3913301"/>
                <a:ext cx="4168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2762AA5D-8C61-3F49-1665-B05AC0F8FB54}"/>
                  </a:ext>
                </a:extLst>
              </p14:cNvPr>
              <p14:cNvContentPartPr/>
              <p14:nvPr/>
            </p14:nvContentPartPr>
            <p14:xfrm>
              <a:off x="4265943" y="5037581"/>
              <a:ext cx="59040" cy="16020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2762AA5D-8C61-3F49-1665-B05AC0F8FB5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256943" y="5028581"/>
                <a:ext cx="76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E8366B92-3232-4D5E-F6CD-98EB71DB189A}"/>
                  </a:ext>
                </a:extLst>
              </p14:cNvPr>
              <p14:cNvContentPartPr/>
              <p14:nvPr/>
            </p14:nvContentPartPr>
            <p14:xfrm>
              <a:off x="4029783" y="5576141"/>
              <a:ext cx="11160" cy="112680"/>
            </p14:xfrm>
          </p:contentPart>
        </mc:Choice>
        <mc:Fallback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E8366B92-3232-4D5E-F6CD-98EB71DB189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020783" y="5567141"/>
                <a:ext cx="288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Group 595">
            <a:extLst>
              <a:ext uri="{FF2B5EF4-FFF2-40B4-BE49-F238E27FC236}">
                <a16:creationId xmlns:a16="http://schemas.microsoft.com/office/drawing/2014/main" id="{C1F2EFE8-0D90-C39E-3239-B18E1F04E972}"/>
              </a:ext>
            </a:extLst>
          </p:cNvPr>
          <p:cNvGrpSpPr/>
          <p:nvPr/>
        </p:nvGrpSpPr>
        <p:grpSpPr>
          <a:xfrm>
            <a:off x="4166583" y="4257821"/>
            <a:ext cx="523080" cy="345240"/>
            <a:chOff x="4041741" y="3736386"/>
            <a:chExt cx="52308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AB5E625-B48F-CC82-94F2-493215002F23}"/>
                    </a:ext>
                  </a:extLst>
                </p14:cNvPr>
                <p14:cNvContentPartPr/>
                <p14:nvPr/>
              </p14:nvContentPartPr>
              <p14:xfrm>
                <a:off x="4093221" y="3736386"/>
                <a:ext cx="78480" cy="1638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AB5E625-B48F-CC82-94F2-493215002F2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84221" y="3727386"/>
                  <a:ext cx="96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39060ED-D706-6E78-1216-41EC77435F10}"/>
                    </a:ext>
                  </a:extLst>
                </p14:cNvPr>
                <p14:cNvContentPartPr/>
                <p14:nvPr/>
              </p14:nvContentPartPr>
              <p14:xfrm>
                <a:off x="4080621" y="3907026"/>
                <a:ext cx="168120" cy="345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39060ED-D706-6E78-1216-41EC77435F1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71981" y="3898026"/>
                  <a:ext cx="185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71BFC08-640C-052C-A6DB-D05A6F886E8C}"/>
                    </a:ext>
                  </a:extLst>
                </p14:cNvPr>
                <p14:cNvContentPartPr/>
                <p14:nvPr/>
              </p14:nvContentPartPr>
              <p14:xfrm>
                <a:off x="4182861" y="3968226"/>
                <a:ext cx="86400" cy="6732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71BFC08-640C-052C-A6DB-D05A6F886E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173861" y="3959586"/>
                  <a:ext cx="104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61431122-A84F-A3DD-32ED-DB2A4753EAE6}"/>
                    </a:ext>
                  </a:extLst>
                </p14:cNvPr>
                <p14:cNvContentPartPr/>
                <p14:nvPr/>
              </p14:nvContentPartPr>
              <p14:xfrm>
                <a:off x="4041741" y="3897666"/>
                <a:ext cx="92880" cy="18396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61431122-A84F-A3DD-32ED-DB2A4753EA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33101" y="3888666"/>
                  <a:ext cx="110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9F253845-4F61-88E1-266E-9228865EB691}"/>
                    </a:ext>
                  </a:extLst>
                </p14:cNvPr>
                <p14:cNvContentPartPr/>
                <p14:nvPr/>
              </p14:nvContentPartPr>
              <p14:xfrm>
                <a:off x="4312101" y="3845106"/>
                <a:ext cx="57600" cy="20952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9F253845-4F61-88E1-266E-9228865EB69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03461" y="3836106"/>
                  <a:ext cx="75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93385CAD-FA8E-3A09-86B2-5F0929DE8C08}"/>
                    </a:ext>
                  </a:extLst>
                </p14:cNvPr>
                <p14:cNvContentPartPr/>
                <p14:nvPr/>
              </p14:nvContentPartPr>
              <p14:xfrm>
                <a:off x="4397781" y="3930786"/>
                <a:ext cx="94320" cy="1080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93385CAD-FA8E-3A09-86B2-5F0929DE8C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389141" y="3921786"/>
                  <a:ext cx="111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22E4E4A-18C4-065A-D04B-E0AC72899402}"/>
                    </a:ext>
                  </a:extLst>
                </p14:cNvPr>
                <p14:cNvContentPartPr/>
                <p14:nvPr/>
              </p14:nvContentPartPr>
              <p14:xfrm>
                <a:off x="4534941" y="3821346"/>
                <a:ext cx="29880" cy="17100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22E4E4A-18C4-065A-D04B-E0AC7289940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25941" y="3812706"/>
                  <a:ext cx="475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E17C0DC9-F3D9-B396-DC01-9D83B623139E}"/>
              </a:ext>
            </a:extLst>
          </p:cNvPr>
          <p:cNvGrpSpPr/>
          <p:nvPr/>
        </p:nvGrpSpPr>
        <p:grpSpPr>
          <a:xfrm>
            <a:off x="4378983" y="4792061"/>
            <a:ext cx="791640" cy="342000"/>
            <a:chOff x="4254141" y="4270626"/>
            <a:chExt cx="79164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8CB7D634-0C0C-6215-0325-1205DA419D9A}"/>
                    </a:ext>
                  </a:extLst>
                </p14:cNvPr>
                <p14:cNvContentPartPr/>
                <p14:nvPr/>
              </p14:nvContentPartPr>
              <p14:xfrm>
                <a:off x="4254141" y="4432626"/>
                <a:ext cx="271440" cy="31320"/>
              </p14:xfrm>
            </p:contentPart>
          </mc:Choice>
          <mc:Fallback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8CB7D634-0C0C-6215-0325-1205DA419D9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45141" y="4423986"/>
                  <a:ext cx="289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66333474-C4FB-361E-6E51-11E0338ECF50}"/>
                    </a:ext>
                  </a:extLst>
                </p14:cNvPr>
                <p14:cNvContentPartPr/>
                <p14:nvPr/>
              </p14:nvContentPartPr>
              <p14:xfrm>
                <a:off x="4269621" y="4360266"/>
                <a:ext cx="92160" cy="13104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66333474-C4FB-361E-6E51-11E0338ECF5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60621" y="4351266"/>
                  <a:ext cx="109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2B481BC-56ED-79EF-AF3B-2557C4D16D4F}"/>
                    </a:ext>
                  </a:extLst>
                </p14:cNvPr>
                <p14:cNvContentPartPr/>
                <p14:nvPr/>
              </p14:nvContentPartPr>
              <p14:xfrm>
                <a:off x="4618101" y="4270626"/>
                <a:ext cx="43200" cy="34200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2B481BC-56ED-79EF-AF3B-2557C4D16D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09461" y="4261626"/>
                  <a:ext cx="608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BD31E733-EFBE-402E-7DDA-2891F519BF15}"/>
                    </a:ext>
                  </a:extLst>
                </p14:cNvPr>
                <p14:cNvContentPartPr/>
                <p14:nvPr/>
              </p14:nvContentPartPr>
              <p14:xfrm>
                <a:off x="4583181" y="4430826"/>
                <a:ext cx="88920" cy="23760"/>
              </p14:xfrm>
            </p:contentPart>
          </mc:Choice>
          <mc:Fallback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BD31E733-EFBE-402E-7DDA-2891F519BF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74541" y="4421826"/>
                  <a:ext cx="106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828E3D25-6FAA-0D40-7459-839CC1FACE9C}"/>
                    </a:ext>
                  </a:extLst>
                </p14:cNvPr>
                <p14:cNvContentPartPr/>
                <p14:nvPr/>
              </p14:nvContentPartPr>
              <p14:xfrm>
                <a:off x="4650501" y="4352706"/>
                <a:ext cx="44640" cy="9360"/>
              </p14:xfrm>
            </p:contentPart>
          </mc:Choice>
          <mc:Fallback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828E3D25-6FAA-0D40-7459-839CC1FACE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41501" y="4344066"/>
                  <a:ext cx="62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1BC8F238-3D4E-E735-7A4A-CFEB22775DFE}"/>
                    </a:ext>
                  </a:extLst>
                </p14:cNvPr>
                <p14:cNvContentPartPr/>
                <p14:nvPr/>
              </p14:nvContentPartPr>
              <p14:xfrm>
                <a:off x="4687941" y="4401666"/>
                <a:ext cx="25920" cy="87480"/>
              </p14:xfrm>
            </p:contentPart>
          </mc:Choice>
          <mc:Fallback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1BC8F238-3D4E-E735-7A4A-CFEB22775D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79301" y="4393026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3A8B75B9-A97C-E3D0-7F57-540AD0658FB1}"/>
                    </a:ext>
                  </a:extLst>
                </p14:cNvPr>
                <p14:cNvContentPartPr/>
                <p14:nvPr/>
              </p14:nvContentPartPr>
              <p14:xfrm>
                <a:off x="4743021" y="4372866"/>
                <a:ext cx="59400" cy="9036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3A8B75B9-A97C-E3D0-7F57-540AD0658FB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34381" y="4363866"/>
                  <a:ext cx="77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30E3C78A-E95B-1EB7-56A6-55A5758212C1}"/>
                    </a:ext>
                  </a:extLst>
                </p14:cNvPr>
                <p14:cNvContentPartPr/>
                <p14:nvPr/>
              </p14:nvContentPartPr>
              <p14:xfrm>
                <a:off x="4847781" y="4307346"/>
                <a:ext cx="48240" cy="20952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30E3C78A-E95B-1EB7-56A6-55A5758212C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39141" y="4298706"/>
                  <a:ext cx="6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8EFAA62-13EB-F721-4D85-B4C9002194F8}"/>
                    </a:ext>
                  </a:extLst>
                </p14:cNvPr>
                <p14:cNvContentPartPr/>
                <p14:nvPr/>
              </p14:nvContentPartPr>
              <p14:xfrm>
                <a:off x="4858581" y="4374666"/>
                <a:ext cx="108000" cy="20160"/>
              </p14:xfrm>
            </p:contentPart>
          </mc:Choice>
          <mc:Fallback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8EFAA62-13EB-F721-4D85-B4C9002194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49941" y="4365666"/>
                  <a:ext cx="125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0A93C696-B15A-D4D8-7C26-3BD4D578615B}"/>
                    </a:ext>
                  </a:extLst>
                </p14:cNvPr>
                <p14:cNvContentPartPr/>
                <p14:nvPr/>
              </p14:nvContentPartPr>
              <p14:xfrm>
                <a:off x="4937421" y="4316706"/>
                <a:ext cx="108360" cy="1612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0A93C696-B15A-D4D8-7C26-3BD4D578615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28781" y="4307706"/>
                  <a:ext cx="1260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9A9C2751-9EDC-2FDE-8CF9-8E715EB22CDC}"/>
              </a:ext>
            </a:extLst>
          </p:cNvPr>
          <p:cNvGrpSpPr/>
          <p:nvPr/>
        </p:nvGrpSpPr>
        <p:grpSpPr>
          <a:xfrm>
            <a:off x="3495543" y="4059821"/>
            <a:ext cx="509040" cy="210960"/>
            <a:chOff x="3370701" y="3538386"/>
            <a:chExt cx="50904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25412B4F-0DD4-ED35-1D1F-90DC9545A96E}"/>
                    </a:ext>
                  </a:extLst>
                </p14:cNvPr>
                <p14:cNvContentPartPr/>
                <p14:nvPr/>
              </p14:nvContentPartPr>
              <p14:xfrm>
                <a:off x="3370701" y="3553146"/>
                <a:ext cx="93960" cy="19620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25412B4F-0DD4-ED35-1D1F-90DC9545A9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61701" y="3544146"/>
                  <a:ext cx="111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8F55038D-77C9-0348-B907-A01A69C45C14}"/>
                    </a:ext>
                  </a:extLst>
                </p14:cNvPr>
                <p14:cNvContentPartPr/>
                <p14:nvPr/>
              </p14:nvContentPartPr>
              <p14:xfrm>
                <a:off x="3493821" y="3540186"/>
                <a:ext cx="59400" cy="8568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8F55038D-77C9-0348-B907-A01A69C45C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84821" y="3531546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18B124ED-547B-0E10-6BC2-F9E2E6362383}"/>
                    </a:ext>
                  </a:extLst>
                </p14:cNvPr>
                <p14:cNvContentPartPr/>
                <p14:nvPr/>
              </p14:nvContentPartPr>
              <p14:xfrm>
                <a:off x="3507141" y="3620106"/>
                <a:ext cx="84960" cy="34920"/>
              </p14:xfrm>
            </p:contentPart>
          </mc:Choice>
          <mc:Fallback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18B124ED-547B-0E10-6BC2-F9E2E636238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98141" y="3611466"/>
                  <a:ext cx="10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155CC111-C6B8-A281-31E4-03EC1F13FFA7}"/>
                    </a:ext>
                  </a:extLst>
                </p14:cNvPr>
                <p14:cNvContentPartPr/>
                <p14:nvPr/>
              </p14:nvContentPartPr>
              <p14:xfrm>
                <a:off x="3538101" y="3679866"/>
                <a:ext cx="73080" cy="6624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155CC111-C6B8-A281-31E4-03EC1F13FFA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29101" y="3671226"/>
                  <a:ext cx="90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4F01B95D-ED34-90DC-ED61-F12E40BF5F42}"/>
                    </a:ext>
                  </a:extLst>
                </p14:cNvPr>
                <p14:cNvContentPartPr/>
                <p14:nvPr/>
              </p14:nvContentPartPr>
              <p14:xfrm>
                <a:off x="3472221" y="3607506"/>
                <a:ext cx="50040" cy="13104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F01B95D-ED34-90DC-ED61-F12E40BF5F4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63221" y="3598506"/>
                  <a:ext cx="67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CD260B07-97CA-E933-2A75-1C84ACF269A9}"/>
                    </a:ext>
                  </a:extLst>
                </p14:cNvPr>
                <p14:cNvContentPartPr/>
                <p14:nvPr/>
              </p14:nvContentPartPr>
              <p14:xfrm>
                <a:off x="3595701" y="3581946"/>
                <a:ext cx="64800" cy="15660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CD260B07-97CA-E933-2A75-1C84ACF269A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87061" y="3572946"/>
                  <a:ext cx="82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31349F0D-CC48-0E90-5FB5-1F0A96836317}"/>
                    </a:ext>
                  </a:extLst>
                </p14:cNvPr>
                <p14:cNvContentPartPr/>
                <p14:nvPr/>
              </p14:nvContentPartPr>
              <p14:xfrm>
                <a:off x="3712701" y="3623706"/>
                <a:ext cx="78480" cy="2916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31349F0D-CC48-0E90-5FB5-1F0A968363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03701" y="3615066"/>
                  <a:ext cx="96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5AEB103E-4B72-C488-8D84-B1D8713CD03E}"/>
                    </a:ext>
                  </a:extLst>
                </p14:cNvPr>
                <p14:cNvContentPartPr/>
                <p14:nvPr/>
              </p14:nvContentPartPr>
              <p14:xfrm>
                <a:off x="3857781" y="3538386"/>
                <a:ext cx="21960" cy="11304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5AEB103E-4B72-C488-8D84-B1D8713CD03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48781" y="3529746"/>
                  <a:ext cx="396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C2356075-74D8-971F-6B43-624005441B49}"/>
                  </a:ext>
                </a:extLst>
              </p14:cNvPr>
              <p14:cNvContentPartPr/>
              <p14:nvPr/>
            </p14:nvContentPartPr>
            <p14:xfrm>
              <a:off x="2417343" y="4005461"/>
              <a:ext cx="360" cy="216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C2356075-74D8-971F-6B43-624005441B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08703" y="3996821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694B0F39-8F6C-D692-59B0-8BDE396B738C}"/>
                  </a:ext>
                </a:extLst>
              </p14:cNvPr>
              <p14:cNvContentPartPr/>
              <p14:nvPr/>
            </p14:nvContentPartPr>
            <p14:xfrm>
              <a:off x="2052663" y="4491461"/>
              <a:ext cx="57600" cy="36720"/>
            </p14:xfrm>
          </p:contentPart>
        </mc:Choice>
        <mc:Fallback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694B0F39-8F6C-D692-59B0-8BDE396B738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043663" y="4482821"/>
                <a:ext cx="75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86A028FB-DE6A-928C-1289-DE23D982A039}"/>
                  </a:ext>
                </a:extLst>
              </p14:cNvPr>
              <p14:cNvContentPartPr/>
              <p14:nvPr/>
            </p14:nvContentPartPr>
            <p14:xfrm>
              <a:off x="2221143" y="5235221"/>
              <a:ext cx="35640" cy="58320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86A028FB-DE6A-928C-1289-DE23D982A03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212143" y="5226221"/>
                <a:ext cx="53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DB0EF788-085E-A205-1038-5597DE235D93}"/>
                  </a:ext>
                </a:extLst>
              </p14:cNvPr>
              <p14:cNvContentPartPr/>
              <p14:nvPr/>
            </p14:nvContentPartPr>
            <p14:xfrm>
              <a:off x="2049783" y="4502261"/>
              <a:ext cx="55080" cy="3492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DB0EF788-085E-A205-1038-5597DE235D9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040783" y="4493621"/>
                <a:ext cx="727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9" name="Group 688">
            <a:extLst>
              <a:ext uri="{FF2B5EF4-FFF2-40B4-BE49-F238E27FC236}">
                <a16:creationId xmlns:a16="http://schemas.microsoft.com/office/drawing/2014/main" id="{3440759D-BD9B-3621-0765-79B8F4D9E5A1}"/>
              </a:ext>
            </a:extLst>
          </p:cNvPr>
          <p:cNvGrpSpPr/>
          <p:nvPr/>
        </p:nvGrpSpPr>
        <p:grpSpPr>
          <a:xfrm>
            <a:off x="2074623" y="4898261"/>
            <a:ext cx="49320" cy="36720"/>
            <a:chOff x="1949781" y="4376826"/>
            <a:chExt cx="49320" cy="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DC83235-D166-AF7F-AC5D-BB222FA26D0D}"/>
                    </a:ext>
                  </a:extLst>
                </p14:cNvPr>
                <p14:cNvContentPartPr/>
                <p14:nvPr/>
              </p14:nvContentPartPr>
              <p14:xfrm>
                <a:off x="1960941" y="4376826"/>
                <a:ext cx="38160" cy="1800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DC83235-D166-AF7F-AC5D-BB222FA26D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51941" y="4368186"/>
                  <a:ext cx="5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92F41729-80CD-2F08-7254-0B6BF232818B}"/>
                    </a:ext>
                  </a:extLst>
                </p14:cNvPr>
                <p14:cNvContentPartPr/>
                <p14:nvPr/>
              </p14:nvContentPartPr>
              <p14:xfrm>
                <a:off x="1956981" y="4387266"/>
                <a:ext cx="37800" cy="248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92F41729-80CD-2F08-7254-0B6BF23281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47981" y="4378626"/>
                  <a:ext cx="5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D06F9A65-1ACE-EA96-14A0-304F44E15149}"/>
                    </a:ext>
                  </a:extLst>
                </p14:cNvPr>
                <p14:cNvContentPartPr/>
                <p14:nvPr/>
              </p14:nvContentPartPr>
              <p14:xfrm>
                <a:off x="1949781" y="4381866"/>
                <a:ext cx="32760" cy="3168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D06F9A65-1ACE-EA96-14A0-304F44E151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41141" y="4372866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DDFEF27-7BC4-5A9C-576F-BA3B0DAC4FDD}"/>
                  </a:ext>
                </a:extLst>
              </p14:cNvPr>
              <p14:cNvContentPartPr/>
              <p14:nvPr/>
            </p14:nvContentPartPr>
            <p14:xfrm>
              <a:off x="2209623" y="5243141"/>
              <a:ext cx="18720" cy="30240"/>
            </p14:xfrm>
          </p:contentPart>
        </mc:Choice>
        <mc:Fallback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DDFEF27-7BC4-5A9C-576F-BA3B0DAC4FD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00983" y="5234501"/>
                <a:ext cx="363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9" name="Group 698">
            <a:extLst>
              <a:ext uri="{FF2B5EF4-FFF2-40B4-BE49-F238E27FC236}">
                <a16:creationId xmlns:a16="http://schemas.microsoft.com/office/drawing/2014/main" id="{C36BD5E7-3E3B-8485-3DE6-7F10E98D481E}"/>
              </a:ext>
            </a:extLst>
          </p:cNvPr>
          <p:cNvGrpSpPr/>
          <p:nvPr/>
        </p:nvGrpSpPr>
        <p:grpSpPr>
          <a:xfrm>
            <a:off x="3998823" y="3772541"/>
            <a:ext cx="617400" cy="262440"/>
            <a:chOff x="3873981" y="3251106"/>
            <a:chExt cx="61740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5F453DF5-9C64-1319-71E5-A26A6F9347D6}"/>
                    </a:ext>
                  </a:extLst>
                </p14:cNvPr>
                <p14:cNvContentPartPr/>
                <p14:nvPr/>
              </p14:nvContentPartPr>
              <p14:xfrm>
                <a:off x="3873981" y="3329226"/>
                <a:ext cx="4320" cy="468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5F453DF5-9C64-1319-71E5-A26A6F9347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4981" y="3320226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3B0D92A8-8103-012E-852A-D1A1F522DE75}"/>
                    </a:ext>
                  </a:extLst>
                </p14:cNvPr>
                <p14:cNvContentPartPr/>
                <p14:nvPr/>
              </p14:nvContentPartPr>
              <p14:xfrm>
                <a:off x="3954621" y="3282786"/>
                <a:ext cx="110520" cy="22824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3B0D92A8-8103-012E-852A-D1A1F522DE7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945621" y="3274146"/>
                  <a:ext cx="128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4C607E0F-1821-F9CC-BAE1-ADEEF1EFCF23}"/>
                    </a:ext>
                  </a:extLst>
                </p14:cNvPr>
                <p14:cNvContentPartPr/>
                <p14:nvPr/>
              </p14:nvContentPartPr>
              <p14:xfrm>
                <a:off x="4013661" y="3255786"/>
                <a:ext cx="90360" cy="10512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4C607E0F-1821-F9CC-BAE1-ADEEF1EFCF2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04661" y="3246786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AAAFE04-6A33-C737-70D9-EF613F1AF4E2}"/>
                    </a:ext>
                  </a:extLst>
                </p14:cNvPr>
                <p14:cNvContentPartPr/>
                <p14:nvPr/>
              </p14:nvContentPartPr>
              <p14:xfrm>
                <a:off x="4013661" y="3373506"/>
                <a:ext cx="111960" cy="3312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AAAFE04-6A33-C737-70D9-EF613F1AF4E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04661" y="3364866"/>
                  <a:ext cx="129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A7987C8D-39D9-DDDC-A3A6-13343F9B36E8}"/>
                    </a:ext>
                  </a:extLst>
                </p14:cNvPr>
                <p14:cNvContentPartPr/>
                <p14:nvPr/>
              </p14:nvContentPartPr>
              <p14:xfrm>
                <a:off x="4063341" y="3413466"/>
                <a:ext cx="92880" cy="10008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A7987C8D-39D9-DDDC-A3A6-13343F9B36E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054341" y="3404466"/>
                  <a:ext cx="110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94E200EB-5824-9AE3-6957-C74D66B194A0}"/>
                    </a:ext>
                  </a:extLst>
                </p14:cNvPr>
                <p14:cNvContentPartPr/>
                <p14:nvPr/>
              </p14:nvContentPartPr>
              <p14:xfrm>
                <a:off x="4177461" y="3252186"/>
                <a:ext cx="71280" cy="22896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94E200EB-5824-9AE3-6957-C74D66B194A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68821" y="3243186"/>
                  <a:ext cx="88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8F16374B-5A87-5A90-DFE8-C0D01BEDCADC}"/>
                    </a:ext>
                  </a:extLst>
                </p14:cNvPr>
                <p14:cNvContentPartPr/>
                <p14:nvPr/>
              </p14:nvContentPartPr>
              <p14:xfrm>
                <a:off x="4280781" y="3340746"/>
                <a:ext cx="90720" cy="1872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8F16374B-5A87-5A90-DFE8-C0D01BEDCAD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72141" y="3332106"/>
                  <a:ext cx="108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D99CAE4-2247-A2B8-C34C-2D3C743802B2}"/>
                    </a:ext>
                  </a:extLst>
                </p14:cNvPr>
                <p14:cNvContentPartPr/>
                <p14:nvPr/>
              </p14:nvContentPartPr>
              <p14:xfrm>
                <a:off x="4384461" y="3251106"/>
                <a:ext cx="106920" cy="15192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D99CAE4-2247-A2B8-C34C-2D3C743802B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375461" y="3242466"/>
                  <a:ext cx="1245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FBCC4D11-1CF8-6575-472F-BDC8F07A5E9A}"/>
              </a:ext>
            </a:extLst>
          </p:cNvPr>
          <p:cNvGrpSpPr/>
          <p:nvPr/>
        </p:nvGrpSpPr>
        <p:grpSpPr>
          <a:xfrm>
            <a:off x="3872463" y="4406501"/>
            <a:ext cx="154080" cy="181800"/>
            <a:chOff x="3747621" y="3885066"/>
            <a:chExt cx="154080" cy="18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785D0688-F63C-663F-68B7-B7CD494C7B18}"/>
                    </a:ext>
                  </a:extLst>
                </p14:cNvPr>
                <p14:cNvContentPartPr/>
                <p14:nvPr/>
              </p14:nvContentPartPr>
              <p14:xfrm>
                <a:off x="3747621" y="4040946"/>
                <a:ext cx="154080" cy="2592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785D0688-F63C-663F-68B7-B7CD494C7B1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738621" y="4031946"/>
                  <a:ext cx="171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F7C90FE7-00BD-209A-0B94-C2B40C2689C5}"/>
                    </a:ext>
                  </a:extLst>
                </p14:cNvPr>
                <p14:cNvContentPartPr/>
                <p14:nvPr/>
              </p14:nvContentPartPr>
              <p14:xfrm>
                <a:off x="3777141" y="3885066"/>
                <a:ext cx="44640" cy="15084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F7C90FE7-00BD-209A-0B94-C2B40C2689C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768501" y="3876066"/>
                  <a:ext cx="622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F9D6D1CF-9F1C-941A-1500-2BFBAE8BA9F8}"/>
              </a:ext>
            </a:extLst>
          </p:cNvPr>
          <p:cNvGrpSpPr/>
          <p:nvPr/>
        </p:nvGrpSpPr>
        <p:grpSpPr>
          <a:xfrm>
            <a:off x="4799103" y="4183301"/>
            <a:ext cx="664200" cy="222120"/>
            <a:chOff x="4674261" y="3661866"/>
            <a:chExt cx="66420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F2916584-067A-D879-CEAD-60FC7534D5E3}"/>
                    </a:ext>
                  </a:extLst>
                </p14:cNvPr>
                <p14:cNvContentPartPr/>
                <p14:nvPr/>
              </p14:nvContentPartPr>
              <p14:xfrm>
                <a:off x="4676061" y="3781386"/>
                <a:ext cx="204480" cy="4932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F2916584-067A-D879-CEAD-60FC7534D5E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667061" y="3772746"/>
                  <a:ext cx="22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CB697658-18A9-76A3-D1C6-44AA3F9037E1}"/>
                    </a:ext>
                  </a:extLst>
                </p14:cNvPr>
                <p14:cNvContentPartPr/>
                <p14:nvPr/>
              </p14:nvContentPartPr>
              <p14:xfrm>
                <a:off x="4674261" y="3705426"/>
                <a:ext cx="78480" cy="15624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CB697658-18A9-76A3-D1C6-44AA3F9037E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665261" y="3696426"/>
                  <a:ext cx="96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C53225FB-C140-B1C4-868A-0D393BB346CD}"/>
                    </a:ext>
                  </a:extLst>
                </p14:cNvPr>
                <p14:cNvContentPartPr/>
                <p14:nvPr/>
              </p14:nvContentPartPr>
              <p14:xfrm>
                <a:off x="4920501" y="3661866"/>
                <a:ext cx="64800" cy="22212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C53225FB-C140-B1C4-868A-0D393BB346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911501" y="3653226"/>
                  <a:ext cx="82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CDEE1B3E-E61E-9120-F930-1FE5550425DF}"/>
                    </a:ext>
                  </a:extLst>
                </p14:cNvPr>
                <p14:cNvContentPartPr/>
                <p14:nvPr/>
              </p14:nvContentPartPr>
              <p14:xfrm>
                <a:off x="5005101" y="3739986"/>
                <a:ext cx="84600" cy="12600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CDEE1B3E-E61E-9120-F930-1FE5550425D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96101" y="3730986"/>
                  <a:ext cx="102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BB3BAE63-CC20-0EAA-D662-4F01C48B0DD3}"/>
                    </a:ext>
                  </a:extLst>
                </p14:cNvPr>
                <p14:cNvContentPartPr/>
                <p14:nvPr/>
              </p14:nvContentPartPr>
              <p14:xfrm>
                <a:off x="5126061" y="3714426"/>
                <a:ext cx="63720" cy="16308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BB3BAE63-CC20-0EAA-D662-4F01C48B0DD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17061" y="3705786"/>
                  <a:ext cx="81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3316126C-DCF4-6573-B399-5EC801F1B10C}"/>
                    </a:ext>
                  </a:extLst>
                </p14:cNvPr>
                <p14:cNvContentPartPr/>
                <p14:nvPr/>
              </p14:nvContentPartPr>
              <p14:xfrm>
                <a:off x="5176821" y="3709026"/>
                <a:ext cx="144000" cy="1836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3316126C-DCF4-6573-B399-5EC801F1B10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168181" y="3700026"/>
                  <a:ext cx="161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5E71C433-4722-A679-9823-FA7921E46ED4}"/>
                    </a:ext>
                  </a:extLst>
                </p14:cNvPr>
                <p14:cNvContentPartPr/>
                <p14:nvPr/>
              </p14:nvContentPartPr>
              <p14:xfrm>
                <a:off x="5251701" y="3689226"/>
                <a:ext cx="86760" cy="16344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5E71C433-4722-A679-9823-FA7921E46ED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43061" y="3680226"/>
                  <a:ext cx="104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AABCC81D-95C2-2087-AD93-72CE6EB425AC}"/>
                  </a:ext>
                </a:extLst>
              </p14:cNvPr>
              <p14:cNvContentPartPr/>
              <p14:nvPr/>
            </p14:nvContentPartPr>
            <p14:xfrm>
              <a:off x="6914541" y="3804480"/>
              <a:ext cx="1606680" cy="1524600"/>
            </p14:xfrm>
          </p:contentPart>
        </mc:Choice>
        <mc:Fallback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AABCC81D-95C2-2087-AD93-72CE6EB425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5541" y="3795480"/>
                <a:ext cx="1624320" cy="15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E36B6960-FC1C-8174-6AB5-EE29D7221C21}"/>
                  </a:ext>
                </a:extLst>
              </p14:cNvPr>
              <p14:cNvContentPartPr/>
              <p14:nvPr/>
            </p14:nvContentPartPr>
            <p14:xfrm>
              <a:off x="6548421" y="3429000"/>
              <a:ext cx="2326680" cy="2272680"/>
            </p14:xfrm>
          </p:contentPart>
        </mc:Choice>
        <mc:Fallback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E36B6960-FC1C-8174-6AB5-EE29D7221C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9421" y="3420360"/>
                <a:ext cx="2344320" cy="22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5" name="Group 714">
            <a:extLst>
              <a:ext uri="{FF2B5EF4-FFF2-40B4-BE49-F238E27FC236}">
                <a16:creationId xmlns:a16="http://schemas.microsoft.com/office/drawing/2014/main" id="{C126E383-A6C0-C362-AE64-87BEFC1D376C}"/>
              </a:ext>
            </a:extLst>
          </p:cNvPr>
          <p:cNvGrpSpPr/>
          <p:nvPr/>
        </p:nvGrpSpPr>
        <p:grpSpPr>
          <a:xfrm>
            <a:off x="8480901" y="4503960"/>
            <a:ext cx="386640" cy="614520"/>
            <a:chOff x="3702160" y="4193880"/>
            <a:chExt cx="38664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6A9D7F3-4EB1-3996-2C6C-168F0B39C6BD}"/>
                    </a:ext>
                  </a:extLst>
                </p14:cNvPr>
                <p14:cNvContentPartPr/>
                <p14:nvPr/>
              </p14:nvContentPartPr>
              <p14:xfrm>
                <a:off x="3743560" y="4193880"/>
                <a:ext cx="345240" cy="4896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6A9D7F3-4EB1-3996-2C6C-168F0B39C6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920" y="4184880"/>
                  <a:ext cx="362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F677D90E-FCDE-3D66-0559-75A53D95C039}"/>
                    </a:ext>
                  </a:extLst>
                </p14:cNvPr>
                <p14:cNvContentPartPr/>
                <p14:nvPr/>
              </p14:nvContentPartPr>
              <p14:xfrm>
                <a:off x="3702160" y="4574040"/>
                <a:ext cx="291240" cy="23436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F677D90E-FCDE-3D66-0559-75A53D95C0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3160" y="4565400"/>
                  <a:ext cx="308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22A812D1-40AD-2BA0-343E-46D69C8FD40C}"/>
                    </a:ext>
                  </a:extLst>
                </p14:cNvPr>
                <p14:cNvContentPartPr/>
                <p14:nvPr/>
              </p14:nvContentPartPr>
              <p14:xfrm>
                <a:off x="3936880" y="4430400"/>
                <a:ext cx="3960" cy="119520"/>
              </p14:xfrm>
            </p:contentPart>
          </mc:Choice>
          <mc:Fallback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22A812D1-40AD-2BA0-343E-46D69C8FD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7880" y="4421400"/>
                  <a:ext cx="216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4D08B322-9AEB-65C9-22BA-B822765EA89E}"/>
              </a:ext>
            </a:extLst>
          </p:cNvPr>
          <p:cNvGrpSpPr/>
          <p:nvPr/>
        </p:nvGrpSpPr>
        <p:grpSpPr>
          <a:xfrm>
            <a:off x="8197221" y="5132520"/>
            <a:ext cx="455400" cy="294840"/>
            <a:chOff x="3418480" y="4822440"/>
            <a:chExt cx="45540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318DEC7C-6F53-778A-DD42-2F2A82B64E1B}"/>
                    </a:ext>
                  </a:extLst>
                </p14:cNvPr>
                <p14:cNvContentPartPr/>
                <p14:nvPr/>
              </p14:nvContentPartPr>
              <p14:xfrm>
                <a:off x="3418480" y="4879320"/>
                <a:ext cx="129240" cy="23796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318DEC7C-6F53-778A-DD42-2F2A82B64E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9840" y="4870680"/>
                  <a:ext cx="146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D7A565BA-89AC-A88C-414B-A2B0B0C4750E}"/>
                    </a:ext>
                  </a:extLst>
                </p14:cNvPr>
                <p14:cNvContentPartPr/>
                <p14:nvPr/>
              </p14:nvContentPartPr>
              <p14:xfrm>
                <a:off x="3756160" y="4822440"/>
                <a:ext cx="117720" cy="10404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D7A565BA-89AC-A88C-414B-A2B0B0C475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47520" y="4813800"/>
                  <a:ext cx="13536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16B490E6-A11D-A75E-94F2-9BB8C1392A25}"/>
                  </a:ext>
                </a:extLst>
              </p14:cNvPr>
              <p14:cNvContentPartPr/>
              <p14:nvPr/>
            </p14:nvContentPartPr>
            <p14:xfrm>
              <a:off x="8647863" y="5569823"/>
              <a:ext cx="360" cy="360"/>
            </p14:xfrm>
          </p:contentPart>
        </mc:Choice>
        <mc:Fallback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16B490E6-A11D-A75E-94F2-9BB8C1392A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9223" y="55608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D7D56A7B-AB31-CFBB-CE8B-229FD07FC7C1}"/>
                  </a:ext>
                </a:extLst>
              </p14:cNvPr>
              <p14:cNvContentPartPr/>
              <p14:nvPr/>
            </p14:nvContentPartPr>
            <p14:xfrm>
              <a:off x="8683682" y="5364786"/>
              <a:ext cx="11160" cy="112680"/>
            </p14:xfrm>
          </p:contentPart>
        </mc:Choice>
        <mc:Fallback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D7D56A7B-AB31-CFBB-CE8B-229FD07FC7C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74682" y="5355786"/>
                <a:ext cx="288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763" name="Ink 762">
                <a:extLst>
                  <a:ext uri="{FF2B5EF4-FFF2-40B4-BE49-F238E27FC236}">
                    <a16:creationId xmlns:a16="http://schemas.microsoft.com/office/drawing/2014/main" id="{1C196183-0C4C-C25A-6DB7-18AA117207D6}"/>
                  </a:ext>
                </a:extLst>
              </p14:cNvPr>
              <p14:cNvContentPartPr/>
              <p14:nvPr/>
            </p14:nvContentPartPr>
            <p14:xfrm>
              <a:off x="7071242" y="3794106"/>
              <a:ext cx="360" cy="2160"/>
            </p14:xfrm>
          </p:contentPart>
        </mc:Choice>
        <mc:Fallback>
          <p:pic>
            <p:nvPicPr>
              <p:cNvPr id="763" name="Ink 762">
                <a:extLst>
                  <a:ext uri="{FF2B5EF4-FFF2-40B4-BE49-F238E27FC236}">
                    <a16:creationId xmlns:a16="http://schemas.microsoft.com/office/drawing/2014/main" id="{1C196183-0C4C-C25A-6DB7-18AA117207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62602" y="3785466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56CA5397-257A-D8C1-CA0A-E3BB1E5D5786}"/>
                  </a:ext>
                </a:extLst>
              </p14:cNvPr>
              <p14:cNvContentPartPr/>
              <p14:nvPr/>
            </p14:nvContentPartPr>
            <p14:xfrm>
              <a:off x="6706562" y="4280106"/>
              <a:ext cx="57600" cy="36720"/>
            </p14:xfrm>
          </p:contentPart>
        </mc:Choice>
        <mc:Fallback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56CA5397-257A-D8C1-CA0A-E3BB1E5D578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97562" y="4271466"/>
                <a:ext cx="75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330B9955-676E-B599-0ADC-D54C0620E1C5}"/>
                  </a:ext>
                </a:extLst>
              </p14:cNvPr>
              <p14:cNvContentPartPr/>
              <p14:nvPr/>
            </p14:nvContentPartPr>
            <p14:xfrm>
              <a:off x="6875042" y="5023866"/>
              <a:ext cx="35640" cy="58320"/>
            </p14:xfrm>
          </p:contentPart>
        </mc:Choice>
        <mc:Fallback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330B9955-676E-B599-0ADC-D54C0620E1C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866042" y="5014866"/>
                <a:ext cx="53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EDEE38E3-5341-733B-0E5C-A9EE1AEA2338}"/>
                  </a:ext>
                </a:extLst>
              </p14:cNvPr>
              <p14:cNvContentPartPr/>
              <p14:nvPr/>
            </p14:nvContentPartPr>
            <p14:xfrm>
              <a:off x="6703682" y="4290906"/>
              <a:ext cx="55080" cy="34920"/>
            </p14:xfrm>
          </p:contentPart>
        </mc:Choice>
        <mc:Fallback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EDEE38E3-5341-733B-0E5C-A9EE1AEA233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694682" y="4282266"/>
                <a:ext cx="727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7" name="Group 766">
            <a:extLst>
              <a:ext uri="{FF2B5EF4-FFF2-40B4-BE49-F238E27FC236}">
                <a16:creationId xmlns:a16="http://schemas.microsoft.com/office/drawing/2014/main" id="{53D29E22-DF9B-3D33-75D0-190ECE57C0ED}"/>
              </a:ext>
            </a:extLst>
          </p:cNvPr>
          <p:cNvGrpSpPr/>
          <p:nvPr/>
        </p:nvGrpSpPr>
        <p:grpSpPr>
          <a:xfrm>
            <a:off x="6728522" y="4686906"/>
            <a:ext cx="49320" cy="36720"/>
            <a:chOff x="1949781" y="4376826"/>
            <a:chExt cx="49320" cy="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D1748016-7EA1-3914-FB35-56E7283206A9}"/>
                    </a:ext>
                  </a:extLst>
                </p14:cNvPr>
                <p14:cNvContentPartPr/>
                <p14:nvPr/>
              </p14:nvContentPartPr>
              <p14:xfrm>
                <a:off x="1960941" y="4376826"/>
                <a:ext cx="38160" cy="18000"/>
              </p14:xfrm>
            </p:contentPart>
          </mc:Choice>
          <mc:Fallback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D1748016-7EA1-3914-FB35-56E7283206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51941" y="4368186"/>
                  <a:ext cx="5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2435E4E6-1053-7E4F-E58C-39D10F869D02}"/>
                    </a:ext>
                  </a:extLst>
                </p14:cNvPr>
                <p14:cNvContentPartPr/>
                <p14:nvPr/>
              </p14:nvContentPartPr>
              <p14:xfrm>
                <a:off x="1956981" y="4387266"/>
                <a:ext cx="37800" cy="2484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2435E4E6-1053-7E4F-E58C-39D10F869D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47981" y="4378626"/>
                  <a:ext cx="5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82D1EBF6-1D29-806A-BD4D-1DC3D4915812}"/>
                    </a:ext>
                  </a:extLst>
                </p14:cNvPr>
                <p14:cNvContentPartPr/>
                <p14:nvPr/>
              </p14:nvContentPartPr>
              <p14:xfrm>
                <a:off x="1949781" y="4381866"/>
                <a:ext cx="32760" cy="31680"/>
              </p14:xfrm>
            </p:contentPart>
          </mc:Choice>
          <mc:Fallback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82D1EBF6-1D29-806A-BD4D-1DC3D491581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41141" y="4372866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D3D57741-A6FA-79EA-57BF-E63C04553392}"/>
                  </a:ext>
                </a:extLst>
              </p14:cNvPr>
              <p14:cNvContentPartPr/>
              <p14:nvPr/>
            </p14:nvContentPartPr>
            <p14:xfrm>
              <a:off x="6863522" y="5031786"/>
              <a:ext cx="18720" cy="30240"/>
            </p14:xfrm>
          </p:contentPart>
        </mc:Choice>
        <mc:Fallback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D3D57741-A6FA-79EA-57BF-E63C045533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54882" y="5023146"/>
                <a:ext cx="36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870CD730-499E-29CE-5984-A06ECC07C532}"/>
                  </a:ext>
                </a:extLst>
              </p14:cNvPr>
              <p14:cNvContentPartPr/>
              <p14:nvPr/>
            </p14:nvContentPartPr>
            <p14:xfrm>
              <a:off x="8652722" y="3639306"/>
              <a:ext cx="4320" cy="4680"/>
            </p14:xfrm>
          </p:contentPart>
        </mc:Choice>
        <mc:Fallback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870CD730-499E-29CE-5984-A06ECC07C5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43722" y="3630306"/>
                <a:ext cx="219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4" name="Group 793">
            <a:extLst>
              <a:ext uri="{FF2B5EF4-FFF2-40B4-BE49-F238E27FC236}">
                <a16:creationId xmlns:a16="http://schemas.microsoft.com/office/drawing/2014/main" id="{EA74AF01-4E49-93FC-9145-69FB3B8F3D97}"/>
              </a:ext>
            </a:extLst>
          </p:cNvPr>
          <p:cNvGrpSpPr/>
          <p:nvPr/>
        </p:nvGrpSpPr>
        <p:grpSpPr>
          <a:xfrm>
            <a:off x="8375812" y="4605547"/>
            <a:ext cx="300600" cy="671760"/>
            <a:chOff x="8375812" y="4605547"/>
            <a:chExt cx="30060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D054C04E-41ED-5836-56B4-C91B485C9D9E}"/>
                    </a:ext>
                  </a:extLst>
                </p14:cNvPr>
                <p14:cNvContentPartPr/>
                <p14:nvPr/>
              </p14:nvContentPartPr>
              <p14:xfrm>
                <a:off x="8580292" y="4605547"/>
                <a:ext cx="96120" cy="354600"/>
              </p14:xfrm>
            </p:contentPart>
          </mc:Choice>
          <mc:Fallback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D054C04E-41ED-5836-56B4-C91B485C9D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571292" y="4596907"/>
                  <a:ext cx="113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D429ED0B-0392-5731-CAED-885AE86D3E95}"/>
                    </a:ext>
                  </a:extLst>
                </p14:cNvPr>
                <p14:cNvContentPartPr/>
                <p14:nvPr/>
              </p14:nvContentPartPr>
              <p14:xfrm>
                <a:off x="8375812" y="5025307"/>
                <a:ext cx="66600" cy="252000"/>
              </p14:xfrm>
            </p:contentPart>
          </mc:Choice>
          <mc:Fallback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D429ED0B-0392-5731-CAED-885AE86D3E9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67172" y="5016307"/>
                  <a:ext cx="8424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54C420D2-5BAA-669C-B462-4F521E02F27E}"/>
              </a:ext>
            </a:extLst>
          </p:cNvPr>
          <p:cNvGrpSpPr/>
          <p:nvPr/>
        </p:nvGrpSpPr>
        <p:grpSpPr>
          <a:xfrm>
            <a:off x="8962252" y="4729027"/>
            <a:ext cx="299880" cy="323640"/>
            <a:chOff x="8962252" y="4729027"/>
            <a:chExt cx="29988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91C99C6-35BE-43AF-D835-38876281A7BD}"/>
                    </a:ext>
                  </a:extLst>
                </p14:cNvPr>
                <p14:cNvContentPartPr/>
                <p14:nvPr/>
              </p14:nvContentPartPr>
              <p14:xfrm>
                <a:off x="8962252" y="4762507"/>
                <a:ext cx="73800" cy="247320"/>
              </p14:xfrm>
            </p:contentPart>
          </mc:Choice>
          <mc:Fallback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91C99C6-35BE-43AF-D835-38876281A7B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53612" y="4753867"/>
                  <a:ext cx="91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A84D3816-0A2B-0EBA-6733-F58A44E4FB49}"/>
                    </a:ext>
                  </a:extLst>
                </p14:cNvPr>
                <p14:cNvContentPartPr/>
                <p14:nvPr/>
              </p14:nvContentPartPr>
              <p14:xfrm>
                <a:off x="9010492" y="4729027"/>
                <a:ext cx="105120" cy="158040"/>
              </p14:xfrm>
            </p:contentPart>
          </mc:Choice>
          <mc:Fallback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A84D3816-0A2B-0EBA-6733-F58A44E4FB4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01492" y="4720027"/>
                  <a:ext cx="12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ECA99641-31D0-2729-E33D-7F4AD68C4332}"/>
                    </a:ext>
                  </a:extLst>
                </p14:cNvPr>
                <p14:cNvContentPartPr/>
                <p14:nvPr/>
              </p14:nvContentPartPr>
              <p14:xfrm>
                <a:off x="9002572" y="4912267"/>
                <a:ext cx="159120" cy="23040"/>
              </p14:xfrm>
            </p:contentPart>
          </mc:Choice>
          <mc:Fallback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ECA99641-31D0-2729-E33D-7F4AD68C433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93932" y="4903267"/>
                  <a:ext cx="176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26EBE211-ED1A-E2CF-0A37-120F71D9EDAB}"/>
                    </a:ext>
                  </a:extLst>
                </p14:cNvPr>
                <p14:cNvContentPartPr/>
                <p14:nvPr/>
              </p14:nvContentPartPr>
              <p14:xfrm>
                <a:off x="9077812" y="4948267"/>
                <a:ext cx="117720" cy="104400"/>
              </p14:xfrm>
            </p:contentPart>
          </mc:Choice>
          <mc:Fallback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26EBE211-ED1A-E2CF-0A37-120F71D9EDA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069172" y="4939627"/>
                  <a:ext cx="135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872EE8FB-EAEC-4D71-B8E6-D69AC9E51841}"/>
                    </a:ext>
                  </a:extLst>
                </p14:cNvPr>
                <p14:cNvContentPartPr/>
                <p14:nvPr/>
              </p14:nvContentPartPr>
              <p14:xfrm>
                <a:off x="9170332" y="4740907"/>
                <a:ext cx="91800" cy="302760"/>
              </p14:xfrm>
            </p:contentPart>
          </mc:Choice>
          <mc:Fallback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872EE8FB-EAEC-4D71-B8E6-D69AC9E5184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161332" y="4732267"/>
                  <a:ext cx="10944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8" name="Group 807">
            <a:extLst>
              <a:ext uri="{FF2B5EF4-FFF2-40B4-BE49-F238E27FC236}">
                <a16:creationId xmlns:a16="http://schemas.microsoft.com/office/drawing/2014/main" id="{8F6C0AF9-6EB6-8C05-6514-DDA7230F3981}"/>
              </a:ext>
            </a:extLst>
          </p:cNvPr>
          <p:cNvGrpSpPr/>
          <p:nvPr/>
        </p:nvGrpSpPr>
        <p:grpSpPr>
          <a:xfrm>
            <a:off x="8694052" y="5292067"/>
            <a:ext cx="628920" cy="333360"/>
            <a:chOff x="8694052" y="5292067"/>
            <a:chExt cx="62892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33490CBE-DA4B-26C6-905D-52AF369002C9}"/>
                    </a:ext>
                  </a:extLst>
                </p14:cNvPr>
                <p14:cNvContentPartPr/>
                <p14:nvPr/>
              </p14:nvContentPartPr>
              <p14:xfrm>
                <a:off x="8694052" y="5364787"/>
                <a:ext cx="101160" cy="260640"/>
              </p14:xfrm>
            </p:contentPart>
          </mc:Choice>
          <mc:Fallback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33490CBE-DA4B-26C6-905D-52AF369002C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685412" y="5355787"/>
                  <a:ext cx="118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074ED418-EAF8-80E8-954D-F4A81A562BE2}"/>
                    </a:ext>
                  </a:extLst>
                </p14:cNvPr>
                <p14:cNvContentPartPr/>
                <p14:nvPr/>
              </p14:nvContentPartPr>
              <p14:xfrm>
                <a:off x="8782612" y="5292067"/>
                <a:ext cx="107640" cy="123120"/>
              </p14:xfrm>
            </p:contentPart>
          </mc:Choice>
          <mc:Fallback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074ED418-EAF8-80E8-954D-F4A81A562BE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73972" y="5283427"/>
                  <a:ext cx="125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C513D48E-D53D-8992-2901-90AB3EBFCDE4}"/>
                    </a:ext>
                  </a:extLst>
                </p14:cNvPr>
                <p14:cNvContentPartPr/>
                <p14:nvPr/>
              </p14:nvContentPartPr>
              <p14:xfrm>
                <a:off x="8737972" y="5450467"/>
                <a:ext cx="186480" cy="32400"/>
              </p14:xfrm>
            </p:contentPart>
          </mc:Choice>
          <mc:Fallback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C513D48E-D53D-8992-2901-90AB3EBFCDE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28972" y="5441827"/>
                  <a:ext cx="204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C6F25BA9-80B6-7AD4-F81C-D88FA6CA5D41}"/>
                    </a:ext>
                  </a:extLst>
                </p14:cNvPr>
                <p14:cNvContentPartPr/>
                <p14:nvPr/>
              </p14:nvContentPartPr>
              <p14:xfrm>
                <a:off x="8838412" y="5511667"/>
                <a:ext cx="110880" cy="86400"/>
              </p14:xfrm>
            </p:contentPart>
          </mc:Choice>
          <mc:Fallback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C6F25BA9-80B6-7AD4-F81C-D88FA6CA5D4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829412" y="5503027"/>
                  <a:ext cx="128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96480EF4-DA29-A0C0-B212-9E4C4F10D620}"/>
                    </a:ext>
                  </a:extLst>
                </p14:cNvPr>
                <p14:cNvContentPartPr/>
                <p14:nvPr/>
              </p14:nvContentPartPr>
              <p14:xfrm>
                <a:off x="8911132" y="5344267"/>
                <a:ext cx="101880" cy="273960"/>
              </p14:xfrm>
            </p:contentPart>
          </mc:Choice>
          <mc:Fallback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96480EF4-DA29-A0C0-B212-9E4C4F10D62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902132" y="5335627"/>
                  <a:ext cx="119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7097E76B-9EF4-0CDC-AF3D-D4A9186AD154}"/>
                    </a:ext>
                  </a:extLst>
                </p14:cNvPr>
                <p14:cNvContentPartPr/>
                <p14:nvPr/>
              </p14:nvContentPartPr>
              <p14:xfrm>
                <a:off x="9095452" y="5446147"/>
                <a:ext cx="116640" cy="14040"/>
              </p14:xfrm>
            </p:contentPart>
          </mc:Choice>
          <mc:Fallback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7097E76B-9EF4-0CDC-AF3D-D4A9186AD15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086812" y="5437147"/>
                  <a:ext cx="134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0A4CCC5D-CC49-FD36-8BFB-A0FB7E353EB8}"/>
                    </a:ext>
                  </a:extLst>
                </p14:cNvPr>
                <p14:cNvContentPartPr/>
                <p14:nvPr/>
              </p14:nvContentPartPr>
              <p14:xfrm>
                <a:off x="9145492" y="5412307"/>
                <a:ext cx="18360" cy="110880"/>
              </p14:xfrm>
            </p:contentPart>
          </mc:Choice>
          <mc:Fallback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0A4CCC5D-CC49-FD36-8BFB-A0FB7E353EB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136852" y="5403307"/>
                  <a:ext cx="36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735AEA89-4AC5-2F19-9BFD-08BA447600A2}"/>
                    </a:ext>
                  </a:extLst>
                </p14:cNvPr>
                <p14:cNvContentPartPr/>
                <p14:nvPr/>
              </p14:nvContentPartPr>
              <p14:xfrm>
                <a:off x="9312532" y="5353267"/>
                <a:ext cx="10440" cy="160920"/>
              </p14:xfrm>
            </p:contentPart>
          </mc:Choice>
          <mc:Fallback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735AEA89-4AC5-2F19-9BFD-08BA447600A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303892" y="5344627"/>
                  <a:ext cx="28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060CF8E8-642E-6AF9-C3D3-9C3BBF8EB51F}"/>
              </a:ext>
            </a:extLst>
          </p:cNvPr>
          <p:cNvGrpSpPr/>
          <p:nvPr/>
        </p:nvGrpSpPr>
        <p:grpSpPr>
          <a:xfrm>
            <a:off x="7843012" y="5312587"/>
            <a:ext cx="285480" cy="330840"/>
            <a:chOff x="7843012" y="5312587"/>
            <a:chExt cx="2854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C6370519-FD48-3C60-20F8-EE331A41077C}"/>
                    </a:ext>
                  </a:extLst>
                </p14:cNvPr>
                <p14:cNvContentPartPr/>
                <p14:nvPr/>
              </p14:nvContentPartPr>
              <p14:xfrm>
                <a:off x="7843012" y="5342107"/>
                <a:ext cx="102600" cy="301320"/>
              </p14:xfrm>
            </p:contentPart>
          </mc:Choice>
          <mc:Fallback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C6370519-FD48-3C60-20F8-EE331A41077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834012" y="5333107"/>
                  <a:ext cx="120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B7CF49FC-DB11-22E9-390D-9C916D16A559}"/>
                    </a:ext>
                  </a:extLst>
                </p14:cNvPr>
                <p14:cNvContentPartPr/>
                <p14:nvPr/>
              </p14:nvContentPartPr>
              <p14:xfrm>
                <a:off x="7995292" y="5434627"/>
                <a:ext cx="133200" cy="68400"/>
              </p14:xfrm>
            </p:contentPart>
          </mc:Choice>
          <mc:Fallback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B7CF49FC-DB11-22E9-390D-9C916D16A55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986652" y="5425987"/>
                  <a:ext cx="150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89736522-89BF-4483-84B4-4A16D50A54B3}"/>
                    </a:ext>
                  </a:extLst>
                </p14:cNvPr>
                <p14:cNvContentPartPr/>
                <p14:nvPr/>
              </p14:nvContentPartPr>
              <p14:xfrm>
                <a:off x="7987012" y="5312587"/>
                <a:ext cx="60840" cy="158760"/>
              </p14:xfrm>
            </p:contentPart>
          </mc:Choice>
          <mc:Fallback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89736522-89BF-4483-84B4-4A16D50A54B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978372" y="5303947"/>
                  <a:ext cx="784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888C84D7-E1BC-D584-2FC4-30E8E19AB469}"/>
              </a:ext>
            </a:extLst>
          </p:cNvPr>
          <p:cNvGrpSpPr/>
          <p:nvPr/>
        </p:nvGrpSpPr>
        <p:grpSpPr>
          <a:xfrm>
            <a:off x="8366092" y="4066267"/>
            <a:ext cx="335160" cy="351000"/>
            <a:chOff x="8366092" y="4066267"/>
            <a:chExt cx="33516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1E54E375-EF70-2256-9911-E2E0625DA603}"/>
                    </a:ext>
                  </a:extLst>
                </p14:cNvPr>
                <p14:cNvContentPartPr/>
                <p14:nvPr/>
              </p14:nvContentPartPr>
              <p14:xfrm>
                <a:off x="8366092" y="4066267"/>
                <a:ext cx="335160" cy="149760"/>
              </p14:xfrm>
            </p:contentPart>
          </mc:Choice>
          <mc:Fallback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1E54E375-EF70-2256-9911-E2E0625DA60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357092" y="4057267"/>
                  <a:ext cx="35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DDC80D74-A4BB-0D4D-2956-5F2AE0FA1CD4}"/>
                    </a:ext>
                  </a:extLst>
                </p14:cNvPr>
                <p14:cNvContentPartPr/>
                <p14:nvPr/>
              </p14:nvContentPartPr>
              <p14:xfrm>
                <a:off x="8507572" y="4371547"/>
                <a:ext cx="175320" cy="45720"/>
              </p14:xfrm>
            </p:contentPart>
          </mc:Choice>
          <mc:Fallback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DDC80D74-A4BB-0D4D-2956-5F2AE0FA1CD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98572" y="4362547"/>
                  <a:ext cx="192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067D31E0-AFD4-64D4-DBBD-97365874F151}"/>
                    </a:ext>
                  </a:extLst>
                </p14:cNvPr>
                <p14:cNvContentPartPr/>
                <p14:nvPr/>
              </p14:nvContentPartPr>
              <p14:xfrm>
                <a:off x="8553292" y="4242667"/>
                <a:ext cx="27360" cy="113040"/>
              </p14:xfrm>
            </p:contentPart>
          </mc:Choice>
          <mc:Fallback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067D31E0-AFD4-64D4-DBBD-97365874F15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544652" y="4233667"/>
                  <a:ext cx="450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AC6870B9-BC71-F37E-89CA-2B2D0FEE03B2}"/>
              </a:ext>
            </a:extLst>
          </p:cNvPr>
          <p:cNvGrpSpPr/>
          <p:nvPr/>
        </p:nvGrpSpPr>
        <p:grpSpPr>
          <a:xfrm>
            <a:off x="8923372" y="4100107"/>
            <a:ext cx="384480" cy="228960"/>
            <a:chOff x="8923372" y="4100107"/>
            <a:chExt cx="38448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E446F035-572B-D924-EA95-D741F5C28907}"/>
                    </a:ext>
                  </a:extLst>
                </p14:cNvPr>
                <p14:cNvContentPartPr/>
                <p14:nvPr/>
              </p14:nvContentPartPr>
              <p14:xfrm>
                <a:off x="8923372" y="4140787"/>
                <a:ext cx="116280" cy="188280"/>
              </p14:xfrm>
            </p:contentPart>
          </mc:Choice>
          <mc:Fallback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E446F035-572B-D924-EA95-D741F5C2890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914372" y="4131787"/>
                  <a:ext cx="133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95D004F0-5722-7502-DDD8-2D761D387515}"/>
                    </a:ext>
                  </a:extLst>
                </p14:cNvPr>
                <p14:cNvContentPartPr/>
                <p14:nvPr/>
              </p14:nvContentPartPr>
              <p14:xfrm>
                <a:off x="9101572" y="4208467"/>
                <a:ext cx="110160" cy="18720"/>
              </p14:xfrm>
            </p:contentPart>
          </mc:Choice>
          <mc:Fallback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95D004F0-5722-7502-DDD8-2D761D38751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092572" y="4199467"/>
                  <a:ext cx="127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9F0655B7-BDEA-4437-8D6E-0330E55DA2C2}"/>
                    </a:ext>
                  </a:extLst>
                </p14:cNvPr>
                <p14:cNvContentPartPr/>
                <p14:nvPr/>
              </p14:nvContentPartPr>
              <p14:xfrm>
                <a:off x="9260692" y="4100107"/>
                <a:ext cx="47160" cy="163080"/>
              </p14:xfrm>
            </p:contentPart>
          </mc:Choice>
          <mc:Fallback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9F0655B7-BDEA-4437-8D6E-0330E55DA2C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51692" y="4091107"/>
                  <a:ext cx="648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A0535C31-B60F-BE5A-14DD-B1609D18C1EE}"/>
              </a:ext>
            </a:extLst>
          </p:cNvPr>
          <p:cNvGrpSpPr/>
          <p:nvPr/>
        </p:nvGrpSpPr>
        <p:grpSpPr>
          <a:xfrm>
            <a:off x="9347812" y="4594387"/>
            <a:ext cx="1009080" cy="406080"/>
            <a:chOff x="9347812" y="4594387"/>
            <a:chExt cx="100908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AFEDE67A-C26A-6789-616D-F87E8E22AC16}"/>
                    </a:ext>
                  </a:extLst>
                </p14:cNvPr>
                <p14:cNvContentPartPr/>
                <p14:nvPr/>
              </p14:nvContentPartPr>
              <p14:xfrm>
                <a:off x="9357892" y="4808227"/>
                <a:ext cx="307080" cy="5040"/>
              </p14:xfrm>
            </p:contentPart>
          </mc:Choice>
          <mc:Fallback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AFEDE67A-C26A-6789-616D-F87E8E22AC1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348892" y="4799227"/>
                  <a:ext cx="324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71539FD8-72A9-569B-0D14-10CB866B9EF5}"/>
                    </a:ext>
                  </a:extLst>
                </p14:cNvPr>
                <p14:cNvContentPartPr/>
                <p14:nvPr/>
              </p14:nvContentPartPr>
              <p14:xfrm>
                <a:off x="9347812" y="4683667"/>
                <a:ext cx="158040" cy="172440"/>
              </p14:xfrm>
            </p:contentPart>
          </mc:Choice>
          <mc:Fallback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71539FD8-72A9-569B-0D14-10CB866B9EF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338812" y="4675027"/>
                  <a:ext cx="175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8CFB0702-626B-45FF-B5F7-7CE4F57F0E5C}"/>
                    </a:ext>
                  </a:extLst>
                </p14:cNvPr>
                <p14:cNvContentPartPr/>
                <p14:nvPr/>
              </p14:nvContentPartPr>
              <p14:xfrm>
                <a:off x="9748132" y="4594387"/>
                <a:ext cx="87480" cy="406080"/>
              </p14:xfrm>
            </p:contentPart>
          </mc:Choice>
          <mc:Fallback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8CFB0702-626B-45FF-B5F7-7CE4F57F0E5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739492" y="4585387"/>
                  <a:ext cx="1051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7064BAAB-B40E-8965-F08B-70BDE6D34811}"/>
                    </a:ext>
                  </a:extLst>
                </p14:cNvPr>
                <p14:cNvContentPartPr/>
                <p14:nvPr/>
              </p14:nvContentPartPr>
              <p14:xfrm>
                <a:off x="9664612" y="4815067"/>
                <a:ext cx="146160" cy="23040"/>
              </p14:xfrm>
            </p:contentPart>
          </mc:Choice>
          <mc:Fallback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7064BAAB-B40E-8965-F08B-70BDE6D3481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655612" y="4806067"/>
                  <a:ext cx="163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CC0E0D65-B479-8116-DA37-6ACB78F0F825}"/>
                    </a:ext>
                  </a:extLst>
                </p14:cNvPr>
                <p14:cNvContentPartPr/>
                <p14:nvPr/>
              </p14:nvContentPartPr>
              <p14:xfrm>
                <a:off x="9821932" y="4758187"/>
                <a:ext cx="74160" cy="360"/>
              </p14:xfrm>
            </p:contentPart>
          </mc:Choice>
          <mc:Fallback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CC0E0D65-B479-8116-DA37-6ACB78F0F82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813292" y="4749547"/>
                  <a:ext cx="91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4B179D6-214A-C9E7-E654-A72142FB7827}"/>
                    </a:ext>
                  </a:extLst>
                </p14:cNvPr>
                <p14:cNvContentPartPr/>
                <p14:nvPr/>
              </p14:nvContentPartPr>
              <p14:xfrm>
                <a:off x="9848932" y="4828387"/>
                <a:ext cx="15480" cy="77400"/>
              </p14:xfrm>
            </p:contentPart>
          </mc:Choice>
          <mc:Fallback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4B179D6-214A-C9E7-E654-A72142FB782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39932" y="4819747"/>
                  <a:ext cx="33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E184844B-0EBB-0DEE-37B3-3C7DAB34B2EE}"/>
                    </a:ext>
                  </a:extLst>
                </p14:cNvPr>
                <p14:cNvContentPartPr/>
                <p14:nvPr/>
              </p14:nvContentPartPr>
              <p14:xfrm>
                <a:off x="9909052" y="4808227"/>
                <a:ext cx="92520" cy="104760"/>
              </p14:xfrm>
            </p:contentPart>
          </mc:Choice>
          <mc:Fallback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E184844B-0EBB-0DEE-37B3-3C7DAB34B2E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900412" y="4799227"/>
                  <a:ext cx="110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545CEB9D-D07F-610A-E159-962F10B0BD2F}"/>
                    </a:ext>
                  </a:extLst>
                </p14:cNvPr>
                <p14:cNvContentPartPr/>
                <p14:nvPr/>
              </p14:nvContentPartPr>
              <p14:xfrm>
                <a:off x="10046572" y="4747027"/>
                <a:ext cx="82440" cy="186120"/>
              </p14:xfrm>
            </p:contentPart>
          </mc:Choice>
          <mc:Fallback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545CEB9D-D07F-610A-E159-962F10B0BD2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037932" y="4738387"/>
                  <a:ext cx="100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9879D473-C340-623C-B1F6-C569706BB69E}"/>
                    </a:ext>
                  </a:extLst>
                </p14:cNvPr>
                <p14:cNvContentPartPr/>
                <p14:nvPr/>
              </p14:nvContentPartPr>
              <p14:xfrm>
                <a:off x="10100212" y="4805707"/>
                <a:ext cx="146160" cy="16200"/>
              </p14:xfrm>
            </p:contentPart>
          </mc:Choice>
          <mc:Fallback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9879D473-C340-623C-B1F6-C569706BB69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091572" y="4797067"/>
                  <a:ext cx="163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FE9F26AD-D363-11A8-F97E-12BC26A7BFB3}"/>
                    </a:ext>
                  </a:extLst>
                </p14:cNvPr>
                <p14:cNvContentPartPr/>
                <p14:nvPr/>
              </p14:nvContentPartPr>
              <p14:xfrm>
                <a:off x="10239172" y="4756027"/>
                <a:ext cx="117720" cy="167760"/>
              </p14:xfrm>
            </p:contentPart>
          </mc:Choice>
          <mc:Fallback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FE9F26AD-D363-11A8-F97E-12BC26A7BFB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230532" y="4747387"/>
                  <a:ext cx="1353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E3E29171-2A40-17C9-A136-54B49FB28205}"/>
              </a:ext>
            </a:extLst>
          </p:cNvPr>
          <p:cNvGrpSpPr/>
          <p:nvPr/>
        </p:nvGrpSpPr>
        <p:grpSpPr>
          <a:xfrm>
            <a:off x="8075572" y="5656387"/>
            <a:ext cx="563760" cy="540000"/>
            <a:chOff x="8075572" y="5656387"/>
            <a:chExt cx="56376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D11AECD7-5ABB-34CB-B5CB-A78E6735C8D4}"/>
                    </a:ext>
                  </a:extLst>
                </p14:cNvPr>
                <p14:cNvContentPartPr/>
                <p14:nvPr/>
              </p14:nvContentPartPr>
              <p14:xfrm>
                <a:off x="8147932" y="5694907"/>
                <a:ext cx="67680" cy="282960"/>
              </p14:xfrm>
            </p:contentPart>
          </mc:Choice>
          <mc:Fallback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D11AECD7-5ABB-34CB-B5CB-A78E6735C8D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138932" y="5686267"/>
                  <a:ext cx="85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25A6332E-06C1-F2CC-C6AC-A216F875179D}"/>
                    </a:ext>
                  </a:extLst>
                </p14:cNvPr>
                <p14:cNvContentPartPr/>
                <p14:nvPr/>
              </p14:nvContentPartPr>
              <p14:xfrm>
                <a:off x="8104372" y="5656387"/>
                <a:ext cx="136440" cy="136080"/>
              </p14:xfrm>
            </p:contentPart>
          </mc:Choice>
          <mc:Fallback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25A6332E-06C1-F2CC-C6AC-A216F875179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95372" y="5647747"/>
                  <a:ext cx="154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F39A8D5D-4842-17E9-1431-49177C2BC053}"/>
                    </a:ext>
                  </a:extLst>
                </p14:cNvPr>
                <p14:cNvContentPartPr/>
                <p14:nvPr/>
              </p14:nvContentPartPr>
              <p14:xfrm>
                <a:off x="8075572" y="6000187"/>
                <a:ext cx="111240" cy="196200"/>
              </p14:xfrm>
            </p:contentPart>
          </mc:Choice>
          <mc:Fallback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F39A8D5D-4842-17E9-1431-49177C2BC05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066932" y="5991547"/>
                  <a:ext cx="128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7FC76151-8D25-35E7-DFDF-F0A6803BFA18}"/>
                    </a:ext>
                  </a:extLst>
                </p14:cNvPr>
                <p14:cNvContentPartPr/>
                <p14:nvPr/>
              </p14:nvContentPartPr>
              <p14:xfrm>
                <a:off x="8205532" y="6061387"/>
                <a:ext cx="85320" cy="127440"/>
              </p14:xfrm>
            </p:contentPart>
          </mc:Choice>
          <mc:Fallback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7FC76151-8D25-35E7-DFDF-F0A6803BFA1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196532" y="6052747"/>
                  <a:ext cx="102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EE1329CA-6B13-4116-4DFB-C7611FA54746}"/>
                    </a:ext>
                  </a:extLst>
                </p14:cNvPr>
                <p14:cNvContentPartPr/>
                <p14:nvPr/>
              </p14:nvContentPartPr>
              <p14:xfrm>
                <a:off x="8370772" y="5984347"/>
                <a:ext cx="55800" cy="174600"/>
              </p14:xfrm>
            </p:contentPart>
          </mc:Choice>
          <mc:Fallback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EE1329CA-6B13-4116-4DFB-C7611FA5474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361772" y="5975707"/>
                  <a:ext cx="73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A674133F-6B3C-E76A-0490-C3BD03419CDC}"/>
                    </a:ext>
                  </a:extLst>
                </p14:cNvPr>
                <p14:cNvContentPartPr/>
                <p14:nvPr/>
              </p14:nvContentPartPr>
              <p14:xfrm>
                <a:off x="8417572" y="5962027"/>
                <a:ext cx="184680" cy="47880"/>
              </p14:xfrm>
            </p:contentPart>
          </mc:Choice>
          <mc:Fallback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A674133F-6B3C-E76A-0490-C3BD03419CD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408932" y="5953027"/>
                  <a:ext cx="202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5A667079-519D-380F-8E20-6F17BC473DC4}"/>
                    </a:ext>
                  </a:extLst>
                </p14:cNvPr>
                <p14:cNvContentPartPr/>
                <p14:nvPr/>
              </p14:nvContentPartPr>
              <p14:xfrm>
                <a:off x="8539252" y="5925667"/>
                <a:ext cx="100080" cy="169560"/>
              </p14:xfrm>
            </p:contentPart>
          </mc:Choice>
          <mc:Fallback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5A667079-519D-380F-8E20-6F17BC473DC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30252" y="5917027"/>
                  <a:ext cx="1177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B2E63832-A5AF-B693-EB31-802D60637231}"/>
              </a:ext>
            </a:extLst>
          </p:cNvPr>
          <p:cNvGrpSpPr/>
          <p:nvPr/>
        </p:nvGrpSpPr>
        <p:grpSpPr>
          <a:xfrm>
            <a:off x="6044812" y="1697467"/>
            <a:ext cx="100800" cy="1595160"/>
            <a:chOff x="6044812" y="1697467"/>
            <a:chExt cx="100800" cy="159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A83D1A7-C487-AE19-FE95-F0F1F0A30A34}"/>
                    </a:ext>
                  </a:extLst>
                </p14:cNvPr>
                <p14:cNvContentPartPr/>
                <p14:nvPr/>
              </p14:nvContentPartPr>
              <p14:xfrm>
                <a:off x="6061732" y="1774507"/>
                <a:ext cx="3600" cy="14040"/>
              </p14:xfrm>
            </p:contentPart>
          </mc:Choice>
          <mc:Fallback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A83D1A7-C487-AE19-FE95-F0F1F0A30A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52732" y="1765507"/>
                  <a:ext cx="2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35BA00FA-367F-B2F1-31AC-F0E93C6F6242}"/>
                    </a:ext>
                  </a:extLst>
                </p14:cNvPr>
                <p14:cNvContentPartPr/>
                <p14:nvPr/>
              </p14:nvContentPartPr>
              <p14:xfrm>
                <a:off x="6044812" y="1697467"/>
                <a:ext cx="100800" cy="1595160"/>
              </p14:xfrm>
            </p:contentPart>
          </mc:Choice>
          <mc:Fallback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35BA00FA-367F-B2F1-31AC-F0E93C6F624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35812" y="1688827"/>
                  <a:ext cx="118440" cy="161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17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AF98-EE34-E4E1-4DBC-16F844EB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73442" cy="1325563"/>
          </a:xfrm>
        </p:spPr>
        <p:txBody>
          <a:bodyPr/>
          <a:lstStyle/>
          <a:p>
            <a:r>
              <a:rPr lang="en-DE" b="1" dirty="0" err="1"/>
              <a:t>Bäume</a:t>
            </a:r>
            <a:endParaRPr lang="de-D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E06BF-8B87-8764-CDFB-8F8C341B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8" y="1583149"/>
            <a:ext cx="8010751" cy="369170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5381F6-2185-5A16-69E4-ED568371ACF0}"/>
                  </a:ext>
                </a:extLst>
              </p14:cNvPr>
              <p14:cNvContentPartPr/>
              <p14:nvPr/>
            </p14:nvContentPartPr>
            <p14:xfrm>
              <a:off x="496852" y="1659292"/>
              <a:ext cx="169560" cy="32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5381F6-2185-5A16-69E4-ED568371AC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212" y="1650652"/>
                <a:ext cx="1872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9B13666-2B07-9954-1A19-7DC3CB6693F3}"/>
              </a:ext>
            </a:extLst>
          </p:cNvPr>
          <p:cNvGrpSpPr/>
          <p:nvPr/>
        </p:nvGrpSpPr>
        <p:grpSpPr>
          <a:xfrm>
            <a:off x="150892" y="1713652"/>
            <a:ext cx="965880" cy="2439000"/>
            <a:chOff x="150892" y="1713652"/>
            <a:chExt cx="965880" cy="24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6DFD99-606C-B891-224B-2F0E41FABFC8}"/>
                    </a:ext>
                  </a:extLst>
                </p14:cNvPr>
                <p14:cNvContentPartPr/>
                <p14:nvPr/>
              </p14:nvContentPartPr>
              <p14:xfrm>
                <a:off x="484612" y="1713652"/>
                <a:ext cx="275040" cy="243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6DFD99-606C-B891-224B-2F0E41FABF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612" y="1705012"/>
                  <a:ext cx="292680" cy="24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478FA6-B1DE-1CC0-F595-3BEAE84430EF}"/>
                    </a:ext>
                  </a:extLst>
                </p14:cNvPr>
                <p14:cNvContentPartPr/>
                <p14:nvPr/>
              </p14:nvContentPartPr>
              <p14:xfrm>
                <a:off x="150892" y="2168332"/>
                <a:ext cx="10908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478FA6-B1DE-1CC0-F595-3BEAE84430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252" y="2159692"/>
                  <a:ext cx="126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0F72BB-2BC3-14BE-1D9A-D3D4A4635A29}"/>
                    </a:ext>
                  </a:extLst>
                </p14:cNvPr>
                <p14:cNvContentPartPr/>
                <p14:nvPr/>
              </p14:nvContentPartPr>
              <p14:xfrm>
                <a:off x="186172" y="2263372"/>
                <a:ext cx="25560" cy="11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0F72BB-2BC3-14BE-1D9A-D3D4A4635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7532" y="2254732"/>
                  <a:ext cx="4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B92EF5-C2B3-AE48-B86D-99D2674EFFD3}"/>
                    </a:ext>
                  </a:extLst>
                </p14:cNvPr>
                <p14:cNvContentPartPr/>
                <p14:nvPr/>
              </p14:nvContentPartPr>
              <p14:xfrm>
                <a:off x="244852" y="2263012"/>
                <a:ext cx="114480" cy="9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B92EF5-C2B3-AE48-B86D-99D2674EFF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212" y="2254372"/>
                  <a:ext cx="132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7985D0-53FD-745C-CCFE-EF505FF66C9C}"/>
                    </a:ext>
                  </a:extLst>
                </p14:cNvPr>
                <p14:cNvContentPartPr/>
                <p14:nvPr/>
              </p14:nvContentPartPr>
              <p14:xfrm>
                <a:off x="367252" y="2215852"/>
                <a:ext cx="131040" cy="8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7985D0-53FD-745C-CCFE-EF505FF66C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252" y="2207212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ADAB0F-5DE7-BD79-C607-6492C6045D2A}"/>
                    </a:ext>
                  </a:extLst>
                </p14:cNvPr>
                <p14:cNvContentPartPr/>
                <p14:nvPr/>
              </p14:nvContentPartPr>
              <p14:xfrm>
                <a:off x="539692" y="2175172"/>
                <a:ext cx="146160" cy="11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ADAB0F-5DE7-BD79-C607-6492C6045D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1052" y="2166532"/>
                  <a:ext cx="163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8AAC58-74EE-508F-06E7-4F45D2837186}"/>
                    </a:ext>
                  </a:extLst>
                </p14:cNvPr>
                <p14:cNvContentPartPr/>
                <p14:nvPr/>
              </p14:nvContentPartPr>
              <p14:xfrm>
                <a:off x="703852" y="2134852"/>
                <a:ext cx="50760" cy="83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8AAC58-74EE-508F-06E7-4F45D28371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5212" y="2126212"/>
                  <a:ext cx="68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9A9F8A-6612-FC07-C6FD-92F860F69E97}"/>
                    </a:ext>
                  </a:extLst>
                </p14:cNvPr>
                <p14:cNvContentPartPr/>
                <p14:nvPr/>
              </p14:nvContentPartPr>
              <p14:xfrm>
                <a:off x="834172" y="2061772"/>
                <a:ext cx="122400" cy="12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9A9F8A-6612-FC07-C6FD-92F860F69E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5532" y="2052772"/>
                  <a:ext cx="140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358F9E-8A08-921C-975B-A47FB17BA5B3}"/>
                    </a:ext>
                  </a:extLst>
                </p14:cNvPr>
                <p14:cNvContentPartPr/>
                <p14:nvPr/>
              </p14:nvContentPartPr>
              <p14:xfrm>
                <a:off x="244852" y="2634532"/>
                <a:ext cx="88560" cy="15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358F9E-8A08-921C-975B-A47FB17BA5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212" y="2625532"/>
                  <a:ext cx="106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9B3D969-70A9-0CC5-DF67-F0F6598F4064}"/>
                    </a:ext>
                  </a:extLst>
                </p14:cNvPr>
                <p14:cNvContentPartPr/>
                <p14:nvPr/>
              </p14:nvContentPartPr>
              <p14:xfrm>
                <a:off x="288412" y="2589172"/>
                <a:ext cx="124200" cy="11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9B3D969-70A9-0CC5-DF67-F0F6598F40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9772" y="2580532"/>
                  <a:ext cx="141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370804-FA4D-4E30-161E-3BFE91E3470C}"/>
                    </a:ext>
                  </a:extLst>
                </p14:cNvPr>
                <p14:cNvContentPartPr/>
                <p14:nvPr/>
              </p14:nvContentPartPr>
              <p14:xfrm>
                <a:off x="326932" y="2691052"/>
                <a:ext cx="99360" cy="4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370804-FA4D-4E30-161E-3BFE91E347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8292" y="2682052"/>
                  <a:ext cx="117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40817F-C730-492A-B658-EAF15E43CD7E}"/>
                    </a:ext>
                  </a:extLst>
                </p14:cNvPr>
                <p14:cNvContentPartPr/>
                <p14:nvPr/>
              </p14:nvContentPartPr>
              <p14:xfrm>
                <a:off x="439252" y="2645692"/>
                <a:ext cx="147960" cy="7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40817F-C730-492A-B658-EAF15E43CD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0252" y="2637052"/>
                  <a:ext cx="165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AC7D8E-5B51-1006-3C97-00833E2FF5C8}"/>
                    </a:ext>
                  </a:extLst>
                </p14:cNvPr>
                <p14:cNvContentPartPr/>
                <p14:nvPr/>
              </p14:nvContentPartPr>
              <p14:xfrm>
                <a:off x="585052" y="2605012"/>
                <a:ext cx="84240" cy="5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AC7D8E-5B51-1006-3C97-00833E2FF5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6052" y="2596372"/>
                  <a:ext cx="101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12C47A-E60B-A59F-498B-A74F55EBE86E}"/>
                    </a:ext>
                  </a:extLst>
                </p14:cNvPr>
                <p14:cNvContentPartPr/>
                <p14:nvPr/>
              </p14:nvContentPartPr>
              <p14:xfrm>
                <a:off x="665332" y="2494132"/>
                <a:ext cx="147960" cy="7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12C47A-E60B-A59F-498B-A74F55EBE8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6692" y="2485492"/>
                  <a:ext cx="165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E693AE-96EC-35EF-ED7C-9E19D0DE94CD}"/>
                    </a:ext>
                  </a:extLst>
                </p14:cNvPr>
                <p14:cNvContentPartPr/>
                <p14:nvPr/>
              </p14:nvContentPartPr>
              <p14:xfrm>
                <a:off x="744172" y="2463892"/>
                <a:ext cx="235080" cy="11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E693AE-96EC-35EF-ED7C-9E19D0DE94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5532" y="2454892"/>
                  <a:ext cx="252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C684BD-EB07-3EC0-32DA-C304BAF9072E}"/>
                    </a:ext>
                  </a:extLst>
                </p14:cNvPr>
                <p14:cNvContentPartPr/>
                <p14:nvPr/>
              </p14:nvContentPartPr>
              <p14:xfrm>
                <a:off x="968452" y="2421772"/>
                <a:ext cx="148320" cy="7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C684BD-EB07-3EC0-32DA-C304BAF9072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9452" y="2413132"/>
                  <a:ext cx="1659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7E6D86-814D-BA9B-48E7-B1D06D52842B}"/>
              </a:ext>
            </a:extLst>
          </p:cNvPr>
          <p:cNvGrpSpPr/>
          <p:nvPr/>
        </p:nvGrpSpPr>
        <p:grpSpPr>
          <a:xfrm>
            <a:off x="169612" y="4455412"/>
            <a:ext cx="1051560" cy="358560"/>
            <a:chOff x="169612" y="4455412"/>
            <a:chExt cx="105156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31BC1B-E1E6-D13D-C4C5-EBF9440BCA8E}"/>
                    </a:ext>
                  </a:extLst>
                </p14:cNvPr>
                <p14:cNvContentPartPr/>
                <p14:nvPr/>
              </p14:nvContentPartPr>
              <p14:xfrm>
                <a:off x="169612" y="4570972"/>
                <a:ext cx="80640" cy="23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31BC1B-E1E6-D13D-C4C5-EBF9440BCA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0972" y="4561972"/>
                  <a:ext cx="98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4832AA-B047-4F24-0C14-2E6F5D3F7467}"/>
                    </a:ext>
                  </a:extLst>
                </p14:cNvPr>
                <p14:cNvContentPartPr/>
                <p14:nvPr/>
              </p14:nvContentPartPr>
              <p14:xfrm>
                <a:off x="193012" y="4587892"/>
                <a:ext cx="18396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4832AA-B047-4F24-0C14-2E6F5D3F74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4012" y="4579252"/>
                  <a:ext cx="201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E430C3-54F6-C83C-CC23-5DA8A5C5FD53}"/>
                    </a:ext>
                  </a:extLst>
                </p14:cNvPr>
                <p14:cNvContentPartPr/>
                <p14:nvPr/>
              </p14:nvContentPartPr>
              <p14:xfrm>
                <a:off x="367252" y="4541452"/>
                <a:ext cx="57600" cy="16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E430C3-54F6-C83C-CC23-5DA8A5C5FD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8252" y="4532812"/>
                  <a:ext cx="75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6733F6-0BB0-107D-7443-140B983BA865}"/>
                    </a:ext>
                  </a:extLst>
                </p14:cNvPr>
                <p14:cNvContentPartPr/>
                <p14:nvPr/>
              </p14:nvContentPartPr>
              <p14:xfrm>
                <a:off x="498652" y="4611652"/>
                <a:ext cx="73440" cy="11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6733F6-0BB0-107D-7443-140B983BA8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9652" y="4603012"/>
                  <a:ext cx="91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AE3C3A-F024-7C26-661C-D7EF18E3FB55}"/>
                    </a:ext>
                  </a:extLst>
                </p14:cNvPr>
                <p14:cNvContentPartPr/>
                <p14:nvPr/>
              </p14:nvContentPartPr>
              <p14:xfrm>
                <a:off x="427372" y="4530292"/>
                <a:ext cx="42120" cy="8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AE3C3A-F024-7C26-661C-D7EF18E3FB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8732" y="4521292"/>
                  <a:ext cx="59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86EE2E-50E3-BD19-7DDA-41BD7C528DE6}"/>
                    </a:ext>
                  </a:extLst>
                </p14:cNvPr>
                <p14:cNvContentPartPr/>
                <p14:nvPr/>
              </p14:nvContentPartPr>
              <p14:xfrm>
                <a:off x="491092" y="4552972"/>
                <a:ext cx="38880" cy="6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86EE2E-50E3-BD19-7DDA-41BD7C528D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2452" y="4543972"/>
                  <a:ext cx="56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0F7A59-EA28-6A35-8F42-A8CE3D976DBB}"/>
                    </a:ext>
                  </a:extLst>
                </p14:cNvPr>
                <p14:cNvContentPartPr/>
                <p14:nvPr/>
              </p14:nvContentPartPr>
              <p14:xfrm>
                <a:off x="551572" y="4523452"/>
                <a:ext cx="126000" cy="45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0F7A59-EA28-6A35-8F42-A8CE3D976D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572" y="4514452"/>
                  <a:ext cx="143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33CE69-14E5-2871-ED1E-434493F2F705}"/>
                    </a:ext>
                  </a:extLst>
                </p14:cNvPr>
                <p14:cNvContentPartPr/>
                <p14:nvPr/>
              </p14:nvContentPartPr>
              <p14:xfrm>
                <a:off x="615292" y="4496452"/>
                <a:ext cx="48960" cy="15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33CE69-14E5-2871-ED1E-434493F2F7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6292" y="4487452"/>
                  <a:ext cx="66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6377FD-B536-0A9E-57D0-BF1A47C0E541}"/>
                    </a:ext>
                  </a:extLst>
                </p14:cNvPr>
                <p14:cNvContentPartPr/>
                <p14:nvPr/>
              </p14:nvContentPartPr>
              <p14:xfrm>
                <a:off x="673972" y="4528492"/>
                <a:ext cx="123840" cy="5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6377FD-B536-0A9E-57D0-BF1A47C0E54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4972" y="4519492"/>
                  <a:ext cx="141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436E93-4958-EBBB-619B-E5716245FE52}"/>
                    </a:ext>
                  </a:extLst>
                </p14:cNvPr>
                <p14:cNvContentPartPr/>
                <p14:nvPr/>
              </p14:nvContentPartPr>
              <p14:xfrm>
                <a:off x="725812" y="4507612"/>
                <a:ext cx="43920" cy="16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436E93-4958-EBBB-619B-E5716245FE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6812" y="4498612"/>
                  <a:ext cx="6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56ACC1-8A6E-5B8E-D556-1CD36A2ABB4C}"/>
                    </a:ext>
                  </a:extLst>
                </p14:cNvPr>
                <p14:cNvContentPartPr/>
                <p14:nvPr/>
              </p14:nvContentPartPr>
              <p14:xfrm>
                <a:off x="826252" y="4516252"/>
                <a:ext cx="114480" cy="12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56ACC1-8A6E-5B8E-D556-1CD36A2ABB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7612" y="4507612"/>
                  <a:ext cx="132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DA3185-AAAE-9B5B-EC6B-0EF315BE18D3}"/>
                    </a:ext>
                  </a:extLst>
                </p14:cNvPr>
                <p14:cNvContentPartPr/>
                <p14:nvPr/>
              </p14:nvContentPartPr>
              <p14:xfrm>
                <a:off x="965572" y="4474132"/>
                <a:ext cx="48960" cy="12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DA3185-AAAE-9B5B-EC6B-0EF315BE18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6572" y="4465132"/>
                  <a:ext cx="66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28052C-8D07-B47C-BD95-6C74D8DDDFB4}"/>
                    </a:ext>
                  </a:extLst>
                </p14:cNvPr>
                <p14:cNvContentPartPr/>
                <p14:nvPr/>
              </p14:nvContentPartPr>
              <p14:xfrm>
                <a:off x="1072852" y="4513372"/>
                <a:ext cx="133920" cy="69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28052C-8D07-B47C-BD95-6C74D8DDDF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3852" y="4504372"/>
                  <a:ext cx="151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E6FA33-EAC3-3555-8050-FD27D9B3D0A7}"/>
                    </a:ext>
                  </a:extLst>
                </p14:cNvPr>
                <p14:cNvContentPartPr/>
                <p14:nvPr/>
              </p14:nvContentPartPr>
              <p14:xfrm>
                <a:off x="1126492" y="4455412"/>
                <a:ext cx="94680" cy="18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E6FA33-EAC3-3555-8050-FD27D9B3D0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7492" y="4446772"/>
                  <a:ext cx="1123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E49AFD-1404-0CF0-DC25-9467FC3EE009}"/>
              </a:ext>
            </a:extLst>
          </p:cNvPr>
          <p:cNvGrpSpPr/>
          <p:nvPr/>
        </p:nvGrpSpPr>
        <p:grpSpPr>
          <a:xfrm>
            <a:off x="7490572" y="4115802"/>
            <a:ext cx="847080" cy="227160"/>
            <a:chOff x="7490572" y="4115802"/>
            <a:chExt cx="84708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6C4B53-1F4C-4885-168F-EE5F7DC4BE64}"/>
                    </a:ext>
                  </a:extLst>
                </p14:cNvPr>
                <p14:cNvContentPartPr/>
                <p14:nvPr/>
              </p14:nvContentPartPr>
              <p14:xfrm>
                <a:off x="7490572" y="4115802"/>
                <a:ext cx="116280" cy="22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6C4B53-1F4C-4885-168F-EE5F7DC4BE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81932" y="4107162"/>
                  <a:ext cx="13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B8B3A8-50E7-6D08-9C6D-D7BD3BB9EBAF}"/>
                    </a:ext>
                  </a:extLst>
                </p14:cNvPr>
                <p14:cNvContentPartPr/>
                <p14:nvPr/>
              </p14:nvContentPartPr>
              <p14:xfrm>
                <a:off x="7506052" y="4218402"/>
                <a:ext cx="97560" cy="109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B8B3A8-50E7-6D08-9C6D-D7BD3BB9EB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497412" y="4209762"/>
                  <a:ext cx="115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892AF4-C354-10D6-45F4-619BA73F8D35}"/>
                    </a:ext>
                  </a:extLst>
                </p14:cNvPr>
                <p14:cNvContentPartPr/>
                <p14:nvPr/>
              </p14:nvContentPartPr>
              <p14:xfrm>
                <a:off x="7640332" y="4213722"/>
                <a:ext cx="97560" cy="97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892AF4-C354-10D6-45F4-619BA73F8D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31332" y="4205082"/>
                  <a:ext cx="115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3BAC93-375C-F95F-5CD2-89AC3C8AA238}"/>
                    </a:ext>
                  </a:extLst>
                </p14:cNvPr>
                <p14:cNvContentPartPr/>
                <p14:nvPr/>
              </p14:nvContentPartPr>
              <p14:xfrm>
                <a:off x="7738972" y="4241082"/>
                <a:ext cx="82800" cy="8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3BAC93-375C-F95F-5CD2-89AC3C8AA2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29972" y="4232082"/>
                  <a:ext cx="100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5606AF-7717-5A99-F74D-B3BCBB350052}"/>
                    </a:ext>
                  </a:extLst>
                </p14:cNvPr>
                <p14:cNvContentPartPr/>
                <p14:nvPr/>
              </p14:nvContentPartPr>
              <p14:xfrm>
                <a:off x="7862812" y="4129122"/>
                <a:ext cx="168120" cy="19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5606AF-7717-5A99-F74D-B3BCBB35005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54172" y="4120122"/>
                  <a:ext cx="185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181E43-BE60-908E-8973-1E12DDCD1C40}"/>
                    </a:ext>
                  </a:extLst>
                </p14:cNvPr>
                <p14:cNvContentPartPr/>
                <p14:nvPr/>
              </p14:nvContentPartPr>
              <p14:xfrm>
                <a:off x="8065852" y="4204722"/>
                <a:ext cx="9252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181E43-BE60-908E-8973-1E12DDCD1C4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56852" y="4196082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C40D89-DD48-E629-8428-D0736CDCCE26}"/>
                    </a:ext>
                  </a:extLst>
                </p14:cNvPr>
                <p14:cNvContentPartPr/>
                <p14:nvPr/>
              </p14:nvContentPartPr>
              <p14:xfrm>
                <a:off x="8091052" y="4238922"/>
                <a:ext cx="84240" cy="16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C40D89-DD48-E629-8428-D0736CDCCE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082052" y="4229922"/>
                  <a:ext cx="10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F44FF6-66A0-CF9E-BE35-50CE1F1E550D}"/>
                    </a:ext>
                  </a:extLst>
                </p14:cNvPr>
                <p14:cNvContentPartPr/>
                <p14:nvPr/>
              </p14:nvContentPartPr>
              <p14:xfrm>
                <a:off x="8220652" y="4197882"/>
                <a:ext cx="117000" cy="101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F44FF6-66A0-CF9E-BE35-50CE1F1E55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11652" y="4188882"/>
                  <a:ext cx="13464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949FF9E-CF7D-FA26-238E-FC4397765C78}"/>
              </a:ext>
            </a:extLst>
          </p:cNvPr>
          <p:cNvGrpSpPr/>
          <p:nvPr/>
        </p:nvGrpSpPr>
        <p:grpSpPr>
          <a:xfrm>
            <a:off x="5018812" y="3493362"/>
            <a:ext cx="815400" cy="243720"/>
            <a:chOff x="5018812" y="3493362"/>
            <a:chExt cx="8154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922707-FFD1-E044-C46C-A3577259E0E6}"/>
                    </a:ext>
                  </a:extLst>
                </p14:cNvPr>
                <p14:cNvContentPartPr/>
                <p14:nvPr/>
              </p14:nvContentPartPr>
              <p14:xfrm>
                <a:off x="5018812" y="3526122"/>
                <a:ext cx="119880" cy="20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922707-FFD1-E044-C46C-A3577259E0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09812" y="3517122"/>
                  <a:ext cx="137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56FBF23-01D2-5AE7-6942-2E4E088724C8}"/>
                    </a:ext>
                  </a:extLst>
                </p14:cNvPr>
                <p14:cNvContentPartPr/>
                <p14:nvPr/>
              </p14:nvContentPartPr>
              <p14:xfrm>
                <a:off x="5133292" y="3641682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56FBF23-01D2-5AE7-6942-2E4E088724C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24292" y="36326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B93D12-733F-D762-809D-8876F8F9F99F}"/>
                    </a:ext>
                  </a:extLst>
                </p14:cNvPr>
                <p14:cNvContentPartPr/>
                <p14:nvPr/>
              </p14:nvContentPartPr>
              <p14:xfrm>
                <a:off x="5085772" y="3641682"/>
                <a:ext cx="69480" cy="9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B93D12-733F-D762-809D-8876F8F9F9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76772" y="3632682"/>
                  <a:ext cx="87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435B16-33FA-C447-C51D-6C9DC912B5B7}"/>
                    </a:ext>
                  </a:extLst>
                </p14:cNvPr>
                <p14:cNvContentPartPr/>
                <p14:nvPr/>
              </p14:nvContentPartPr>
              <p14:xfrm>
                <a:off x="5171812" y="3609642"/>
                <a:ext cx="80640" cy="9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435B16-33FA-C447-C51D-6C9DC912B5B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62812" y="3600642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7DF0797-D774-1086-CCB8-167136966154}"/>
                    </a:ext>
                  </a:extLst>
                </p14:cNvPr>
                <p14:cNvContentPartPr/>
                <p14:nvPr/>
              </p14:nvContentPartPr>
              <p14:xfrm>
                <a:off x="5295652" y="3621162"/>
                <a:ext cx="109440" cy="75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7DF0797-D774-1086-CCB8-1671369661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86652" y="3612522"/>
                  <a:ext cx="12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C30ADC-194E-CD20-57FB-498DA590CFF3}"/>
                    </a:ext>
                  </a:extLst>
                </p14:cNvPr>
                <p14:cNvContentPartPr/>
                <p14:nvPr/>
              </p14:nvContentPartPr>
              <p14:xfrm>
                <a:off x="5432092" y="3493362"/>
                <a:ext cx="158760" cy="200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C30ADC-194E-CD20-57FB-498DA590CFF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23452" y="3484722"/>
                  <a:ext cx="176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A7DB8B-BCBD-DCEB-9CA2-7F2F5A79A763}"/>
                    </a:ext>
                  </a:extLst>
                </p14:cNvPr>
                <p14:cNvContentPartPr/>
                <p14:nvPr/>
              </p14:nvContentPartPr>
              <p14:xfrm>
                <a:off x="5634052" y="3578322"/>
                <a:ext cx="94320" cy="1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A7DB8B-BCBD-DCEB-9CA2-7F2F5A79A7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25412" y="3569322"/>
                  <a:ext cx="11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AB62A46-032C-02DF-06C6-1AFFC2B69E7C}"/>
                    </a:ext>
                  </a:extLst>
                </p14:cNvPr>
                <p14:cNvContentPartPr/>
                <p14:nvPr/>
              </p14:nvContentPartPr>
              <p14:xfrm>
                <a:off x="5630812" y="3630162"/>
                <a:ext cx="79200" cy="2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AB62A46-032C-02DF-06C6-1AFFC2B69E7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22172" y="3621522"/>
                  <a:ext cx="96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4DAEB-6A97-4AB8-22B0-F3FC519C5B61}"/>
                    </a:ext>
                  </a:extLst>
                </p14:cNvPr>
                <p14:cNvContentPartPr/>
                <p14:nvPr/>
              </p14:nvContentPartPr>
              <p14:xfrm>
                <a:off x="5811892" y="3523962"/>
                <a:ext cx="22320" cy="131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4DAEB-6A97-4AB8-22B0-F3FC519C5B6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02892" y="3514962"/>
                  <a:ext cx="39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FCAEE2-246A-8D20-44F1-F73C2BE53662}"/>
              </a:ext>
            </a:extLst>
          </p:cNvPr>
          <p:cNvGrpSpPr/>
          <p:nvPr/>
        </p:nvGrpSpPr>
        <p:grpSpPr>
          <a:xfrm>
            <a:off x="5834212" y="1663689"/>
            <a:ext cx="1982520" cy="908820"/>
            <a:chOff x="5797852" y="1580862"/>
            <a:chExt cx="1982520" cy="9088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96C8DE-4646-D668-A17E-A18C6623FC39}"/>
                    </a:ext>
                  </a:extLst>
                </p14:cNvPr>
                <p14:cNvContentPartPr/>
                <p14:nvPr/>
              </p14:nvContentPartPr>
              <p14:xfrm>
                <a:off x="5797852" y="1720902"/>
                <a:ext cx="53640" cy="22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96C8DE-4646-D668-A17E-A18C6623FC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89212" y="1712262"/>
                  <a:ext cx="71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6D5CE1-37EA-A312-2217-BC7E79CD40F0}"/>
                    </a:ext>
                  </a:extLst>
                </p14:cNvPr>
                <p14:cNvContentPartPr/>
                <p14:nvPr/>
              </p14:nvContentPartPr>
              <p14:xfrm>
                <a:off x="5814412" y="1757262"/>
                <a:ext cx="120960" cy="13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6D5CE1-37EA-A312-2217-BC7E79CD40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05412" y="1748622"/>
                  <a:ext cx="138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43A9B7-0CA2-F2C2-B225-7A53622C8ED5}"/>
                    </a:ext>
                  </a:extLst>
                </p14:cNvPr>
                <p14:cNvContentPartPr/>
                <p14:nvPr/>
              </p14:nvContentPartPr>
              <p14:xfrm>
                <a:off x="5802532" y="1850142"/>
                <a:ext cx="149400" cy="16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43A9B7-0CA2-F2C2-B225-7A53622C8ED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93892" y="1841142"/>
                  <a:ext cx="16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C2EFBCE-1328-A113-229E-725A33307800}"/>
                    </a:ext>
                  </a:extLst>
                </p14:cNvPr>
                <p14:cNvContentPartPr/>
                <p14:nvPr/>
              </p14:nvContentPartPr>
              <p14:xfrm>
                <a:off x="5985412" y="1786782"/>
                <a:ext cx="85320" cy="9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C2EFBCE-1328-A113-229E-725A333078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76412" y="1777782"/>
                  <a:ext cx="102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305816-9FB6-90F4-C291-7AAD4A353781}"/>
                    </a:ext>
                  </a:extLst>
                </p14:cNvPr>
                <p14:cNvContentPartPr/>
                <p14:nvPr/>
              </p14:nvContentPartPr>
              <p14:xfrm>
                <a:off x="6109252" y="1736742"/>
                <a:ext cx="110880" cy="116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305816-9FB6-90F4-C291-7AAD4A35378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00612" y="1728102"/>
                  <a:ext cx="128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64526E-AB23-26BF-9FAC-BDD3E97230E5}"/>
                    </a:ext>
                  </a:extLst>
                </p14:cNvPr>
                <p14:cNvContentPartPr/>
                <p14:nvPr/>
              </p14:nvContentPartPr>
              <p14:xfrm>
                <a:off x="6106012" y="1793622"/>
                <a:ext cx="124200" cy="2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64526E-AB23-26BF-9FAC-BDD3E97230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97012" y="1784622"/>
                  <a:ext cx="141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49CDE61-5DFD-5CEE-08F0-8454B0560FF5}"/>
                    </a:ext>
                  </a:extLst>
                </p14:cNvPr>
                <p14:cNvContentPartPr/>
                <p14:nvPr/>
              </p14:nvContentPartPr>
              <p14:xfrm>
                <a:off x="6246772" y="1775262"/>
                <a:ext cx="166320" cy="66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49CDE61-5DFD-5CEE-08F0-8454B0560F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37772" y="1766622"/>
                  <a:ext cx="183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1950AB-5399-9873-3285-AB39A42C3066}"/>
                    </a:ext>
                  </a:extLst>
                </p14:cNvPr>
                <p14:cNvContentPartPr/>
                <p14:nvPr/>
              </p14:nvContentPartPr>
              <p14:xfrm>
                <a:off x="6406612" y="1698582"/>
                <a:ext cx="110520" cy="100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1950AB-5399-9873-3285-AB39A42C306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97612" y="1689582"/>
                  <a:ext cx="128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9816A0-7121-92E8-13D2-9B245A7AE9F9}"/>
                    </a:ext>
                  </a:extLst>
                </p14:cNvPr>
                <p14:cNvContentPartPr/>
                <p14:nvPr/>
              </p14:nvContentPartPr>
              <p14:xfrm>
                <a:off x="6545212" y="1662222"/>
                <a:ext cx="47160" cy="140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9816A0-7121-92E8-13D2-9B245A7AE9F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36212" y="1653582"/>
                  <a:ext cx="64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7D550F-A27C-EEE3-784D-507A3E0A89FC}"/>
                    </a:ext>
                  </a:extLst>
                </p14:cNvPr>
                <p14:cNvContentPartPr/>
                <p14:nvPr/>
              </p14:nvContentPartPr>
              <p14:xfrm>
                <a:off x="6777412" y="1580862"/>
                <a:ext cx="217080" cy="176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7D550F-A27C-EEE3-784D-507A3E0A89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68772" y="1571862"/>
                  <a:ext cx="234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1E125B-0F3D-DE3A-8EAD-597114DB278C}"/>
                    </a:ext>
                  </a:extLst>
                </p14:cNvPr>
                <p14:cNvContentPartPr/>
                <p14:nvPr/>
              </p14:nvContentPartPr>
              <p14:xfrm>
                <a:off x="6995932" y="1605702"/>
                <a:ext cx="297000" cy="12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1E125B-0F3D-DE3A-8EAD-597114DB278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86932" y="1596702"/>
                  <a:ext cx="314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04B175-A04D-B961-6024-C9C66CB4BB9B}"/>
                    </a:ext>
                  </a:extLst>
                </p14:cNvPr>
                <p14:cNvContentPartPr/>
                <p14:nvPr/>
              </p14:nvContentPartPr>
              <p14:xfrm>
                <a:off x="5897212" y="2089902"/>
                <a:ext cx="123480" cy="7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04B175-A04D-B961-6024-C9C66CB4BB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88572" y="2080902"/>
                  <a:ext cx="141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16AD53C-E2AD-55F7-4A17-C1C8BC76E5B8}"/>
                    </a:ext>
                  </a:extLst>
                </p14:cNvPr>
                <p14:cNvContentPartPr/>
                <p14:nvPr/>
              </p14:nvContentPartPr>
              <p14:xfrm>
                <a:off x="6052372" y="2060022"/>
                <a:ext cx="149400" cy="69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16AD53C-E2AD-55F7-4A17-C1C8BC76E5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43372" y="2051022"/>
                  <a:ext cx="167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F8636E3-AF8E-BD46-95B6-00F890AF871A}"/>
                    </a:ext>
                  </a:extLst>
                </p14:cNvPr>
                <p14:cNvContentPartPr/>
                <p14:nvPr/>
              </p14:nvContentPartPr>
              <p14:xfrm>
                <a:off x="6244972" y="2026542"/>
                <a:ext cx="21168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F8636E3-AF8E-BD46-95B6-00F890AF871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36332" y="2017542"/>
                  <a:ext cx="229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295176-88AD-8A93-E66E-31703E9F1DD5}"/>
                    </a:ext>
                  </a:extLst>
                </p14:cNvPr>
                <p14:cNvContentPartPr/>
                <p14:nvPr/>
              </p14:nvContentPartPr>
              <p14:xfrm>
                <a:off x="6496612" y="2001702"/>
                <a:ext cx="12240" cy="4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295176-88AD-8A93-E66E-31703E9F1D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487612" y="1992702"/>
                  <a:ext cx="29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2AE657-20BE-8851-AA39-85E925D0D7F0}"/>
                    </a:ext>
                  </a:extLst>
                </p14:cNvPr>
                <p14:cNvContentPartPr/>
                <p14:nvPr/>
              </p14:nvContentPartPr>
              <p14:xfrm>
                <a:off x="6439372" y="1931502"/>
                <a:ext cx="5904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2AE657-20BE-8851-AA39-85E925D0D7F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30732" y="1922502"/>
                  <a:ext cx="7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1B385A-E487-A4AE-D154-C25EEB402B78}"/>
                    </a:ext>
                  </a:extLst>
                </p14:cNvPr>
                <p14:cNvContentPartPr/>
                <p14:nvPr/>
              </p14:nvContentPartPr>
              <p14:xfrm>
                <a:off x="6541612" y="1977222"/>
                <a:ext cx="148680" cy="1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1B385A-E487-A4AE-D154-C25EEB402B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32972" y="1968222"/>
                  <a:ext cx="166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6D31619-1BC6-6BF8-BF35-EF3D818F4E08}"/>
                    </a:ext>
                  </a:extLst>
                </p14:cNvPr>
                <p14:cNvContentPartPr/>
                <p14:nvPr/>
              </p14:nvContentPartPr>
              <p14:xfrm>
                <a:off x="6612172" y="1965342"/>
                <a:ext cx="10440" cy="90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6D31619-1BC6-6BF8-BF35-EF3D818F4E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603172" y="1956702"/>
                  <a:ext cx="28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D17A261-70C2-A184-830E-6462A3416A14}"/>
                    </a:ext>
                  </a:extLst>
                </p14:cNvPr>
                <p14:cNvContentPartPr/>
                <p14:nvPr/>
              </p14:nvContentPartPr>
              <p14:xfrm>
                <a:off x="6657172" y="1965342"/>
                <a:ext cx="194760" cy="29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D17A261-70C2-A184-830E-6462A3416A1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48532" y="1956702"/>
                  <a:ext cx="212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52D12B-DF5E-CEE3-B662-44FA6A255E54}"/>
                    </a:ext>
                  </a:extLst>
                </p14:cNvPr>
                <p14:cNvContentPartPr/>
                <p14:nvPr/>
              </p14:nvContentPartPr>
              <p14:xfrm>
                <a:off x="6766252" y="1951662"/>
                <a:ext cx="12240" cy="79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52D12B-DF5E-CEE3-B662-44FA6A255E5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57252" y="1943022"/>
                  <a:ext cx="29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1CE6BC-BE06-C92D-53C4-800A1AC55984}"/>
                    </a:ext>
                  </a:extLst>
                </p14:cNvPr>
                <p14:cNvContentPartPr/>
                <p14:nvPr/>
              </p14:nvContentPartPr>
              <p14:xfrm>
                <a:off x="6809812" y="1964622"/>
                <a:ext cx="164520" cy="102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1CE6BC-BE06-C92D-53C4-800A1AC5598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00812" y="1955622"/>
                  <a:ext cx="182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EADCAE-5850-0501-ADBC-33EFC37D3487}"/>
                    </a:ext>
                  </a:extLst>
                </p14:cNvPr>
                <p14:cNvContentPartPr/>
                <p14:nvPr/>
              </p14:nvContentPartPr>
              <p14:xfrm>
                <a:off x="6942292" y="1933662"/>
                <a:ext cx="25200" cy="90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EADCAE-5850-0501-ADBC-33EFC37D34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33292" y="1925022"/>
                  <a:ext cx="42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D563D1-6298-8A4F-2AB3-F2807B38FD1E}"/>
                    </a:ext>
                  </a:extLst>
                </p14:cNvPr>
                <p14:cNvContentPartPr/>
                <p14:nvPr/>
              </p14:nvContentPartPr>
              <p14:xfrm>
                <a:off x="6995932" y="1861302"/>
                <a:ext cx="99000" cy="170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D563D1-6298-8A4F-2AB3-F2807B38FD1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86932" y="1852662"/>
                  <a:ext cx="11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F666DFA-738D-74C1-0B8D-D283E9AC7661}"/>
                    </a:ext>
                  </a:extLst>
                </p14:cNvPr>
                <p14:cNvContentPartPr/>
                <p14:nvPr/>
              </p14:nvContentPartPr>
              <p14:xfrm>
                <a:off x="7133092" y="1922502"/>
                <a:ext cx="141120" cy="88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F666DFA-738D-74C1-0B8D-D283E9AC766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24452" y="1913502"/>
                  <a:ext cx="158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29DCCE-39A0-FCA8-EC7B-0BF5B7FD300D}"/>
                    </a:ext>
                  </a:extLst>
                </p14:cNvPr>
                <p14:cNvContentPartPr/>
                <p14:nvPr/>
              </p14:nvContentPartPr>
              <p14:xfrm>
                <a:off x="7299052" y="1863462"/>
                <a:ext cx="92520" cy="11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29DCCE-39A0-FCA8-EC7B-0BF5B7FD300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90412" y="1854822"/>
                  <a:ext cx="110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42EC8F-D05C-9FD3-003F-104D2CB1DC5D}"/>
                    </a:ext>
                  </a:extLst>
                </p14:cNvPr>
                <p14:cNvContentPartPr/>
                <p14:nvPr/>
              </p14:nvContentPartPr>
              <p14:xfrm>
                <a:off x="7393012" y="1860942"/>
                <a:ext cx="192960" cy="84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42EC8F-D05C-9FD3-003F-104D2CB1DC5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84012" y="1852302"/>
                  <a:ext cx="210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4D2A7A-B3E2-AA44-C65A-0132169B3707}"/>
                    </a:ext>
                  </a:extLst>
                </p14:cNvPr>
                <p14:cNvContentPartPr/>
                <p14:nvPr/>
              </p14:nvContentPartPr>
              <p14:xfrm>
                <a:off x="7614052" y="1843302"/>
                <a:ext cx="166320" cy="60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4D2A7A-B3E2-AA44-C65A-0132169B370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05412" y="1834302"/>
                  <a:ext cx="183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97825A-E411-93E1-DFC8-508651262F4E}"/>
                    </a:ext>
                  </a:extLst>
                </p14:cNvPr>
                <p14:cNvContentPartPr/>
                <p14:nvPr/>
              </p14:nvContentPartPr>
              <p14:xfrm>
                <a:off x="6053092" y="2277282"/>
                <a:ext cx="119520" cy="21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97825A-E411-93E1-DFC8-508651262F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44092" y="2268642"/>
                  <a:ext cx="137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9D51E2-CE5D-F971-471A-A31AB4086CE3}"/>
                    </a:ext>
                  </a:extLst>
                </p14:cNvPr>
                <p14:cNvContentPartPr/>
                <p14:nvPr/>
              </p14:nvContentPartPr>
              <p14:xfrm>
                <a:off x="6237052" y="2320482"/>
                <a:ext cx="114840" cy="10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9D51E2-CE5D-F971-471A-A31AB4086CE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28052" y="2311482"/>
                  <a:ext cx="132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765223-7E35-4EB4-9CBB-2758EB52FF18}"/>
                    </a:ext>
                  </a:extLst>
                </p14:cNvPr>
                <p14:cNvContentPartPr/>
                <p14:nvPr/>
              </p14:nvContentPartPr>
              <p14:xfrm>
                <a:off x="6400132" y="2320482"/>
                <a:ext cx="120960" cy="70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765223-7E35-4EB4-9CBB-2758EB52FF1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391132" y="2311482"/>
                  <a:ext cx="138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F8C240-A8BE-83FB-A3E2-DCA57BA5F179}"/>
                    </a:ext>
                  </a:extLst>
                </p14:cNvPr>
                <p14:cNvContentPartPr/>
                <p14:nvPr/>
              </p14:nvContentPartPr>
              <p14:xfrm>
                <a:off x="6510652" y="2259282"/>
                <a:ext cx="107640" cy="12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F8C240-A8BE-83FB-A3E2-DCA57BA5F17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01652" y="2250642"/>
                  <a:ext cx="125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3677C4-8C32-81EE-BC68-2FE3B041DD21}"/>
                    </a:ext>
                  </a:extLst>
                </p14:cNvPr>
                <p14:cNvContentPartPr/>
                <p14:nvPr/>
              </p14:nvContentPartPr>
              <p14:xfrm>
                <a:off x="6681652" y="2198802"/>
                <a:ext cx="32400" cy="210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3677C4-8C32-81EE-BC68-2FE3B041DD2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72652" y="2190162"/>
                  <a:ext cx="50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0960F5-AEBA-7D2E-1AF2-41AB83DAB8B4}"/>
                    </a:ext>
                  </a:extLst>
                </p14:cNvPr>
                <p14:cNvContentPartPr/>
                <p14:nvPr/>
              </p14:nvContentPartPr>
              <p14:xfrm>
                <a:off x="6595972" y="2297802"/>
                <a:ext cx="129240" cy="38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0960F5-AEBA-7D2E-1AF2-41AB83DAB8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87332" y="2288802"/>
                  <a:ext cx="1468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0E3D2AF-A272-DA97-F22B-859E4DC5EDA5}"/>
                    </a:ext>
                  </a:extLst>
                </p14:cNvPr>
                <p14:cNvContentPartPr/>
                <p14:nvPr/>
              </p14:nvContentPartPr>
              <p14:xfrm>
                <a:off x="6746452" y="2286282"/>
                <a:ext cx="47520" cy="91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0E3D2AF-A272-DA97-F22B-859E4DC5EDA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37812" y="2277642"/>
                  <a:ext cx="65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E5D22F-7FFF-C607-1C91-DA4CDD522CBF}"/>
                    </a:ext>
                  </a:extLst>
                </p14:cNvPr>
                <p14:cNvContentPartPr/>
                <p14:nvPr/>
              </p14:nvContentPartPr>
              <p14:xfrm>
                <a:off x="6790372" y="2232282"/>
                <a:ext cx="38880" cy="88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E5D22F-7FFF-C607-1C91-DA4CDD522CB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81732" y="2223282"/>
                  <a:ext cx="5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2D8E1F-20E8-BC7D-FF03-5D1A19D6C5F8}"/>
                    </a:ext>
                  </a:extLst>
                </p14:cNvPr>
                <p14:cNvContentPartPr/>
                <p14:nvPr/>
              </p14:nvContentPartPr>
              <p14:xfrm>
                <a:off x="6887572" y="2229762"/>
                <a:ext cx="126000" cy="174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2D8E1F-20E8-BC7D-FF03-5D1A19D6C5F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78932" y="2221122"/>
                  <a:ext cx="143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6A46A54-EB53-A10C-E812-464593F131E8}"/>
                    </a:ext>
                  </a:extLst>
                </p14:cNvPr>
                <p14:cNvContentPartPr/>
                <p14:nvPr/>
              </p14:nvContentPartPr>
              <p14:xfrm>
                <a:off x="7018612" y="2157402"/>
                <a:ext cx="280080" cy="136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6A46A54-EB53-A10C-E812-464593F131E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09612" y="2148762"/>
                  <a:ext cx="29772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3023A7-A637-488E-BF80-D2F4E290D69D}"/>
              </a:ext>
            </a:extLst>
          </p:cNvPr>
          <p:cNvGrpSpPr/>
          <p:nvPr/>
        </p:nvGrpSpPr>
        <p:grpSpPr>
          <a:xfrm>
            <a:off x="8414578" y="481071"/>
            <a:ext cx="2400120" cy="416880"/>
            <a:chOff x="5623252" y="408882"/>
            <a:chExt cx="240012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3F47BBE-2A62-2407-AD5E-DCF0855EED19}"/>
                    </a:ext>
                  </a:extLst>
                </p14:cNvPr>
                <p14:cNvContentPartPr/>
                <p14:nvPr/>
              </p14:nvContentPartPr>
              <p14:xfrm>
                <a:off x="5623252" y="424722"/>
                <a:ext cx="118800" cy="246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3F47BBE-2A62-2407-AD5E-DCF0855EED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14612" y="415722"/>
                  <a:ext cx="136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1DBF7EA-722D-28E2-4CF6-B2E03D33A38E}"/>
                    </a:ext>
                  </a:extLst>
                </p14:cNvPr>
                <p14:cNvContentPartPr/>
                <p14:nvPr/>
              </p14:nvContentPartPr>
              <p14:xfrm>
                <a:off x="5709652" y="546762"/>
                <a:ext cx="146160" cy="129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1DBF7EA-722D-28E2-4CF6-B2E03D33A38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00652" y="538122"/>
                  <a:ext cx="163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54424B-0816-86C9-998E-B7EF8E375C93}"/>
                    </a:ext>
                  </a:extLst>
                </p14:cNvPr>
                <p14:cNvContentPartPr/>
                <p14:nvPr/>
              </p14:nvContentPartPr>
              <p14:xfrm>
                <a:off x="5888932" y="524442"/>
                <a:ext cx="80640" cy="101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54424B-0816-86C9-998E-B7EF8E375C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9932" y="515802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B962CF-69D6-A06C-0073-3E52C224A495}"/>
                    </a:ext>
                  </a:extLst>
                </p14:cNvPr>
                <p14:cNvContentPartPr/>
                <p14:nvPr/>
              </p14:nvContentPartPr>
              <p14:xfrm>
                <a:off x="6019612" y="519762"/>
                <a:ext cx="77400" cy="161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B962CF-69D6-A06C-0073-3E52C224A49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10972" y="510762"/>
                  <a:ext cx="95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AAF47B-738D-F14A-BE53-1A5773DF191F}"/>
                    </a:ext>
                  </a:extLst>
                </p14:cNvPr>
                <p14:cNvContentPartPr/>
                <p14:nvPr/>
              </p14:nvContentPartPr>
              <p14:xfrm>
                <a:off x="5982892" y="578442"/>
                <a:ext cx="102600" cy="5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AAF47B-738D-F14A-BE53-1A5773DF191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73892" y="569442"/>
                  <a:ext cx="120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7848EE6-E919-DDF8-A977-3178FED991F4}"/>
                    </a:ext>
                  </a:extLst>
                </p14:cNvPr>
                <p14:cNvContentPartPr/>
                <p14:nvPr/>
              </p14:nvContentPartPr>
              <p14:xfrm>
                <a:off x="6106372" y="533082"/>
                <a:ext cx="173520" cy="97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7848EE6-E919-DDF8-A977-3178FED991F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97732" y="524442"/>
                  <a:ext cx="191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01AE337-AB2F-8BD8-CB6E-CE182CA2AE8E}"/>
                    </a:ext>
                  </a:extLst>
                </p14:cNvPr>
                <p14:cNvContentPartPr/>
                <p14:nvPr/>
              </p14:nvContentPartPr>
              <p14:xfrm>
                <a:off x="6296092" y="502842"/>
                <a:ext cx="178200" cy="128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01AE337-AB2F-8BD8-CB6E-CE182CA2AE8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87092" y="494202"/>
                  <a:ext cx="195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7C8026-FC7D-50C1-98AD-DB34B468708C}"/>
                    </a:ext>
                  </a:extLst>
                </p14:cNvPr>
                <p14:cNvContentPartPr/>
                <p14:nvPr/>
              </p14:nvContentPartPr>
              <p14:xfrm>
                <a:off x="6518932" y="562602"/>
                <a:ext cx="20520" cy="59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7C8026-FC7D-50C1-98AD-DB34B468708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510292" y="553602"/>
                  <a:ext cx="38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1A82268-2BCD-BE20-B1DE-D05724C0B567}"/>
                    </a:ext>
                  </a:extLst>
                </p14:cNvPr>
                <p14:cNvContentPartPr/>
                <p14:nvPr/>
              </p14:nvContentPartPr>
              <p14:xfrm>
                <a:off x="6510652" y="501402"/>
                <a:ext cx="37080" cy="14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1A82268-2BCD-BE20-B1DE-D05724C0B56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02012" y="492762"/>
                  <a:ext cx="54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344E469-26A3-FDFA-DDDA-17142EFDA13B}"/>
                    </a:ext>
                  </a:extLst>
                </p14:cNvPr>
                <p14:cNvContentPartPr/>
                <p14:nvPr/>
              </p14:nvContentPartPr>
              <p14:xfrm>
                <a:off x="6553132" y="508242"/>
                <a:ext cx="128520" cy="317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344E469-26A3-FDFA-DDDA-17142EFDA13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44132" y="499602"/>
                  <a:ext cx="146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763CBA-A5BC-E53C-8744-AAB4AB883F24}"/>
                    </a:ext>
                  </a:extLst>
                </p14:cNvPr>
                <p14:cNvContentPartPr/>
                <p14:nvPr/>
              </p14:nvContentPartPr>
              <p14:xfrm>
                <a:off x="6794692" y="557922"/>
                <a:ext cx="163800" cy="61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763CBA-A5BC-E53C-8744-AAB4AB883F2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786052" y="549282"/>
                  <a:ext cx="181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A094C0-11AF-FFD8-D80C-2521E28BB341}"/>
                    </a:ext>
                  </a:extLst>
                </p14:cNvPr>
                <p14:cNvContentPartPr/>
                <p14:nvPr/>
              </p14:nvContentPartPr>
              <p14:xfrm>
                <a:off x="6963172" y="506082"/>
                <a:ext cx="181440" cy="79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A094C0-11AF-FFD8-D80C-2521E28BB3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54172" y="497082"/>
                  <a:ext cx="199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67D5D74-6DE0-5980-C383-B6F642FA5641}"/>
                    </a:ext>
                  </a:extLst>
                </p14:cNvPr>
                <p14:cNvContentPartPr/>
                <p14:nvPr/>
              </p14:nvContentPartPr>
              <p14:xfrm>
                <a:off x="7093132" y="494562"/>
                <a:ext cx="146880" cy="264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67D5D74-6DE0-5980-C383-B6F642FA56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84492" y="485922"/>
                  <a:ext cx="164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999090-B677-8938-DE62-8A6847C0C25D}"/>
                    </a:ext>
                  </a:extLst>
                </p14:cNvPr>
                <p14:cNvContentPartPr/>
                <p14:nvPr/>
              </p14:nvContentPartPr>
              <p14:xfrm>
                <a:off x="7265212" y="510402"/>
                <a:ext cx="100440" cy="111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999090-B677-8938-DE62-8A6847C0C25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56572" y="501762"/>
                  <a:ext cx="118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C7E075-F013-4E94-F798-4E0F8502191D}"/>
                    </a:ext>
                  </a:extLst>
                </p14:cNvPr>
                <p14:cNvContentPartPr/>
                <p14:nvPr/>
              </p14:nvContentPartPr>
              <p14:xfrm>
                <a:off x="7410652" y="486282"/>
                <a:ext cx="141120" cy="259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C7E075-F013-4E94-F798-4E0F8502191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02012" y="477642"/>
                  <a:ext cx="158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78C7EDB-C5F3-CCE1-6FCE-78D394682C09}"/>
                    </a:ext>
                  </a:extLst>
                </p14:cNvPr>
                <p14:cNvContentPartPr/>
                <p14:nvPr/>
              </p14:nvContentPartPr>
              <p14:xfrm>
                <a:off x="7591732" y="497442"/>
                <a:ext cx="85680" cy="90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78C7EDB-C5F3-CCE1-6FCE-78D394682C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82732" y="488442"/>
                  <a:ext cx="103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40D970C-12B5-085E-515C-FE07A865E56F}"/>
                    </a:ext>
                  </a:extLst>
                </p14:cNvPr>
                <p14:cNvContentPartPr/>
                <p14:nvPr/>
              </p14:nvContentPartPr>
              <p14:xfrm>
                <a:off x="7651852" y="539922"/>
                <a:ext cx="144360" cy="96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40D970C-12B5-085E-515C-FE07A865E56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43212" y="531282"/>
                  <a:ext cx="162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6298929-49BF-AF39-662A-50B8C6FDA8AB}"/>
                    </a:ext>
                  </a:extLst>
                </p14:cNvPr>
                <p14:cNvContentPartPr/>
                <p14:nvPr/>
              </p14:nvContentPartPr>
              <p14:xfrm>
                <a:off x="7845172" y="408882"/>
                <a:ext cx="178200" cy="212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6298929-49BF-AF39-662A-50B8C6FDA8A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36172" y="399882"/>
                  <a:ext cx="1958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6D1E4C2-4286-75F3-6B22-47BD27E93279}"/>
              </a:ext>
            </a:extLst>
          </p:cNvPr>
          <p:cNvGrpSpPr/>
          <p:nvPr/>
        </p:nvGrpSpPr>
        <p:grpSpPr>
          <a:xfrm>
            <a:off x="10863658" y="520671"/>
            <a:ext cx="408960" cy="151200"/>
            <a:chOff x="8072332" y="448482"/>
            <a:chExt cx="40896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10558BB-B47D-DFAA-53E5-E034B918283F}"/>
                    </a:ext>
                  </a:extLst>
                </p14:cNvPr>
                <p14:cNvContentPartPr/>
                <p14:nvPr/>
              </p14:nvContentPartPr>
              <p14:xfrm>
                <a:off x="8104372" y="483402"/>
                <a:ext cx="53640" cy="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10558BB-B47D-DFAA-53E5-E034B91828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095372" y="474762"/>
                  <a:ext cx="7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D983DB-C4CD-9042-6D84-D3FBE5B55367}"/>
                    </a:ext>
                  </a:extLst>
                </p14:cNvPr>
                <p14:cNvContentPartPr/>
                <p14:nvPr/>
              </p14:nvContentPartPr>
              <p14:xfrm>
                <a:off x="8072332" y="569442"/>
                <a:ext cx="2232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D983DB-C4CD-9042-6D84-D3FBE5B5536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63692" y="560442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AC5873D-7691-7D32-4B7C-E95F9DDFB966}"/>
                    </a:ext>
                  </a:extLst>
                </p14:cNvPr>
                <p14:cNvContentPartPr/>
                <p14:nvPr/>
              </p14:nvContentPartPr>
              <p14:xfrm>
                <a:off x="8131012" y="474402"/>
                <a:ext cx="89280" cy="16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AC5873D-7691-7D32-4B7C-E95F9DDFB96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22012" y="465402"/>
                  <a:ext cx="106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60760CF-60BA-7BD3-87CC-5FC9C2800D09}"/>
                    </a:ext>
                  </a:extLst>
                </p14:cNvPr>
                <p14:cNvContentPartPr/>
                <p14:nvPr/>
              </p14:nvContentPartPr>
              <p14:xfrm>
                <a:off x="8076292" y="555762"/>
                <a:ext cx="162360" cy="34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60760CF-60BA-7BD3-87CC-5FC9C2800D0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067652" y="547122"/>
                  <a:ext cx="180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0ACF3A8-15D7-42C3-579F-3F1E7FC389AE}"/>
                    </a:ext>
                  </a:extLst>
                </p14:cNvPr>
                <p14:cNvContentPartPr/>
                <p14:nvPr/>
              </p14:nvContentPartPr>
              <p14:xfrm>
                <a:off x="8295532" y="448482"/>
                <a:ext cx="185760" cy="151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0ACF3A8-15D7-42C3-579F-3F1E7FC389A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86892" y="439482"/>
                  <a:ext cx="20340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03937FB-E108-9E92-C484-E34EAC53A44C}"/>
              </a:ext>
            </a:extLst>
          </p:cNvPr>
          <p:cNvGrpSpPr/>
          <p:nvPr/>
        </p:nvGrpSpPr>
        <p:grpSpPr>
          <a:xfrm>
            <a:off x="6336360" y="2729728"/>
            <a:ext cx="962640" cy="267120"/>
            <a:chOff x="6336360" y="2729728"/>
            <a:chExt cx="9626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035D8F9-C9DF-F99C-9763-4A68B1C7A7D4}"/>
                    </a:ext>
                  </a:extLst>
                </p14:cNvPr>
                <p14:cNvContentPartPr/>
                <p14:nvPr/>
              </p14:nvContentPartPr>
              <p14:xfrm>
                <a:off x="6336360" y="2775448"/>
                <a:ext cx="163080" cy="202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035D8F9-C9DF-F99C-9763-4A68B1C7A7D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27360" y="2766808"/>
                  <a:ext cx="180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5BF803F-4427-A415-34B0-99376A28DB17}"/>
                    </a:ext>
                  </a:extLst>
                </p14:cNvPr>
                <p14:cNvContentPartPr/>
                <p14:nvPr/>
              </p14:nvContentPartPr>
              <p14:xfrm>
                <a:off x="6411240" y="2860048"/>
                <a:ext cx="66600" cy="136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5BF803F-4427-A415-34B0-99376A28DB1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402600" y="2851048"/>
                  <a:ext cx="8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618B668-E43D-E583-E554-4E49B96426CE}"/>
                    </a:ext>
                  </a:extLst>
                </p14:cNvPr>
                <p14:cNvContentPartPr/>
                <p14:nvPr/>
              </p14:nvContentPartPr>
              <p14:xfrm>
                <a:off x="6531120" y="2855368"/>
                <a:ext cx="113760" cy="795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18B668-E43D-E583-E554-4E49B96426C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22480" y="2846728"/>
                  <a:ext cx="13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85BCE94-19EC-59D8-8D66-E8D36072D389}"/>
                    </a:ext>
                  </a:extLst>
                </p14:cNvPr>
                <p14:cNvContentPartPr/>
                <p14:nvPr/>
              </p14:nvContentPartPr>
              <p14:xfrm>
                <a:off x="6667920" y="2894608"/>
                <a:ext cx="144000" cy="72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85BCE94-19EC-59D8-8D66-E8D36072D38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58920" y="2885968"/>
                  <a:ext cx="161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0BE4CC6-982A-1303-AD10-C76246BBA7B9}"/>
                    </a:ext>
                  </a:extLst>
                </p14:cNvPr>
                <p14:cNvContentPartPr/>
                <p14:nvPr/>
              </p14:nvContentPartPr>
              <p14:xfrm>
                <a:off x="6809760" y="2729728"/>
                <a:ext cx="177480" cy="231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0BE4CC6-982A-1303-AD10-C76246BBA7B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00760" y="2720728"/>
                  <a:ext cx="195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FDAA917-C703-A0DB-F9B0-72719D7FB9F6}"/>
                    </a:ext>
                  </a:extLst>
                </p14:cNvPr>
                <p14:cNvContentPartPr/>
                <p14:nvPr/>
              </p14:nvContentPartPr>
              <p14:xfrm>
                <a:off x="7001640" y="2819008"/>
                <a:ext cx="111600" cy="20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FDAA917-C703-A0DB-F9B0-72719D7FB9F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993000" y="2810368"/>
                  <a:ext cx="129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4BEF9F7-4EED-66DA-B14E-F0FA49E6768E}"/>
                    </a:ext>
                  </a:extLst>
                </p14:cNvPr>
                <p14:cNvContentPartPr/>
                <p14:nvPr/>
              </p14:nvContentPartPr>
              <p14:xfrm>
                <a:off x="7021080" y="2868328"/>
                <a:ext cx="102960" cy="23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4BEF9F7-4EED-66DA-B14E-F0FA49E6768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12080" y="2859328"/>
                  <a:ext cx="120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29C652A-059F-8412-80F6-EBC753A4CC94}"/>
                    </a:ext>
                  </a:extLst>
                </p14:cNvPr>
                <p14:cNvContentPartPr/>
                <p14:nvPr/>
              </p14:nvContentPartPr>
              <p14:xfrm>
                <a:off x="7179120" y="2781568"/>
                <a:ext cx="119880" cy="159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29C652A-059F-8412-80F6-EBC753A4CC9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70480" y="2772568"/>
                  <a:ext cx="1375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0C7D557-39FF-D93B-13CE-D3557DF3703A}"/>
              </a:ext>
            </a:extLst>
          </p:cNvPr>
          <p:cNvGrpSpPr/>
          <p:nvPr/>
        </p:nvGrpSpPr>
        <p:grpSpPr>
          <a:xfrm>
            <a:off x="5829480" y="2388808"/>
            <a:ext cx="180360" cy="465120"/>
            <a:chOff x="5829480" y="2388808"/>
            <a:chExt cx="18036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D3F757E-0AB9-47C3-BBD3-06F151B5E3DB}"/>
                    </a:ext>
                  </a:extLst>
                </p14:cNvPr>
                <p14:cNvContentPartPr/>
                <p14:nvPr/>
              </p14:nvContentPartPr>
              <p14:xfrm>
                <a:off x="5846760" y="2423368"/>
                <a:ext cx="163080" cy="4305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D3F757E-0AB9-47C3-BBD3-06F151B5E3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37760" y="2414728"/>
                  <a:ext cx="1807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7998715-402A-0365-CDF7-610A45A800B4}"/>
                    </a:ext>
                  </a:extLst>
                </p14:cNvPr>
                <p14:cNvContentPartPr/>
                <p14:nvPr/>
              </p14:nvContentPartPr>
              <p14:xfrm>
                <a:off x="5829480" y="2388808"/>
                <a:ext cx="152280" cy="138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7998715-402A-0365-CDF7-610A45A800B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820840" y="2380168"/>
                  <a:ext cx="16992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DE39E10-0587-32C7-A85E-8867D62EECAD}"/>
              </a:ext>
            </a:extLst>
          </p:cNvPr>
          <p:cNvGrpSpPr/>
          <p:nvPr/>
        </p:nvGrpSpPr>
        <p:grpSpPr>
          <a:xfrm>
            <a:off x="8086206" y="737677"/>
            <a:ext cx="881640" cy="406440"/>
            <a:chOff x="5294880" y="665488"/>
            <a:chExt cx="88164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7805D6A-206D-8FB8-91CD-B62F704C9378}"/>
                    </a:ext>
                  </a:extLst>
                </p14:cNvPr>
                <p14:cNvContentPartPr/>
                <p14:nvPr/>
              </p14:nvContentPartPr>
              <p14:xfrm>
                <a:off x="5626440" y="907768"/>
                <a:ext cx="203400" cy="164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7805D6A-206D-8FB8-91CD-B62F704C937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17440" y="898768"/>
                  <a:ext cx="221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0FB9CB5-3CFE-DCC7-2973-A627A931935C}"/>
                    </a:ext>
                  </a:extLst>
                </p14:cNvPr>
                <p14:cNvContentPartPr/>
                <p14:nvPr/>
              </p14:nvContentPartPr>
              <p14:xfrm>
                <a:off x="5902200" y="939448"/>
                <a:ext cx="130680" cy="102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0FB9CB5-3CFE-DCC7-2973-A627A931935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93560" y="930448"/>
                  <a:ext cx="148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6D34819-4E63-E85B-0466-555B8ACCAF2A}"/>
                    </a:ext>
                  </a:extLst>
                </p14:cNvPr>
                <p14:cNvContentPartPr/>
                <p14:nvPr/>
              </p14:nvContentPartPr>
              <p14:xfrm>
                <a:off x="6019920" y="927928"/>
                <a:ext cx="90360" cy="115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6D34819-4E63-E85B-0466-555B8ACCAF2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11280" y="918928"/>
                  <a:ext cx="10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448E89D-1D52-F8FE-FA25-CCE97BF2915B}"/>
                    </a:ext>
                  </a:extLst>
                </p14:cNvPr>
                <p14:cNvContentPartPr/>
                <p14:nvPr/>
              </p14:nvContentPartPr>
              <p14:xfrm>
                <a:off x="6039360" y="936568"/>
                <a:ext cx="137160" cy="110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448E89D-1D52-F8FE-FA25-CCE97BF2915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30360" y="927568"/>
                  <a:ext cx="154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4E386C0-CEAF-FBB6-92C4-8E1C76F47DC4}"/>
                    </a:ext>
                  </a:extLst>
                </p14:cNvPr>
                <p14:cNvContentPartPr/>
                <p14:nvPr/>
              </p14:nvContentPartPr>
              <p14:xfrm>
                <a:off x="5294880" y="665488"/>
                <a:ext cx="165240" cy="292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4E386C0-CEAF-FBB6-92C4-8E1C76F47DC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285880" y="656488"/>
                  <a:ext cx="182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5B65291-1E38-1771-2C02-10764BD4FBD6}"/>
                    </a:ext>
                  </a:extLst>
                </p14:cNvPr>
                <p14:cNvContentPartPr/>
                <p14:nvPr/>
              </p14:nvContentPartPr>
              <p14:xfrm>
                <a:off x="5391000" y="884368"/>
                <a:ext cx="124560" cy="1537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5B65291-1E38-1771-2C02-10764BD4FBD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382360" y="875728"/>
                  <a:ext cx="1422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F22048D-A3B0-C6C9-BD35-0D7DB40AEBBD}"/>
              </a:ext>
            </a:extLst>
          </p:cNvPr>
          <p:cNvGrpSpPr/>
          <p:nvPr/>
        </p:nvGrpSpPr>
        <p:grpSpPr>
          <a:xfrm>
            <a:off x="9106446" y="924877"/>
            <a:ext cx="635760" cy="173520"/>
            <a:chOff x="6315120" y="852688"/>
            <a:chExt cx="63576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81CD76-6379-F5D5-41A0-3A0CDA7FCE93}"/>
                    </a:ext>
                  </a:extLst>
                </p14:cNvPr>
                <p14:cNvContentPartPr/>
                <p14:nvPr/>
              </p14:nvContentPartPr>
              <p14:xfrm>
                <a:off x="6315120" y="910288"/>
                <a:ext cx="177840" cy="102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81CD76-6379-F5D5-41A0-3A0CDA7FCE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06120" y="901648"/>
                  <a:ext cx="195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AAADEBA-9139-E85F-F370-F285879430D7}"/>
                    </a:ext>
                  </a:extLst>
                </p14:cNvPr>
                <p14:cNvContentPartPr/>
                <p14:nvPr/>
              </p14:nvContentPartPr>
              <p14:xfrm>
                <a:off x="6480000" y="858448"/>
                <a:ext cx="30240" cy="167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AAADEBA-9139-E85F-F370-F285879430D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471000" y="849808"/>
                  <a:ext cx="47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8D7E887-8B26-A2DA-6B28-D81BA51986FF}"/>
                    </a:ext>
                  </a:extLst>
                </p14:cNvPr>
                <p14:cNvContentPartPr/>
                <p14:nvPr/>
              </p14:nvContentPartPr>
              <p14:xfrm>
                <a:off x="6514200" y="852688"/>
                <a:ext cx="51840" cy="167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8D7E887-8B26-A2DA-6B28-D81BA51986F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505200" y="844048"/>
                  <a:ext cx="69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F9A08B6-1002-1ABC-5AB4-56B71A93D34B}"/>
                    </a:ext>
                  </a:extLst>
                </p14:cNvPr>
                <p14:cNvContentPartPr/>
                <p14:nvPr/>
              </p14:nvContentPartPr>
              <p14:xfrm>
                <a:off x="6595200" y="892288"/>
                <a:ext cx="212040" cy="126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F9A08B6-1002-1ABC-5AB4-56B71A93D34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586560" y="883648"/>
                  <a:ext cx="229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5A37FCD-49EC-4268-571C-318FF7473DAF}"/>
                    </a:ext>
                  </a:extLst>
                </p14:cNvPr>
                <p14:cNvContentPartPr/>
                <p14:nvPr/>
              </p14:nvContentPartPr>
              <p14:xfrm>
                <a:off x="6845760" y="907768"/>
                <a:ext cx="105120" cy="106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5A37FCD-49EC-4268-571C-318FF7473DA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36760" y="898768"/>
                  <a:ext cx="1227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5C79F6D-63A2-CE47-06E5-BD7285A9DF47}"/>
              </a:ext>
            </a:extLst>
          </p:cNvPr>
          <p:cNvGrpSpPr/>
          <p:nvPr/>
        </p:nvGrpSpPr>
        <p:grpSpPr>
          <a:xfrm>
            <a:off x="9910686" y="844237"/>
            <a:ext cx="1738440" cy="376560"/>
            <a:chOff x="7119360" y="772048"/>
            <a:chExt cx="173844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9AD1CAF-13EE-27C7-7E1A-3D1A56E01A58}"/>
                    </a:ext>
                  </a:extLst>
                </p14:cNvPr>
                <p14:cNvContentPartPr/>
                <p14:nvPr/>
              </p14:nvContentPartPr>
              <p14:xfrm>
                <a:off x="7123680" y="809488"/>
                <a:ext cx="28080" cy="2286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9AD1CAF-13EE-27C7-7E1A-3D1A56E01A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14680" y="800488"/>
                  <a:ext cx="45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243CBE-7B05-50AB-F995-1C352A8FDFBD}"/>
                    </a:ext>
                  </a:extLst>
                </p14:cNvPr>
                <p14:cNvContentPartPr/>
                <p14:nvPr/>
              </p14:nvContentPartPr>
              <p14:xfrm>
                <a:off x="7119360" y="890128"/>
                <a:ext cx="154440" cy="46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243CBE-7B05-50AB-F995-1C352A8FDFB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10720" y="881488"/>
                  <a:ext cx="172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15288D4-4E90-1352-7773-60564769E470}"/>
                    </a:ext>
                  </a:extLst>
                </p14:cNvPr>
                <p14:cNvContentPartPr/>
                <p14:nvPr/>
              </p14:nvContentPartPr>
              <p14:xfrm>
                <a:off x="7144920" y="942328"/>
                <a:ext cx="120240" cy="40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15288D4-4E90-1352-7773-60564769E47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36280" y="933328"/>
                  <a:ext cx="137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45A7E2-2105-54E9-A8AB-16FCB6AAEBD1}"/>
                    </a:ext>
                  </a:extLst>
                </p14:cNvPr>
                <p14:cNvContentPartPr/>
                <p14:nvPr/>
              </p14:nvContentPartPr>
              <p14:xfrm>
                <a:off x="7262640" y="927928"/>
                <a:ext cx="128520" cy="81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45A7E2-2105-54E9-A8AB-16FCB6AAEBD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54000" y="918928"/>
                  <a:ext cx="146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4AFFE1A-0719-BF47-8BC6-C63FC2C62779}"/>
                    </a:ext>
                  </a:extLst>
                </p14:cNvPr>
                <p14:cNvContentPartPr/>
                <p14:nvPr/>
              </p14:nvContentPartPr>
              <p14:xfrm>
                <a:off x="7429320" y="936208"/>
                <a:ext cx="101520" cy="64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4AFFE1A-0719-BF47-8BC6-C63FC2C6277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420680" y="927208"/>
                  <a:ext cx="119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9E9DBF-6184-158A-758A-861DF9D325D4}"/>
                    </a:ext>
                  </a:extLst>
                </p14:cNvPr>
                <p14:cNvContentPartPr/>
                <p14:nvPr/>
              </p14:nvContentPartPr>
              <p14:xfrm>
                <a:off x="7549200" y="869968"/>
                <a:ext cx="164880" cy="147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9E9DBF-6184-158A-758A-861DF9D325D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540560" y="861328"/>
                  <a:ext cx="182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D1CB35F-3BD0-BFD5-FFC9-1D0BFEC4B62B}"/>
                    </a:ext>
                  </a:extLst>
                </p14:cNvPr>
                <p14:cNvContentPartPr/>
                <p14:nvPr/>
              </p14:nvContentPartPr>
              <p14:xfrm>
                <a:off x="7637040" y="829648"/>
                <a:ext cx="23760" cy="176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D1CB35F-3BD0-BFD5-FFC9-1D0BFEC4B62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628040" y="821008"/>
                  <a:ext cx="41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86BBEEA-B836-BEA6-7726-15AEE217C918}"/>
                    </a:ext>
                  </a:extLst>
                </p14:cNvPr>
                <p14:cNvContentPartPr/>
                <p14:nvPr/>
              </p14:nvContentPartPr>
              <p14:xfrm>
                <a:off x="7716240" y="909928"/>
                <a:ext cx="192960" cy="99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86BBEEA-B836-BEA6-7726-15AEE217C91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707240" y="900928"/>
                  <a:ext cx="210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691363B-5DBF-670D-7903-BBB36DA30370}"/>
                    </a:ext>
                  </a:extLst>
                </p14:cNvPr>
                <p14:cNvContentPartPr/>
                <p14:nvPr/>
              </p14:nvContentPartPr>
              <p14:xfrm>
                <a:off x="7900200" y="904888"/>
                <a:ext cx="115920" cy="84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691363B-5DBF-670D-7903-BBB36DA3037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891200" y="895888"/>
                  <a:ext cx="133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BF3B2CC-8C5A-52F2-F4C7-207DA2B932D9}"/>
                    </a:ext>
                  </a:extLst>
                </p14:cNvPr>
                <p14:cNvContentPartPr/>
                <p14:nvPr/>
              </p14:nvContentPartPr>
              <p14:xfrm>
                <a:off x="8060400" y="876088"/>
                <a:ext cx="156960" cy="272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BF3B2CC-8C5A-52F2-F4C7-207DA2B932D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51760" y="867088"/>
                  <a:ext cx="174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E788DB1-5E26-62B1-DE55-514F112B9BED}"/>
                    </a:ext>
                  </a:extLst>
                </p14:cNvPr>
                <p14:cNvContentPartPr/>
                <p14:nvPr/>
              </p14:nvContentPartPr>
              <p14:xfrm>
                <a:off x="8255520" y="866008"/>
                <a:ext cx="143280" cy="90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E788DB1-5E26-62B1-DE55-514F112B9BE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246880" y="857368"/>
                  <a:ext cx="160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E856F17-3694-6710-94FB-4BB733FCF4C0}"/>
                    </a:ext>
                  </a:extLst>
                </p14:cNvPr>
                <p14:cNvContentPartPr/>
                <p14:nvPr/>
              </p14:nvContentPartPr>
              <p14:xfrm>
                <a:off x="8365680" y="860968"/>
                <a:ext cx="148320" cy="90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E856F17-3694-6710-94FB-4BB733FCF4C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57040" y="851968"/>
                  <a:ext cx="1659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3EAFEB6-E595-DA3F-054E-F79F6812EED3}"/>
                    </a:ext>
                  </a:extLst>
                </p14:cNvPr>
                <p14:cNvContentPartPr/>
                <p14:nvPr/>
              </p14:nvContentPartPr>
              <p14:xfrm>
                <a:off x="8515800" y="772048"/>
                <a:ext cx="342000" cy="190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3EAFEB6-E595-DA3F-054E-F79F6812EED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506800" y="763048"/>
                  <a:ext cx="3596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ACC3396-3A8A-0D7C-E8F5-A03AE775766D}"/>
              </a:ext>
            </a:extLst>
          </p:cNvPr>
          <p:cNvGrpSpPr/>
          <p:nvPr/>
        </p:nvGrpSpPr>
        <p:grpSpPr>
          <a:xfrm>
            <a:off x="8430480" y="1462168"/>
            <a:ext cx="1152000" cy="277560"/>
            <a:chOff x="8430480" y="1462168"/>
            <a:chExt cx="115200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D567B5F-D8CC-A3A2-2E54-7FC2630AD729}"/>
                    </a:ext>
                  </a:extLst>
                </p14:cNvPr>
                <p14:cNvContentPartPr/>
                <p14:nvPr/>
              </p14:nvContentPartPr>
              <p14:xfrm>
                <a:off x="8430480" y="1530208"/>
                <a:ext cx="13320" cy="200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D567B5F-D8CC-A3A2-2E54-7FC2630AD72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21840" y="1521208"/>
                  <a:ext cx="30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21CC08C-A486-FA01-A178-2DB11F22135E}"/>
                    </a:ext>
                  </a:extLst>
                </p14:cNvPr>
                <p14:cNvContentPartPr/>
                <p14:nvPr/>
              </p14:nvContentPartPr>
              <p14:xfrm>
                <a:off x="8432640" y="1626688"/>
                <a:ext cx="160920" cy="20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21CC08C-A486-FA01-A178-2DB11F22135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23640" y="1617688"/>
                  <a:ext cx="178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E65AFE0-8EB0-D34A-706B-7FA11E9BEE28}"/>
                    </a:ext>
                  </a:extLst>
                </p14:cNvPr>
                <p14:cNvContentPartPr/>
                <p14:nvPr/>
              </p14:nvContentPartPr>
              <p14:xfrm>
                <a:off x="8567280" y="1580248"/>
                <a:ext cx="360" cy="1418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E65AFE0-8EB0-D34A-706B-7FA11E9BEE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558640" y="1571608"/>
                  <a:ext cx="18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0707BA6-E671-E982-630E-311FFBCA8E46}"/>
                    </a:ext>
                  </a:extLst>
                </p14:cNvPr>
                <p14:cNvContentPartPr/>
                <p14:nvPr/>
              </p14:nvContentPartPr>
              <p14:xfrm>
                <a:off x="8620920" y="1611928"/>
                <a:ext cx="135360" cy="1087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0707BA6-E671-E982-630E-311FFBCA8E4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611920" y="1603288"/>
                  <a:ext cx="15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C7D8BE7-8021-5F55-EC04-607B7F96F7DC}"/>
                    </a:ext>
                  </a:extLst>
                </p14:cNvPr>
                <p14:cNvContentPartPr/>
                <p14:nvPr/>
              </p14:nvContentPartPr>
              <p14:xfrm>
                <a:off x="8657280" y="1479448"/>
                <a:ext cx="17640" cy="101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C7D8BE7-8021-5F55-EC04-607B7F96F7D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648280" y="1470448"/>
                  <a:ext cx="3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23FBF5C-C133-B033-D49A-119FC8519861}"/>
                    </a:ext>
                  </a:extLst>
                </p14:cNvPr>
                <p14:cNvContentPartPr/>
                <p14:nvPr/>
              </p14:nvContentPartPr>
              <p14:xfrm>
                <a:off x="8738640" y="1519768"/>
                <a:ext cx="17640" cy="608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23FBF5C-C133-B033-D49A-119FC851986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729640" y="1510768"/>
                  <a:ext cx="3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5CCF406-F404-DA60-DFF1-D0E54BE8A2ED}"/>
                    </a:ext>
                  </a:extLst>
                </p14:cNvPr>
                <p14:cNvContentPartPr/>
                <p14:nvPr/>
              </p14:nvContentPartPr>
              <p14:xfrm>
                <a:off x="8875440" y="1462168"/>
                <a:ext cx="120240" cy="2199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5CCF406-F404-DA60-DFF1-D0E54BE8A2E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66440" y="1453168"/>
                  <a:ext cx="137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B6C1B81-7CE8-8997-FE43-9DD584E48CA3}"/>
                    </a:ext>
                  </a:extLst>
                </p14:cNvPr>
                <p14:cNvContentPartPr/>
                <p14:nvPr/>
              </p14:nvContentPartPr>
              <p14:xfrm>
                <a:off x="9074160" y="1585648"/>
                <a:ext cx="147960" cy="102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B6C1B81-7CE8-8997-FE43-9DD584E48CA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65520" y="1576648"/>
                  <a:ext cx="165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C5EE5FC-2EF0-D914-8FCD-DBF95C17B371}"/>
                    </a:ext>
                  </a:extLst>
                </p14:cNvPr>
                <p14:cNvContentPartPr/>
                <p14:nvPr/>
              </p14:nvContentPartPr>
              <p14:xfrm>
                <a:off x="9243360" y="1557208"/>
                <a:ext cx="122400" cy="11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C5EE5FC-2EF0-D914-8FCD-DBF95C17B37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234360" y="1548568"/>
                  <a:ext cx="140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07655BB-F484-8B49-879F-9D030F4EFC2A}"/>
                    </a:ext>
                  </a:extLst>
                </p14:cNvPr>
                <p14:cNvContentPartPr/>
                <p14:nvPr/>
              </p14:nvContentPartPr>
              <p14:xfrm>
                <a:off x="9275400" y="1618048"/>
                <a:ext cx="79560" cy="118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07655BB-F484-8B49-879F-9D030F4EFC2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266400" y="1609048"/>
                  <a:ext cx="97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BD7D2F0-887D-6C55-BC1D-25593A2103CE}"/>
                    </a:ext>
                  </a:extLst>
                </p14:cNvPr>
                <p14:cNvContentPartPr/>
                <p14:nvPr/>
              </p14:nvContentPartPr>
              <p14:xfrm>
                <a:off x="9457920" y="1482328"/>
                <a:ext cx="124560" cy="2574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BD7D2F0-887D-6C55-BC1D-25593A2103C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448920" y="1473328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EA9E89C-9EE0-4181-A964-1A39538A8475}"/>
              </a:ext>
            </a:extLst>
          </p:cNvPr>
          <p:cNvGrpSpPr/>
          <p:nvPr/>
        </p:nvGrpSpPr>
        <p:grpSpPr>
          <a:xfrm>
            <a:off x="8096760" y="1686448"/>
            <a:ext cx="249480" cy="445680"/>
            <a:chOff x="8096760" y="1686448"/>
            <a:chExt cx="2494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2AB99A2-9BA0-D1C3-9D21-74C06396FBE3}"/>
                    </a:ext>
                  </a:extLst>
                </p14:cNvPr>
                <p14:cNvContentPartPr/>
                <p14:nvPr/>
              </p14:nvContentPartPr>
              <p14:xfrm>
                <a:off x="8096760" y="1686448"/>
                <a:ext cx="175320" cy="346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2AB99A2-9BA0-D1C3-9D21-74C06396FBE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87760" y="1677808"/>
                  <a:ext cx="192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E0F91F8-4EC8-BF34-C47B-A93E2D7A27EF}"/>
                    </a:ext>
                  </a:extLst>
                </p14:cNvPr>
                <p14:cNvContentPartPr/>
                <p14:nvPr/>
              </p14:nvContentPartPr>
              <p14:xfrm>
                <a:off x="8225280" y="1921168"/>
                <a:ext cx="120960" cy="210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E0F91F8-4EC8-BF34-C47B-A93E2D7A27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16280" y="1912168"/>
                  <a:ext cx="1386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9184773E-1009-EB28-737C-8BF8F90909F6}"/>
              </a:ext>
            </a:extLst>
          </p:cNvPr>
          <p:cNvGrpSpPr/>
          <p:nvPr/>
        </p:nvGrpSpPr>
        <p:grpSpPr>
          <a:xfrm>
            <a:off x="8530560" y="1886968"/>
            <a:ext cx="3005640" cy="393480"/>
            <a:chOff x="8530560" y="1886968"/>
            <a:chExt cx="300564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943487B-B7FA-0307-F4A3-EE47187BC33A}"/>
                    </a:ext>
                  </a:extLst>
                </p14:cNvPr>
                <p14:cNvContentPartPr/>
                <p14:nvPr/>
              </p14:nvContentPartPr>
              <p14:xfrm>
                <a:off x="8530560" y="1892368"/>
                <a:ext cx="150480" cy="260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943487B-B7FA-0307-F4A3-EE47187BC33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21920" y="1883368"/>
                  <a:ext cx="168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C124D7C-F937-5E17-078F-8E5AF0D1AC72}"/>
                    </a:ext>
                  </a:extLst>
                </p14:cNvPr>
                <p14:cNvContentPartPr/>
                <p14:nvPr/>
              </p14:nvContentPartPr>
              <p14:xfrm>
                <a:off x="8687160" y="1987408"/>
                <a:ext cx="73080" cy="6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C124D7C-F937-5E17-078F-8E5AF0D1AC7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678160" y="1978768"/>
                  <a:ext cx="90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A5A9AE-4798-E00D-17D8-1F02250D9108}"/>
                    </a:ext>
                  </a:extLst>
                </p14:cNvPr>
                <p14:cNvContentPartPr/>
                <p14:nvPr/>
              </p14:nvContentPartPr>
              <p14:xfrm>
                <a:off x="8708400" y="2010448"/>
                <a:ext cx="184320" cy="1562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A5A9AE-4798-E00D-17D8-1F02250D910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99760" y="2001808"/>
                  <a:ext cx="201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098C88E-3844-AF5E-BBC7-2C1CAFEC55BA}"/>
                    </a:ext>
                  </a:extLst>
                </p14:cNvPr>
                <p14:cNvContentPartPr/>
                <p14:nvPr/>
              </p14:nvContentPartPr>
              <p14:xfrm>
                <a:off x="9006120" y="1898128"/>
                <a:ext cx="19440" cy="219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098C88E-3844-AF5E-BBC7-2C1CAFEC55B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997480" y="1889128"/>
                  <a:ext cx="37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96DCC0F-4C6C-C7D2-CDBB-80116DCD5682}"/>
                    </a:ext>
                  </a:extLst>
                </p14:cNvPr>
                <p14:cNvContentPartPr/>
                <p14:nvPr/>
              </p14:nvContentPartPr>
              <p14:xfrm>
                <a:off x="9093240" y="2030968"/>
                <a:ext cx="117360" cy="98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96DCC0F-4C6C-C7D2-CDBB-80116DCD568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084240" y="2021968"/>
                  <a:ext cx="135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DC942F7-A321-63E9-4BCC-107A54ECBD58}"/>
                    </a:ext>
                  </a:extLst>
                </p14:cNvPr>
                <p14:cNvContentPartPr/>
                <p14:nvPr/>
              </p14:nvContentPartPr>
              <p14:xfrm>
                <a:off x="9110520" y="1944208"/>
                <a:ext cx="21600" cy="756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DC942F7-A321-63E9-4BCC-107A54ECBD5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101880" y="1935208"/>
                  <a:ext cx="39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E59A50C-C4C5-AB88-B4C5-B099451ABD51}"/>
                    </a:ext>
                  </a:extLst>
                </p14:cNvPr>
                <p14:cNvContentPartPr/>
                <p14:nvPr/>
              </p14:nvContentPartPr>
              <p14:xfrm>
                <a:off x="9112680" y="1944208"/>
                <a:ext cx="86040" cy="95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E59A50C-C4C5-AB88-B4C5-B099451ABD5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104040" y="1935208"/>
                  <a:ext cx="103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372F0E0-B2DC-2D6C-1AC8-C7A0CE9BF0C0}"/>
                    </a:ext>
                  </a:extLst>
                </p14:cNvPr>
                <p14:cNvContentPartPr/>
                <p14:nvPr/>
              </p14:nvContentPartPr>
              <p14:xfrm>
                <a:off x="9271080" y="2007568"/>
                <a:ext cx="124560" cy="90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372F0E0-B2DC-2D6C-1AC8-C7A0CE9BF0C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262080" y="1998928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11D5168-89A7-9541-8227-BC03E90C05B4}"/>
                    </a:ext>
                  </a:extLst>
                </p14:cNvPr>
                <p14:cNvContentPartPr/>
                <p14:nvPr/>
              </p14:nvContentPartPr>
              <p14:xfrm>
                <a:off x="9450720" y="1958608"/>
                <a:ext cx="79560" cy="321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11D5168-89A7-9541-8227-BC03E90C05B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441720" y="1949968"/>
                  <a:ext cx="97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486397C-9102-D84D-2C7F-AB6B160B23B5}"/>
                    </a:ext>
                  </a:extLst>
                </p14:cNvPr>
                <p14:cNvContentPartPr/>
                <p14:nvPr/>
              </p14:nvContentPartPr>
              <p14:xfrm>
                <a:off x="9542520" y="1978408"/>
                <a:ext cx="173520" cy="125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486397C-9102-D84D-2C7F-AB6B160B23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533880" y="1969768"/>
                  <a:ext cx="191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480A04B-3266-C812-51E1-187617ACA760}"/>
                    </a:ext>
                  </a:extLst>
                </p14:cNvPr>
                <p14:cNvContentPartPr/>
                <p14:nvPr/>
              </p14:nvContentPartPr>
              <p14:xfrm>
                <a:off x="9835200" y="1886968"/>
                <a:ext cx="148320" cy="243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480A04B-3266-C812-51E1-187617ACA76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826560" y="1877968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193A01D-F884-47E7-8797-19100371FDA8}"/>
                    </a:ext>
                  </a:extLst>
                </p14:cNvPr>
                <p14:cNvContentPartPr/>
                <p14:nvPr/>
              </p14:nvContentPartPr>
              <p14:xfrm>
                <a:off x="9985320" y="1978048"/>
                <a:ext cx="148680" cy="119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193A01D-F884-47E7-8797-19100371FDA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976680" y="1969408"/>
                  <a:ext cx="166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F842D92-4068-4B68-F01A-4952114E97BF}"/>
                    </a:ext>
                  </a:extLst>
                </p14:cNvPr>
                <p14:cNvContentPartPr/>
                <p14:nvPr/>
              </p14:nvContentPartPr>
              <p14:xfrm>
                <a:off x="10147680" y="1955728"/>
                <a:ext cx="99360" cy="185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F842D92-4068-4B68-F01A-4952114E97B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138680" y="1947088"/>
                  <a:ext cx="117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FD6C30B-260C-A610-7F7E-D84489DC11C5}"/>
                    </a:ext>
                  </a:extLst>
                </p14:cNvPr>
                <p14:cNvContentPartPr/>
                <p14:nvPr/>
              </p14:nvContentPartPr>
              <p14:xfrm>
                <a:off x="10359720" y="1892368"/>
                <a:ext cx="2520" cy="2314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FD6C30B-260C-A610-7F7E-D84489DC11C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351080" y="1883368"/>
                  <a:ext cx="20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B671D7B-4C07-C757-1322-52CEAFDE463B}"/>
                    </a:ext>
                  </a:extLst>
                </p14:cNvPr>
                <p14:cNvContentPartPr/>
                <p14:nvPr/>
              </p14:nvContentPartPr>
              <p14:xfrm>
                <a:off x="10443240" y="1996048"/>
                <a:ext cx="90360" cy="98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B671D7B-4C07-C757-1322-52CEAFDE463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434240" y="1987408"/>
                  <a:ext cx="10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D7AAE61-8A46-E996-E68D-1B0BCFA49D7B}"/>
                    </a:ext>
                  </a:extLst>
                </p14:cNvPr>
                <p14:cNvContentPartPr/>
                <p14:nvPr/>
              </p14:nvContentPartPr>
              <p14:xfrm>
                <a:off x="10417320" y="1909648"/>
                <a:ext cx="13320" cy="78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D7AAE61-8A46-E996-E68D-1B0BCFA49D7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408680" y="1900648"/>
                  <a:ext cx="30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BA708FE-B931-F32B-9EAD-ECCDF2A1900A}"/>
                    </a:ext>
                  </a:extLst>
                </p14:cNvPr>
                <p14:cNvContentPartPr/>
                <p14:nvPr/>
              </p14:nvContentPartPr>
              <p14:xfrm>
                <a:off x="10417320" y="1909648"/>
                <a:ext cx="66600" cy="900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BA708FE-B931-F32B-9EAD-ECCDF2A1900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408680" y="1900648"/>
                  <a:ext cx="84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9CF2593-F4A4-589B-88CA-0656F974D36C}"/>
                    </a:ext>
                  </a:extLst>
                </p14:cNvPr>
                <p14:cNvContentPartPr/>
                <p14:nvPr/>
              </p14:nvContentPartPr>
              <p14:xfrm>
                <a:off x="10575720" y="1964368"/>
                <a:ext cx="88200" cy="127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9CF2593-F4A4-589B-88CA-0656F974D36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567080" y="1955728"/>
                  <a:ext cx="105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1CCCF3-C28A-F80D-EB01-6EC0FEE0D59E}"/>
                    </a:ext>
                  </a:extLst>
                </p14:cNvPr>
                <p14:cNvContentPartPr/>
                <p14:nvPr/>
              </p14:nvContentPartPr>
              <p14:xfrm>
                <a:off x="10716840" y="1970128"/>
                <a:ext cx="137160" cy="274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1CCCF3-C28A-F80D-EB01-6EC0FEE0D59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708200" y="1961488"/>
                  <a:ext cx="154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9E0D686-9DEA-2DCA-8703-40B779EDD0EB}"/>
                    </a:ext>
                  </a:extLst>
                </p14:cNvPr>
                <p14:cNvContentPartPr/>
                <p14:nvPr/>
              </p14:nvContentPartPr>
              <p14:xfrm>
                <a:off x="10919880" y="1971928"/>
                <a:ext cx="99000" cy="111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9E0D686-9DEA-2DCA-8703-40B779EDD0E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911240" y="1962928"/>
                  <a:ext cx="116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8460193-1677-4A61-2546-78037B96EA5A}"/>
                    </a:ext>
                  </a:extLst>
                </p14:cNvPr>
                <p14:cNvContentPartPr/>
                <p14:nvPr/>
              </p14:nvContentPartPr>
              <p14:xfrm>
                <a:off x="11018520" y="1996048"/>
                <a:ext cx="360" cy="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8460193-1677-4A61-2546-78037B96EA5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009520" y="19874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5BF7CA1-F3C8-AD46-702B-AB843CF62B3B}"/>
                    </a:ext>
                  </a:extLst>
                </p14:cNvPr>
                <p14:cNvContentPartPr/>
                <p14:nvPr/>
              </p14:nvContentPartPr>
              <p14:xfrm>
                <a:off x="11018520" y="1973008"/>
                <a:ext cx="173520" cy="234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5BF7CA1-F3C8-AD46-702B-AB843CF62B3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09520" y="1964368"/>
                  <a:ext cx="191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DA27541-90CF-C501-533D-F196454FAEF1}"/>
                    </a:ext>
                  </a:extLst>
                </p14:cNvPr>
                <p14:cNvContentPartPr/>
                <p14:nvPr/>
              </p14:nvContentPartPr>
              <p14:xfrm>
                <a:off x="11098080" y="1952848"/>
                <a:ext cx="273600" cy="1249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DA27541-90CF-C501-533D-F196454FAEF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089080" y="1944208"/>
                  <a:ext cx="291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9A82AB0-6929-619E-27FA-B3924196CE1A}"/>
                    </a:ext>
                  </a:extLst>
                </p14:cNvPr>
                <p14:cNvContentPartPr/>
                <p14:nvPr/>
              </p14:nvContentPartPr>
              <p14:xfrm>
                <a:off x="11386440" y="1955728"/>
                <a:ext cx="149760" cy="73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9A82AB0-6929-619E-27FA-B3924196CE1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377440" y="1947088"/>
                  <a:ext cx="1674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42D9219-434D-22FD-19AD-941E7148B7BC}"/>
              </a:ext>
            </a:extLst>
          </p:cNvPr>
          <p:cNvGrpSpPr/>
          <p:nvPr/>
        </p:nvGrpSpPr>
        <p:grpSpPr>
          <a:xfrm>
            <a:off x="8528760" y="2284768"/>
            <a:ext cx="3112560" cy="856440"/>
            <a:chOff x="8528760" y="2284768"/>
            <a:chExt cx="311256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40C89A8-AAEA-DBB8-C23A-7AB62931953D}"/>
                    </a:ext>
                  </a:extLst>
                </p14:cNvPr>
                <p14:cNvContentPartPr/>
                <p14:nvPr/>
              </p14:nvContentPartPr>
              <p14:xfrm>
                <a:off x="8530920" y="2469808"/>
                <a:ext cx="17640" cy="227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40C89A8-AAEA-DBB8-C23A-7AB62931953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522280" y="2460808"/>
                  <a:ext cx="35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80C406B-AFE3-5486-278F-89301A0780DC}"/>
                    </a:ext>
                  </a:extLst>
                </p14:cNvPr>
                <p14:cNvContentPartPr/>
                <p14:nvPr/>
              </p14:nvContentPartPr>
              <p14:xfrm>
                <a:off x="8530920" y="2465848"/>
                <a:ext cx="153360" cy="114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80C406B-AFE3-5486-278F-89301A0780D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22280" y="2456848"/>
                  <a:ext cx="171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16EE865-0708-39E0-BF5E-7D79A14F7560}"/>
                    </a:ext>
                  </a:extLst>
                </p14:cNvPr>
                <p14:cNvContentPartPr/>
                <p14:nvPr/>
              </p14:nvContentPartPr>
              <p14:xfrm>
                <a:off x="8785440" y="2362888"/>
                <a:ext cx="45360" cy="3434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16EE865-0708-39E0-BF5E-7D79A14F756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776440" y="2353888"/>
                  <a:ext cx="63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68869EA-6BE8-0D51-E76B-A2B1267A8CAD}"/>
                    </a:ext>
                  </a:extLst>
                </p14:cNvPr>
                <p14:cNvContentPartPr/>
                <p14:nvPr/>
              </p14:nvContentPartPr>
              <p14:xfrm>
                <a:off x="8712720" y="2567728"/>
                <a:ext cx="143640" cy="61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68869EA-6BE8-0D51-E76B-A2B1267A8CA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04080" y="2559088"/>
                  <a:ext cx="161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3DDA069-6A2C-82B5-84D4-3DD06FE53CC0}"/>
                    </a:ext>
                  </a:extLst>
                </p14:cNvPr>
                <p14:cNvContentPartPr/>
                <p14:nvPr/>
              </p14:nvContentPartPr>
              <p14:xfrm>
                <a:off x="8903160" y="2509768"/>
                <a:ext cx="150120" cy="738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3DDA069-6A2C-82B5-84D4-3DD06FE53CC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894520" y="2500768"/>
                  <a:ext cx="167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25976C1-D267-D841-06D4-70693CF3B60E}"/>
                    </a:ext>
                  </a:extLst>
                </p14:cNvPr>
                <p14:cNvContentPartPr/>
                <p14:nvPr/>
              </p14:nvContentPartPr>
              <p14:xfrm>
                <a:off x="9063000" y="2368648"/>
                <a:ext cx="153000" cy="202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25976C1-D267-D841-06D4-70693CF3B60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54000" y="2359648"/>
                  <a:ext cx="170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8A89F4F-EE7F-568E-8C75-50B981E17A65}"/>
                    </a:ext>
                  </a:extLst>
                </p14:cNvPr>
                <p14:cNvContentPartPr/>
                <p14:nvPr/>
              </p14:nvContentPartPr>
              <p14:xfrm>
                <a:off x="9316080" y="2432728"/>
                <a:ext cx="36720" cy="316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8A89F4F-EE7F-568E-8C75-50B981E17A6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307080" y="2423728"/>
                  <a:ext cx="54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FB863C4-407E-0543-6DC9-F19C08F04B1F}"/>
                    </a:ext>
                  </a:extLst>
                </p14:cNvPr>
                <p14:cNvContentPartPr/>
                <p14:nvPr/>
              </p14:nvContentPartPr>
              <p14:xfrm>
                <a:off x="9337320" y="2469808"/>
                <a:ext cx="360" cy="32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FB863C4-407E-0543-6DC9-F19C08F04B1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328680" y="2460808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8F196F8-92F0-136B-2A55-9928C75FFB78}"/>
                    </a:ext>
                  </a:extLst>
                </p14:cNvPr>
                <p14:cNvContentPartPr/>
                <p14:nvPr/>
              </p14:nvContentPartPr>
              <p14:xfrm>
                <a:off x="9257400" y="2448928"/>
                <a:ext cx="86760" cy="116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8F196F8-92F0-136B-2A55-9928C75FFB7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248400" y="2440288"/>
                  <a:ext cx="104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427EFE-56D7-6894-03EE-5AFC30E35186}"/>
                    </a:ext>
                  </a:extLst>
                </p14:cNvPr>
                <p14:cNvContentPartPr/>
                <p14:nvPr/>
              </p14:nvContentPartPr>
              <p14:xfrm>
                <a:off x="9628200" y="2434888"/>
                <a:ext cx="215640" cy="1170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427EFE-56D7-6894-03EE-5AFC30E3518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619560" y="2426248"/>
                  <a:ext cx="233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E8C8650-935A-9BD6-7B37-3B0EF0EA706C}"/>
                    </a:ext>
                  </a:extLst>
                </p14:cNvPr>
                <p14:cNvContentPartPr/>
                <p14:nvPr/>
              </p14:nvContentPartPr>
              <p14:xfrm>
                <a:off x="9910440" y="2440648"/>
                <a:ext cx="130680" cy="1468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E8C8650-935A-9BD6-7B37-3B0EF0EA706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901800" y="2432008"/>
                  <a:ext cx="148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1683321-F64C-C619-F46C-72F407DA5396}"/>
                    </a:ext>
                  </a:extLst>
                </p14:cNvPr>
                <p14:cNvContentPartPr/>
                <p14:nvPr/>
              </p14:nvContentPartPr>
              <p14:xfrm>
                <a:off x="10167120" y="2400328"/>
                <a:ext cx="348840" cy="220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1683321-F64C-C619-F46C-72F407DA539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158480" y="2391688"/>
                  <a:ext cx="366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1A59719-1053-96BB-B342-A8B529F8C719}"/>
                    </a:ext>
                  </a:extLst>
                </p14:cNvPr>
                <p14:cNvContentPartPr/>
                <p14:nvPr/>
              </p14:nvContentPartPr>
              <p14:xfrm>
                <a:off x="10545480" y="2440648"/>
                <a:ext cx="71280" cy="1119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1A59719-1053-96BB-B342-A8B529F8C7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536840" y="2432008"/>
                  <a:ext cx="8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264EFB9-EEC2-E6AA-6E8C-C938704F81DF}"/>
                    </a:ext>
                  </a:extLst>
                </p14:cNvPr>
                <p14:cNvContentPartPr/>
                <p14:nvPr/>
              </p14:nvContentPartPr>
              <p14:xfrm>
                <a:off x="10787400" y="2360008"/>
                <a:ext cx="231840" cy="196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264EFB9-EEC2-E6AA-6E8C-C938704F81D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778400" y="2351008"/>
                  <a:ext cx="24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09DC8DC-EA0A-EEDB-4DB7-069C8EFB83FF}"/>
                    </a:ext>
                  </a:extLst>
                </p14:cNvPr>
                <p14:cNvContentPartPr/>
                <p14:nvPr/>
              </p14:nvContentPartPr>
              <p14:xfrm>
                <a:off x="11068920" y="2374408"/>
                <a:ext cx="123120" cy="1306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09DC8DC-EA0A-EEDB-4DB7-069C8EFB83F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60280" y="2365768"/>
                  <a:ext cx="14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01B1448-0BFB-7032-B641-1AA4270653E3}"/>
                    </a:ext>
                  </a:extLst>
                </p14:cNvPr>
                <p14:cNvContentPartPr/>
                <p14:nvPr/>
              </p14:nvContentPartPr>
              <p14:xfrm>
                <a:off x="11232360" y="2383048"/>
                <a:ext cx="81720" cy="1080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01B1448-0BFB-7032-B641-1AA4270653E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223720" y="2374408"/>
                  <a:ext cx="99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4E1D6D8-4459-0090-FB63-39B9DD5A64A9}"/>
                    </a:ext>
                  </a:extLst>
                </p14:cNvPr>
                <p14:cNvContentPartPr/>
                <p14:nvPr/>
              </p14:nvContentPartPr>
              <p14:xfrm>
                <a:off x="11334960" y="2362888"/>
                <a:ext cx="111600" cy="1774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4E1D6D8-4459-0090-FB63-39B9DD5A64A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326320" y="2353888"/>
                  <a:ext cx="129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C5755C5-DA30-3309-9312-4553C06027C1}"/>
                    </a:ext>
                  </a:extLst>
                </p14:cNvPr>
                <p14:cNvContentPartPr/>
                <p14:nvPr/>
              </p14:nvContentPartPr>
              <p14:xfrm>
                <a:off x="11328480" y="2405368"/>
                <a:ext cx="259200" cy="87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C5755C5-DA30-3309-9312-4553C06027C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319840" y="2396728"/>
                  <a:ext cx="276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9C815A5-D74E-F625-22AC-48EE1F57BD3C}"/>
                    </a:ext>
                  </a:extLst>
                </p14:cNvPr>
                <p14:cNvContentPartPr/>
                <p14:nvPr/>
              </p14:nvContentPartPr>
              <p14:xfrm>
                <a:off x="11608920" y="2284768"/>
                <a:ext cx="32400" cy="2746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9C815A5-D74E-F625-22AC-48EE1F57BD3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599920" y="2276128"/>
                  <a:ext cx="50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426662E-F4AC-5653-F83D-285971E1821F}"/>
                    </a:ext>
                  </a:extLst>
                </p14:cNvPr>
                <p14:cNvContentPartPr/>
                <p14:nvPr/>
              </p14:nvContentPartPr>
              <p14:xfrm>
                <a:off x="8528760" y="2936728"/>
                <a:ext cx="135360" cy="2044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426662E-F4AC-5653-F83D-285971E1821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519760" y="2927728"/>
                  <a:ext cx="153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1694D38-3C53-FF68-94C5-721B7E5D2543}"/>
                    </a:ext>
                  </a:extLst>
                </p14:cNvPr>
                <p14:cNvContentPartPr/>
                <p14:nvPr/>
              </p14:nvContentPartPr>
              <p14:xfrm>
                <a:off x="8530920" y="3029968"/>
                <a:ext cx="135000" cy="26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1694D38-3C53-FF68-94C5-721B7E5D254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522280" y="3020968"/>
                  <a:ext cx="152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578028C-D738-13B2-7272-6CE9501E8E9A}"/>
                    </a:ext>
                  </a:extLst>
                </p14:cNvPr>
                <p14:cNvContentPartPr/>
                <p14:nvPr/>
              </p14:nvContentPartPr>
              <p14:xfrm>
                <a:off x="8685000" y="2977768"/>
                <a:ext cx="143640" cy="1425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578028C-D738-13B2-7272-6CE9501E8E9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676360" y="2969128"/>
                  <a:ext cx="161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326428B-256E-B3C8-9733-FD6C025091F5}"/>
                    </a:ext>
                  </a:extLst>
                </p14:cNvPr>
                <p14:cNvContentPartPr/>
                <p14:nvPr/>
              </p14:nvContentPartPr>
              <p14:xfrm>
                <a:off x="8962920" y="2936728"/>
                <a:ext cx="231480" cy="111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326428B-256E-B3C8-9733-FD6C025091F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954280" y="2927728"/>
                  <a:ext cx="249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9C2B3CF0-7A28-6DE0-6BDA-7040FFA18F78}"/>
                    </a:ext>
                  </a:extLst>
                </p14:cNvPr>
                <p14:cNvContentPartPr/>
                <p14:nvPr/>
              </p14:nvContentPartPr>
              <p14:xfrm>
                <a:off x="9196200" y="2946088"/>
                <a:ext cx="6840" cy="842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9C2B3CF0-7A28-6DE0-6BDA-7040FFA18F7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87200" y="2937448"/>
                  <a:ext cx="24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C50765B-75BF-2B99-A46B-15713A6AC222}"/>
                    </a:ext>
                  </a:extLst>
                </p14:cNvPr>
                <p14:cNvContentPartPr/>
                <p14:nvPr/>
              </p14:nvContentPartPr>
              <p14:xfrm>
                <a:off x="9172800" y="2888488"/>
                <a:ext cx="102960" cy="57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C50765B-75BF-2B99-A46B-15713A6AC22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163800" y="2879488"/>
                  <a:ext cx="120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8B91DDD-7ED0-0454-2994-BD1AF802C796}"/>
                    </a:ext>
                  </a:extLst>
                </p14:cNvPr>
                <p14:cNvContentPartPr/>
                <p14:nvPr/>
              </p14:nvContentPartPr>
              <p14:xfrm>
                <a:off x="9302760" y="2902888"/>
                <a:ext cx="98640" cy="118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8B91DDD-7ED0-0454-2994-BD1AF802C79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294120" y="2893888"/>
                  <a:ext cx="116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330BEF4-6D4A-A928-1E32-BD0D4C6E52D0}"/>
                    </a:ext>
                  </a:extLst>
                </p14:cNvPr>
                <p14:cNvContentPartPr/>
                <p14:nvPr/>
              </p14:nvContentPartPr>
              <p14:xfrm>
                <a:off x="9439920" y="2891008"/>
                <a:ext cx="195120" cy="1076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330BEF4-6D4A-A928-1E32-BD0D4C6E52D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431280" y="2882008"/>
                  <a:ext cx="212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A79F769E-4015-9523-F71D-F9CCB552DE67}"/>
                    </a:ext>
                  </a:extLst>
                </p14:cNvPr>
                <p14:cNvContentPartPr/>
                <p14:nvPr/>
              </p14:nvContentPartPr>
              <p14:xfrm>
                <a:off x="9636480" y="2891368"/>
                <a:ext cx="204840" cy="118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A79F769E-4015-9523-F71D-F9CCB552DE6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27840" y="2882368"/>
                  <a:ext cx="222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1485BEC-8363-77DF-4F52-F8AC84B7D898}"/>
                    </a:ext>
                  </a:extLst>
                </p14:cNvPr>
                <p14:cNvContentPartPr/>
                <p14:nvPr/>
              </p14:nvContentPartPr>
              <p14:xfrm>
                <a:off x="9996120" y="2795968"/>
                <a:ext cx="6840" cy="225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1485BEC-8363-77DF-4F52-F8AC84B7D89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987120" y="2786968"/>
                  <a:ext cx="24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2082E11-8891-CBF9-7501-F5A66F9591BF}"/>
                    </a:ext>
                  </a:extLst>
                </p14:cNvPr>
                <p14:cNvContentPartPr/>
                <p14:nvPr/>
              </p14:nvContentPartPr>
              <p14:xfrm>
                <a:off x="9968400" y="2764288"/>
                <a:ext cx="189000" cy="2599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2082E11-8891-CBF9-7501-F5A66F9591B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959400" y="2755288"/>
                  <a:ext cx="20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2453993-BAF3-D81F-D37F-E5704785FA25}"/>
                    </a:ext>
                  </a:extLst>
                </p14:cNvPr>
                <p14:cNvContentPartPr/>
                <p14:nvPr/>
              </p14:nvContentPartPr>
              <p14:xfrm>
                <a:off x="10193040" y="2847808"/>
                <a:ext cx="360" cy="1533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2453993-BAF3-D81F-D37F-E5704785FA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184040" y="2839168"/>
                  <a:ext cx="18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6C4F555-7CDC-66AB-30D9-70615B261E2A}"/>
                    </a:ext>
                  </a:extLst>
                </p14:cNvPr>
                <p14:cNvContentPartPr/>
                <p14:nvPr/>
              </p14:nvContentPartPr>
              <p14:xfrm>
                <a:off x="10259280" y="2911528"/>
                <a:ext cx="128520" cy="583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6C4F555-7CDC-66AB-30D9-70615B261E2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250280" y="2902528"/>
                  <a:ext cx="14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6795B9D-FE5D-21D6-D92C-A394C32B0E95}"/>
                    </a:ext>
                  </a:extLst>
                </p14:cNvPr>
                <p14:cNvContentPartPr/>
                <p14:nvPr/>
              </p14:nvContentPartPr>
              <p14:xfrm>
                <a:off x="10387440" y="2879848"/>
                <a:ext cx="177840" cy="20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6795B9D-FE5D-21D6-D92C-A394C32B0E9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378800" y="2870848"/>
                  <a:ext cx="19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1DF6277-A3E4-541A-6B80-4D140943FFB2}"/>
                    </a:ext>
                  </a:extLst>
                </p14:cNvPr>
                <p14:cNvContentPartPr/>
                <p14:nvPr/>
              </p14:nvContentPartPr>
              <p14:xfrm>
                <a:off x="10464480" y="2853568"/>
                <a:ext cx="25920" cy="136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1DF6277-A3E4-541A-6B80-4D140943FFB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55840" y="2844928"/>
                  <a:ext cx="43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AA0261F-E8F8-7EC6-6879-FCA3BF9A27AC}"/>
                    </a:ext>
                  </a:extLst>
                </p14:cNvPr>
                <p14:cNvContentPartPr/>
                <p14:nvPr/>
              </p14:nvContentPartPr>
              <p14:xfrm>
                <a:off x="10545840" y="2871208"/>
                <a:ext cx="141480" cy="90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AA0261F-E8F8-7EC6-6879-FCA3BF9A27A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36840" y="2862208"/>
                  <a:ext cx="159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7C9BA00-600B-7B76-7323-9DFEDEA6A8B5}"/>
                    </a:ext>
                  </a:extLst>
                </p14:cNvPr>
                <p14:cNvContentPartPr/>
                <p14:nvPr/>
              </p14:nvContentPartPr>
              <p14:xfrm>
                <a:off x="10620720" y="2819008"/>
                <a:ext cx="111600" cy="1792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7C9BA00-600B-7B76-7323-9DFEDEA6A8B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611720" y="2810368"/>
                  <a:ext cx="1292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5899888-3EEE-CA90-5D98-F23AE1EF9B8D}"/>
              </a:ext>
            </a:extLst>
          </p:cNvPr>
          <p:cNvGrpSpPr/>
          <p:nvPr/>
        </p:nvGrpSpPr>
        <p:grpSpPr>
          <a:xfrm>
            <a:off x="8436960" y="3410848"/>
            <a:ext cx="1529640" cy="356760"/>
            <a:chOff x="8436960" y="3410848"/>
            <a:chExt cx="152964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10E1144-EDBD-D503-5593-594837A80840}"/>
                    </a:ext>
                  </a:extLst>
                </p14:cNvPr>
                <p14:cNvContentPartPr/>
                <p14:nvPr/>
              </p14:nvContentPartPr>
              <p14:xfrm>
                <a:off x="8451720" y="3450088"/>
                <a:ext cx="13320" cy="3006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10E1144-EDBD-D503-5593-594837A8084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443080" y="3441088"/>
                  <a:ext cx="30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A8C25AD5-865D-9F91-516A-FCA3F0EB0012}"/>
                    </a:ext>
                  </a:extLst>
                </p14:cNvPr>
                <p14:cNvContentPartPr/>
                <p14:nvPr/>
              </p14:nvContentPartPr>
              <p14:xfrm>
                <a:off x="8436960" y="3558088"/>
                <a:ext cx="148320" cy="234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A8C25AD5-865D-9F91-516A-FCA3F0EB001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27960" y="3549448"/>
                  <a:ext cx="165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B9AF3A4-2F05-5B2D-A721-D7EBA00718FD}"/>
                    </a:ext>
                  </a:extLst>
                </p14:cNvPr>
                <p14:cNvContentPartPr/>
                <p14:nvPr/>
              </p14:nvContentPartPr>
              <p14:xfrm>
                <a:off x="8475480" y="3593008"/>
                <a:ext cx="92160" cy="1418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B9AF3A4-2F05-5B2D-A721-D7EBA00718F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466480" y="3584008"/>
                  <a:ext cx="109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EBC48AD-42CA-A7AB-5F13-1F45F6478E93}"/>
                    </a:ext>
                  </a:extLst>
                </p14:cNvPr>
                <p14:cNvContentPartPr/>
                <p14:nvPr/>
              </p14:nvContentPartPr>
              <p14:xfrm>
                <a:off x="8633520" y="3563848"/>
                <a:ext cx="124560" cy="124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EBC48AD-42CA-A7AB-5F13-1F45F6478E9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24880" y="3555208"/>
                  <a:ext cx="142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C6D7A37-37B4-4339-5453-334D599B821D}"/>
                    </a:ext>
                  </a:extLst>
                </p14:cNvPr>
                <p14:cNvContentPartPr/>
                <p14:nvPr/>
              </p14:nvContentPartPr>
              <p14:xfrm>
                <a:off x="8799840" y="3639448"/>
                <a:ext cx="84600" cy="1281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C6D7A37-37B4-4339-5453-334D599B821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791200" y="3630808"/>
                  <a:ext cx="102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71D8E10-B5F0-0C3A-28C9-298727565D94}"/>
                    </a:ext>
                  </a:extLst>
                </p14:cNvPr>
                <p14:cNvContentPartPr/>
                <p14:nvPr/>
              </p14:nvContentPartPr>
              <p14:xfrm>
                <a:off x="8845560" y="3584368"/>
                <a:ext cx="182160" cy="349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71D8E10-B5F0-0C3A-28C9-298727565D9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836560" y="3575368"/>
                  <a:ext cx="199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29277F1-8D37-1106-FF55-EE88BADF8560}"/>
                    </a:ext>
                  </a:extLst>
                </p14:cNvPr>
                <p14:cNvContentPartPr/>
                <p14:nvPr/>
              </p14:nvContentPartPr>
              <p14:xfrm>
                <a:off x="8952480" y="3558088"/>
                <a:ext cx="280440" cy="174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29277F1-8D37-1106-FF55-EE88BADF856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43840" y="3549448"/>
                  <a:ext cx="298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E0A4368-26B2-B0E0-8D50-BE7D652B8F22}"/>
                    </a:ext>
                  </a:extLst>
                </p14:cNvPr>
                <p14:cNvContentPartPr/>
                <p14:nvPr/>
              </p14:nvContentPartPr>
              <p14:xfrm>
                <a:off x="9251640" y="3563848"/>
                <a:ext cx="137160" cy="11880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E0A4368-26B2-B0E0-8D50-BE7D652B8F2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43000" y="3555208"/>
                  <a:ext cx="154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C4EB3DD-6DF9-148F-7CBC-F463DC622593}"/>
                    </a:ext>
                  </a:extLst>
                </p14:cNvPr>
                <p14:cNvContentPartPr/>
                <p14:nvPr/>
              </p14:nvContentPartPr>
              <p14:xfrm>
                <a:off x="9512640" y="3540808"/>
                <a:ext cx="88200" cy="176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C4EB3DD-6DF9-148F-7CBC-F463DC62259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504000" y="3532168"/>
                  <a:ext cx="105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AC6FE29-1B0D-25A9-3455-FB54D3C853BB}"/>
                    </a:ext>
                  </a:extLst>
                </p14:cNvPr>
                <p14:cNvContentPartPr/>
                <p14:nvPr/>
              </p14:nvContentPartPr>
              <p14:xfrm>
                <a:off x="9514800" y="3598768"/>
                <a:ext cx="86040" cy="291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AC6FE29-1B0D-25A9-3455-FB54D3C853B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506160" y="3589768"/>
                  <a:ext cx="103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A936F8D-E4E9-42F0-3DE2-910391C7B530}"/>
                    </a:ext>
                  </a:extLst>
                </p14:cNvPr>
                <p14:cNvContentPartPr/>
                <p14:nvPr/>
              </p14:nvContentPartPr>
              <p14:xfrm>
                <a:off x="9752400" y="3434248"/>
                <a:ext cx="13320" cy="2048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A936F8D-E4E9-42F0-3DE2-910391C7B53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743400" y="3425248"/>
                  <a:ext cx="30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AA17E50-345B-1988-A509-5F15674FB87C}"/>
                    </a:ext>
                  </a:extLst>
                </p14:cNvPr>
                <p14:cNvContentPartPr/>
                <p14:nvPr/>
              </p14:nvContentPartPr>
              <p14:xfrm>
                <a:off x="9871920" y="3410848"/>
                <a:ext cx="94680" cy="2660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AA17E50-345B-1988-A509-5F15674FB87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863280" y="3402208"/>
                  <a:ext cx="1123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36055A5E-BD5B-5176-C6FF-63695C3988F1}"/>
              </a:ext>
            </a:extLst>
          </p:cNvPr>
          <p:cNvGrpSpPr/>
          <p:nvPr/>
        </p:nvGrpSpPr>
        <p:grpSpPr>
          <a:xfrm>
            <a:off x="8471160" y="3959488"/>
            <a:ext cx="1630080" cy="343440"/>
            <a:chOff x="8471160" y="3959488"/>
            <a:chExt cx="163008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2BF29A53-276B-24E2-B1BC-4534DC10D69E}"/>
                    </a:ext>
                  </a:extLst>
                </p14:cNvPr>
                <p14:cNvContentPartPr/>
                <p14:nvPr/>
              </p14:nvContentPartPr>
              <p14:xfrm>
                <a:off x="8502840" y="3991168"/>
                <a:ext cx="21960" cy="31176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2BF29A53-276B-24E2-B1BC-4534DC10D69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493840" y="3982528"/>
                  <a:ext cx="39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8F5F701-7AE0-2B39-E604-A3513974C5D5}"/>
                    </a:ext>
                  </a:extLst>
                </p14:cNvPr>
                <p14:cNvContentPartPr/>
                <p14:nvPr/>
              </p14:nvContentPartPr>
              <p14:xfrm>
                <a:off x="8471160" y="4118248"/>
                <a:ext cx="177840" cy="320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8F5F701-7AE0-2B39-E604-A3513974C5D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62160" y="4109608"/>
                  <a:ext cx="195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5BA7F7C-98A1-6D02-5417-20F2BAE34ED0}"/>
                    </a:ext>
                  </a:extLst>
                </p14:cNvPr>
                <p14:cNvContentPartPr/>
                <p14:nvPr/>
              </p14:nvContentPartPr>
              <p14:xfrm>
                <a:off x="8514000" y="4153168"/>
                <a:ext cx="107280" cy="11592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5BA7F7C-98A1-6D02-5417-20F2BAE34ED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505000" y="4144168"/>
                  <a:ext cx="124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A9519A4-6988-4249-4CE9-A4083205962C}"/>
                    </a:ext>
                  </a:extLst>
                </p14:cNvPr>
                <p14:cNvContentPartPr/>
                <p14:nvPr/>
              </p14:nvContentPartPr>
              <p14:xfrm>
                <a:off x="8640000" y="4153168"/>
                <a:ext cx="152280" cy="1332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A9519A4-6988-4249-4CE9-A4083205962C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631360" y="4144168"/>
                  <a:ext cx="169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E8DB239-734C-A321-3BCF-49C8448FB07B}"/>
                    </a:ext>
                  </a:extLst>
                </p14:cNvPr>
                <p14:cNvContentPartPr/>
                <p14:nvPr/>
              </p14:nvContentPartPr>
              <p14:xfrm>
                <a:off x="8815320" y="4164688"/>
                <a:ext cx="145800" cy="1076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E8DB239-734C-A321-3BCF-49C8448FB07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806680" y="4155688"/>
                  <a:ext cx="163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80A2F241-1ABD-47C6-CC77-FA3D804A3FD3}"/>
                    </a:ext>
                  </a:extLst>
                </p14:cNvPr>
                <p14:cNvContentPartPr/>
                <p14:nvPr/>
              </p14:nvContentPartPr>
              <p14:xfrm>
                <a:off x="8941680" y="4132648"/>
                <a:ext cx="182520" cy="108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80A2F241-1ABD-47C6-CC77-FA3D804A3FD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932680" y="4124008"/>
                  <a:ext cx="200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44C6BB8-6D2C-70E2-EAF7-6645F0DD79F5}"/>
                    </a:ext>
                  </a:extLst>
                </p14:cNvPr>
                <p14:cNvContentPartPr/>
                <p14:nvPr/>
              </p14:nvContentPartPr>
              <p14:xfrm>
                <a:off x="9037800" y="4063528"/>
                <a:ext cx="19440" cy="2372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44C6BB8-6D2C-70E2-EAF7-6645F0DD79F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029160" y="4054528"/>
                  <a:ext cx="37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9725B49-BBBA-89CC-CFE5-AB489A5C4BF1}"/>
                    </a:ext>
                  </a:extLst>
                </p14:cNvPr>
                <p14:cNvContentPartPr/>
                <p14:nvPr/>
              </p14:nvContentPartPr>
              <p14:xfrm>
                <a:off x="9095760" y="4137328"/>
                <a:ext cx="205560" cy="1382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9725B49-BBBA-89CC-CFE5-AB489A5C4BF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086760" y="4128688"/>
                  <a:ext cx="223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EE44481-CED4-E2A6-0CE7-B69BCACD2738}"/>
                    </a:ext>
                  </a:extLst>
                </p14:cNvPr>
                <p14:cNvContentPartPr/>
                <p14:nvPr/>
              </p14:nvContentPartPr>
              <p14:xfrm>
                <a:off x="9304920" y="4115368"/>
                <a:ext cx="131400" cy="1569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EE44481-CED4-E2A6-0CE7-B69BCACD273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295920" y="4106728"/>
                  <a:ext cx="149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08D30BE-9228-6D7D-9AEA-57EF751837BE}"/>
                    </a:ext>
                  </a:extLst>
                </p14:cNvPr>
                <p14:cNvContentPartPr/>
                <p14:nvPr/>
              </p14:nvContentPartPr>
              <p14:xfrm>
                <a:off x="9541080" y="4095208"/>
                <a:ext cx="118080" cy="118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08D30BE-9228-6D7D-9AEA-57EF751837B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532440" y="4086568"/>
                  <a:ext cx="135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0872364-70AE-4815-AF0B-23320B81F497}"/>
                    </a:ext>
                  </a:extLst>
                </p14:cNvPr>
                <p14:cNvContentPartPr/>
                <p14:nvPr/>
              </p14:nvContentPartPr>
              <p14:xfrm>
                <a:off x="9553320" y="4144528"/>
                <a:ext cx="130680" cy="291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0872364-70AE-4815-AF0B-23320B81F49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544680" y="4135528"/>
                  <a:ext cx="148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8AD1E8F-DD14-4B85-EB66-CD08E3D68937}"/>
                    </a:ext>
                  </a:extLst>
                </p14:cNvPr>
                <p14:cNvContentPartPr/>
                <p14:nvPr/>
              </p14:nvContentPartPr>
              <p14:xfrm>
                <a:off x="9801360" y="3995488"/>
                <a:ext cx="17640" cy="1605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8AD1E8F-DD14-4B85-EB66-CD08E3D6893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92720" y="3986848"/>
                  <a:ext cx="3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65A46B1-15B8-0BC0-1C26-6B06827BDECC}"/>
                    </a:ext>
                  </a:extLst>
                </p14:cNvPr>
                <p14:cNvContentPartPr/>
                <p14:nvPr/>
              </p14:nvContentPartPr>
              <p14:xfrm>
                <a:off x="9964080" y="3959488"/>
                <a:ext cx="137160" cy="2199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65A46B1-15B8-0BC0-1C26-6B06827BDEC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955080" y="3950848"/>
                  <a:ext cx="154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3CFC0B29-ABBF-5B84-7BF0-8D8F69196D85}"/>
              </a:ext>
            </a:extLst>
          </p:cNvPr>
          <p:cNvGrpSpPr/>
          <p:nvPr/>
        </p:nvGrpSpPr>
        <p:grpSpPr>
          <a:xfrm>
            <a:off x="10246320" y="3560608"/>
            <a:ext cx="451800" cy="1017000"/>
            <a:chOff x="10246320" y="3560608"/>
            <a:chExt cx="45180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E0AB96FD-911D-A635-6820-40DFE90A72F4}"/>
                    </a:ext>
                  </a:extLst>
                </p14:cNvPr>
                <p14:cNvContentPartPr/>
                <p14:nvPr/>
              </p14:nvContentPartPr>
              <p14:xfrm>
                <a:off x="10246320" y="3560608"/>
                <a:ext cx="154440" cy="5526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E0AB96FD-911D-A635-6820-40DFE90A72F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237320" y="3551608"/>
                  <a:ext cx="1720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244088D-999B-0658-591C-D893FEA632C3}"/>
                    </a:ext>
                  </a:extLst>
                </p14:cNvPr>
                <p14:cNvContentPartPr/>
                <p14:nvPr/>
              </p14:nvContentPartPr>
              <p14:xfrm>
                <a:off x="10468800" y="3797848"/>
                <a:ext cx="229320" cy="702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244088D-999B-0658-591C-D893FEA632C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460160" y="3789208"/>
                  <a:ext cx="2469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C4BBAF28-B804-54E0-D0E2-F7CE64F6669F}"/>
                    </a:ext>
                  </a:extLst>
                </p14:cNvPr>
                <p14:cNvContentPartPr/>
                <p14:nvPr/>
              </p14:nvContentPartPr>
              <p14:xfrm>
                <a:off x="10416600" y="4366648"/>
                <a:ext cx="129240" cy="21096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C4BBAF28-B804-54E0-D0E2-F7CE64F6669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407960" y="4358008"/>
                  <a:ext cx="146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0CDDC19E-8665-3FD1-DABB-196570B81B40}"/>
              </a:ext>
            </a:extLst>
          </p:cNvPr>
          <p:cNvGrpSpPr/>
          <p:nvPr/>
        </p:nvGrpSpPr>
        <p:grpSpPr>
          <a:xfrm>
            <a:off x="8490240" y="4620808"/>
            <a:ext cx="2178000" cy="916560"/>
            <a:chOff x="8490240" y="4620808"/>
            <a:chExt cx="2178000" cy="9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4474877-979B-5651-1D35-D4C2C563C4A9}"/>
                    </a:ext>
                  </a:extLst>
                </p14:cNvPr>
                <p14:cNvContentPartPr/>
                <p14:nvPr/>
              </p14:nvContentPartPr>
              <p14:xfrm>
                <a:off x="8509680" y="4756528"/>
                <a:ext cx="57960" cy="2890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4474877-979B-5651-1D35-D4C2C563C4A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500680" y="4747528"/>
                  <a:ext cx="75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7FE8AA2-B916-9382-6454-90CC4FC39D5B}"/>
                    </a:ext>
                  </a:extLst>
                </p14:cNvPr>
                <p14:cNvContentPartPr/>
                <p14:nvPr/>
              </p14:nvContentPartPr>
              <p14:xfrm>
                <a:off x="8516160" y="4780648"/>
                <a:ext cx="161640" cy="482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7FE8AA2-B916-9382-6454-90CC4FC39D5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507160" y="4772008"/>
                  <a:ext cx="179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EECC19E-BF84-5F2D-ED7A-0C4763BD30B2}"/>
                    </a:ext>
                  </a:extLst>
                </p14:cNvPr>
                <p14:cNvContentPartPr/>
                <p14:nvPr/>
              </p14:nvContentPartPr>
              <p14:xfrm>
                <a:off x="8543880" y="4840048"/>
                <a:ext cx="115920" cy="1332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EECC19E-BF84-5F2D-ED7A-0C4763BD30B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534880" y="4831408"/>
                  <a:ext cx="133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DC0DCBE-39B8-EB55-F264-3023CB43D2A9}"/>
                    </a:ext>
                  </a:extLst>
                </p14:cNvPr>
                <p14:cNvContentPartPr/>
                <p14:nvPr/>
              </p14:nvContentPartPr>
              <p14:xfrm>
                <a:off x="8659440" y="4834288"/>
                <a:ext cx="151560" cy="1450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DC0DCBE-39B8-EB55-F264-3023CB43D2A9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650440" y="4825648"/>
                  <a:ext cx="169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F1A51C05-213B-6C1A-FD3E-F90606AB815E}"/>
                    </a:ext>
                  </a:extLst>
                </p14:cNvPr>
                <p14:cNvContentPartPr/>
                <p14:nvPr/>
              </p14:nvContentPartPr>
              <p14:xfrm>
                <a:off x="8845560" y="4833568"/>
                <a:ext cx="96480" cy="10548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F1A51C05-213B-6C1A-FD3E-F90606AB815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836560" y="4824568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5FE5FFF3-0807-4D52-34E9-A361F8A390AE}"/>
                    </a:ext>
                  </a:extLst>
                </p14:cNvPr>
                <p14:cNvContentPartPr/>
                <p14:nvPr/>
              </p14:nvContentPartPr>
              <p14:xfrm>
                <a:off x="8911800" y="4808368"/>
                <a:ext cx="182160" cy="234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5FE5FFF3-0807-4D52-34E9-A361F8A390A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902800" y="4799728"/>
                  <a:ext cx="19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8BB82A70-29A1-247F-EA86-0B874C7283B8}"/>
                    </a:ext>
                  </a:extLst>
                </p14:cNvPr>
                <p14:cNvContentPartPr/>
                <p14:nvPr/>
              </p14:nvContentPartPr>
              <p14:xfrm>
                <a:off x="9029520" y="4765168"/>
                <a:ext cx="55800" cy="1562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BB82A70-29A1-247F-EA86-0B874C7283B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020520" y="4756168"/>
                  <a:ext cx="73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2AE7128-1183-22B2-46D6-A2036BB629F8}"/>
                    </a:ext>
                  </a:extLst>
                </p14:cNvPr>
                <p14:cNvContentPartPr/>
                <p14:nvPr/>
              </p14:nvContentPartPr>
              <p14:xfrm>
                <a:off x="9140760" y="4816288"/>
                <a:ext cx="214200" cy="102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2AE7128-1183-22B2-46D6-A2036BB629F8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131760" y="4807288"/>
                  <a:ext cx="231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6395774-5627-98A0-744C-0FDEE080D84E}"/>
                    </a:ext>
                  </a:extLst>
                </p14:cNvPr>
                <p14:cNvContentPartPr/>
                <p14:nvPr/>
              </p14:nvContentPartPr>
              <p14:xfrm>
                <a:off x="9326520" y="4788208"/>
                <a:ext cx="177840" cy="8712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6395774-5627-98A0-744C-0FDEE080D84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317880" y="4779568"/>
                  <a:ext cx="195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54A3679-C9D4-549E-A88E-04655CFC1796}"/>
                    </a:ext>
                  </a:extLst>
                </p14:cNvPr>
                <p14:cNvContentPartPr/>
                <p14:nvPr/>
              </p14:nvContentPartPr>
              <p14:xfrm>
                <a:off x="9557640" y="4739248"/>
                <a:ext cx="118080" cy="3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54A3679-C9D4-549E-A88E-04655CFC179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549000" y="4730248"/>
                  <a:ext cx="13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4380F8D-218B-4D9A-38FE-FE2816F4C239}"/>
                    </a:ext>
                  </a:extLst>
                </p14:cNvPr>
                <p14:cNvContentPartPr/>
                <p14:nvPr/>
              </p14:nvContentPartPr>
              <p14:xfrm>
                <a:off x="9596160" y="4753648"/>
                <a:ext cx="124560" cy="234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4380F8D-218B-4D9A-38FE-FE2816F4C23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9587160" y="4744648"/>
                  <a:ext cx="142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DF614A18-B51E-EC85-8B33-0CD534AA2002}"/>
                    </a:ext>
                  </a:extLst>
                </p14:cNvPr>
                <p14:cNvContentPartPr/>
                <p14:nvPr/>
              </p14:nvContentPartPr>
              <p14:xfrm>
                <a:off x="9871920" y="4620808"/>
                <a:ext cx="132120" cy="1659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DF614A18-B51E-EC85-8B33-0CD534AA200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863280" y="4611808"/>
                  <a:ext cx="149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602A076-77D6-91E3-37FA-E3173D0CBE0C}"/>
                    </a:ext>
                  </a:extLst>
                </p14:cNvPr>
                <p14:cNvContentPartPr/>
                <p14:nvPr/>
              </p14:nvContentPartPr>
              <p14:xfrm>
                <a:off x="8523000" y="5354128"/>
                <a:ext cx="177120" cy="291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602A076-77D6-91E3-37FA-E3173D0CBE0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14360" y="5345488"/>
                  <a:ext cx="194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C4AF13D-FF53-CCA5-A98D-587D2E3BE8EB}"/>
                    </a:ext>
                  </a:extLst>
                </p14:cNvPr>
                <p14:cNvContentPartPr/>
                <p14:nvPr/>
              </p14:nvContentPartPr>
              <p14:xfrm>
                <a:off x="8490240" y="5388688"/>
                <a:ext cx="185400" cy="5544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C4AF13D-FF53-CCA5-A98D-587D2E3BE8E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481600" y="5380048"/>
                  <a:ext cx="203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8C4298-B7C9-3094-1CDE-EF72C505B20B}"/>
                    </a:ext>
                  </a:extLst>
                </p14:cNvPr>
                <p14:cNvContentPartPr/>
                <p14:nvPr/>
              </p14:nvContentPartPr>
              <p14:xfrm>
                <a:off x="8586720" y="5258728"/>
                <a:ext cx="157320" cy="25524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8C4298-B7C9-3094-1CDE-EF72C505B20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577720" y="5250088"/>
                  <a:ext cx="174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7ECDEAB-BCE1-F4D4-E026-85C0EFF9BFC7}"/>
                    </a:ext>
                  </a:extLst>
                </p14:cNvPr>
                <p14:cNvContentPartPr/>
                <p14:nvPr/>
              </p14:nvContentPartPr>
              <p14:xfrm>
                <a:off x="8868960" y="5255848"/>
                <a:ext cx="55800" cy="2815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7ECDEAB-BCE1-F4D4-E026-85C0EFF9BFC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859960" y="5247208"/>
                  <a:ext cx="73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57E9B86-7FC4-727E-1EB1-2618C027DEA5}"/>
                    </a:ext>
                  </a:extLst>
                </p14:cNvPr>
                <p14:cNvContentPartPr/>
                <p14:nvPr/>
              </p14:nvContentPartPr>
              <p14:xfrm>
                <a:off x="8877600" y="5325328"/>
                <a:ext cx="203400" cy="666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57E9B86-7FC4-727E-1EB1-2618C027DEA5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868600" y="5316328"/>
                  <a:ext cx="22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49D2357E-7AEA-F0A2-BFF8-82FBB0CE57DE}"/>
                    </a:ext>
                  </a:extLst>
                </p14:cNvPr>
                <p14:cNvContentPartPr/>
                <p14:nvPr/>
              </p14:nvContentPartPr>
              <p14:xfrm>
                <a:off x="8939520" y="5409208"/>
                <a:ext cx="141480" cy="522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49D2357E-7AEA-F0A2-BFF8-82FBB0CE57D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930880" y="5400208"/>
                  <a:ext cx="159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101FEC5-137E-A508-D70C-7D64539166C2}"/>
                    </a:ext>
                  </a:extLst>
                </p14:cNvPr>
                <p14:cNvContentPartPr/>
                <p14:nvPr/>
              </p14:nvContentPartPr>
              <p14:xfrm>
                <a:off x="9091440" y="5336848"/>
                <a:ext cx="132840" cy="1245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101FEC5-137E-A508-D70C-7D64539166C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082440" y="5327848"/>
                  <a:ext cx="150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F9E3F2F-AE56-28B1-358B-B7973FE1A8E9}"/>
                    </a:ext>
                  </a:extLst>
                </p14:cNvPr>
                <p14:cNvContentPartPr/>
                <p14:nvPr/>
              </p14:nvContentPartPr>
              <p14:xfrm>
                <a:off x="9258120" y="5310928"/>
                <a:ext cx="128520" cy="651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F9E3F2F-AE56-28B1-358B-B7973FE1A8E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249480" y="5301928"/>
                  <a:ext cx="14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8BE0609-813E-5D63-2D62-29B69C899080}"/>
                    </a:ext>
                  </a:extLst>
                </p14:cNvPr>
                <p14:cNvContentPartPr/>
                <p14:nvPr/>
              </p14:nvContentPartPr>
              <p14:xfrm>
                <a:off x="9356760" y="5218408"/>
                <a:ext cx="158760" cy="522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8BE0609-813E-5D63-2D62-29B69C89908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347760" y="5209768"/>
                  <a:ext cx="176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361BCA41-0F62-494F-7310-2E47AF1678D6}"/>
                    </a:ext>
                  </a:extLst>
                </p14:cNvPr>
                <p14:cNvContentPartPr/>
                <p14:nvPr/>
              </p14:nvContentPartPr>
              <p14:xfrm>
                <a:off x="9476280" y="5201128"/>
                <a:ext cx="291240" cy="15444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361BCA41-0F62-494F-7310-2E47AF1678D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467640" y="5192488"/>
                  <a:ext cx="30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10EAD66-6864-7087-A470-51284A34E238}"/>
                    </a:ext>
                  </a:extLst>
                </p14:cNvPr>
                <p14:cNvContentPartPr/>
                <p14:nvPr/>
              </p14:nvContentPartPr>
              <p14:xfrm>
                <a:off x="9781560" y="5172328"/>
                <a:ext cx="146520" cy="1432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10EAD66-6864-7087-A470-51284A34E23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72560" y="5163328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DEBD5D9-6754-E929-80DE-12E55A24D281}"/>
                    </a:ext>
                  </a:extLst>
                </p14:cNvPr>
                <p14:cNvContentPartPr/>
                <p14:nvPr/>
              </p14:nvContentPartPr>
              <p14:xfrm>
                <a:off x="9991800" y="5157928"/>
                <a:ext cx="105120" cy="176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DEBD5D9-6754-E929-80DE-12E55A24D281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983160" y="5148928"/>
                  <a:ext cx="122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A55DE4A9-AB7A-4566-3182-35DCCF93F359}"/>
                    </a:ext>
                  </a:extLst>
                </p14:cNvPr>
                <p14:cNvContentPartPr/>
                <p14:nvPr/>
              </p14:nvContentPartPr>
              <p14:xfrm>
                <a:off x="10002600" y="5224168"/>
                <a:ext cx="120240" cy="378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A55DE4A9-AB7A-4566-3182-35DCCF93F359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993600" y="5215528"/>
                  <a:ext cx="137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94A6429-1077-E35A-69FD-92A04D6F7AED}"/>
                    </a:ext>
                  </a:extLst>
                </p14:cNvPr>
                <p14:cNvContentPartPr/>
                <p14:nvPr/>
              </p14:nvContentPartPr>
              <p14:xfrm>
                <a:off x="10197000" y="5123008"/>
                <a:ext cx="133920" cy="1623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94A6429-1077-E35A-69FD-92A04D6F7AE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188360" y="5114368"/>
                  <a:ext cx="151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5FB3AFC-F3A5-3BDE-37BA-E7AF124CC3BF}"/>
                    </a:ext>
                  </a:extLst>
                </p14:cNvPr>
                <p14:cNvContentPartPr/>
                <p14:nvPr/>
              </p14:nvContentPartPr>
              <p14:xfrm>
                <a:off x="10368360" y="5152168"/>
                <a:ext cx="145800" cy="493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5FB3AFC-F3A5-3BDE-37BA-E7AF124CC3BF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359360" y="5143168"/>
                  <a:ext cx="163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6A03A74-9A15-34AA-26EC-7FA4BDD49B07}"/>
                    </a:ext>
                  </a:extLst>
                </p14:cNvPr>
                <p14:cNvContentPartPr/>
                <p14:nvPr/>
              </p14:nvContentPartPr>
              <p14:xfrm>
                <a:off x="10618560" y="5042368"/>
                <a:ext cx="49680" cy="19656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6A03A74-9A15-34AA-26EC-7FA4BDD49B0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609560" y="5033368"/>
                  <a:ext cx="6732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75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B04A-8430-5508-1FD6-1CC83EA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 </a:t>
            </a:r>
            <a:r>
              <a:rPr lang="en-DE" b="1" dirty="0" err="1"/>
              <a:t>Baumtraversierungen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50BB-2657-C072-EC06-3E154820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677" y="1529131"/>
            <a:ext cx="3673642" cy="1096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DE" b="1" dirty="0" err="1"/>
              <a:t>Tiefendurchlauf</a:t>
            </a:r>
            <a:endParaRPr lang="en-DE" b="1" dirty="0"/>
          </a:p>
          <a:p>
            <a:pPr marL="0" indent="0">
              <a:buNone/>
            </a:pPr>
            <a:r>
              <a:rPr lang="en-DE" b="1" dirty="0" err="1"/>
              <a:t>Präfix</a:t>
            </a:r>
            <a:r>
              <a:rPr lang="en-DE" b="1" dirty="0"/>
              <a:t>      Infix       Postfix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CBE576-C244-2650-DDFA-198FCA1D9D3D}"/>
              </a:ext>
            </a:extLst>
          </p:cNvPr>
          <p:cNvSpPr txBox="1">
            <a:spLocks/>
          </p:cNvSpPr>
          <p:nvPr/>
        </p:nvSpPr>
        <p:spPr>
          <a:xfrm>
            <a:off x="859039" y="1612440"/>
            <a:ext cx="3673642" cy="684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b="1" dirty="0" err="1"/>
              <a:t>Breitendurchlauf</a:t>
            </a:r>
            <a:endParaRPr lang="en-DE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F88D053-4A7C-5AE6-77E0-A155B5EE0C7B}"/>
              </a:ext>
            </a:extLst>
          </p:cNvPr>
          <p:cNvGrpSpPr/>
          <p:nvPr/>
        </p:nvGrpSpPr>
        <p:grpSpPr>
          <a:xfrm>
            <a:off x="189720" y="5705714"/>
            <a:ext cx="5345280" cy="756720"/>
            <a:chOff x="424800" y="4724848"/>
            <a:chExt cx="534528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2E2C5C-728E-F7EE-46D2-FC8EBF0F9D75}"/>
                    </a:ext>
                  </a:extLst>
                </p14:cNvPr>
                <p14:cNvContentPartPr/>
                <p14:nvPr/>
              </p14:nvContentPartPr>
              <p14:xfrm>
                <a:off x="435240" y="5048128"/>
                <a:ext cx="17640" cy="35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2E2C5C-728E-F7EE-46D2-FC8EBF0F9D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600" y="5039128"/>
                  <a:ext cx="35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C066A4-8AE2-B437-E068-E2AD4D58CD78}"/>
                    </a:ext>
                  </a:extLst>
                </p14:cNvPr>
                <p14:cNvContentPartPr/>
                <p14:nvPr/>
              </p14:nvContentPartPr>
              <p14:xfrm>
                <a:off x="544680" y="5068288"/>
                <a:ext cx="147960" cy="25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C066A4-8AE2-B437-E068-E2AD4D58CD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680" y="5059288"/>
                  <a:ext cx="165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52199E-4A8A-2DA3-386D-028844FDEEE6}"/>
                    </a:ext>
                  </a:extLst>
                </p14:cNvPr>
                <p14:cNvContentPartPr/>
                <p14:nvPr/>
              </p14:nvContentPartPr>
              <p14:xfrm>
                <a:off x="715680" y="5030848"/>
                <a:ext cx="77400" cy="28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52199E-4A8A-2DA3-386D-028844FDEE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680" y="5021848"/>
                  <a:ext cx="95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B78F68-605F-CA68-3368-57754A699816}"/>
                    </a:ext>
                  </a:extLst>
                </p14:cNvPr>
                <p14:cNvContentPartPr/>
                <p14:nvPr/>
              </p14:nvContentPartPr>
              <p14:xfrm>
                <a:off x="741240" y="5180968"/>
                <a:ext cx="143640" cy="1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B78F68-605F-CA68-3368-57754A6998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600" y="5171968"/>
                  <a:ext cx="161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3C6B81-1026-86CD-1710-F1A6D660291C}"/>
                    </a:ext>
                  </a:extLst>
                </p14:cNvPr>
                <p14:cNvContentPartPr/>
                <p14:nvPr/>
              </p14:nvContentPartPr>
              <p14:xfrm>
                <a:off x="912600" y="5016448"/>
                <a:ext cx="28080" cy="38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3C6B81-1026-86CD-1710-F1A6D66029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600" y="5007448"/>
                  <a:ext cx="45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C61F82-B573-DDE2-D54B-B41FE11A2465}"/>
                    </a:ext>
                  </a:extLst>
                </p14:cNvPr>
                <p14:cNvContentPartPr/>
                <p14:nvPr/>
              </p14:nvContentPartPr>
              <p14:xfrm>
                <a:off x="424800" y="4750768"/>
                <a:ext cx="4047120" cy="26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C61F82-B573-DDE2-D54B-B41FE11A24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800" y="4741768"/>
                  <a:ext cx="4064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8A6D9B-B184-EC5A-AE4D-23222FA53348}"/>
                    </a:ext>
                  </a:extLst>
                </p14:cNvPr>
                <p14:cNvContentPartPr/>
                <p14:nvPr/>
              </p14:nvContentPartPr>
              <p14:xfrm>
                <a:off x="458280" y="5261608"/>
                <a:ext cx="4169880" cy="21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8A6D9B-B184-EC5A-AE4D-23222FA533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9640" y="5252968"/>
                  <a:ext cx="418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2C01B5-5ACD-ED4A-302E-0AF6058DB023}"/>
                    </a:ext>
                  </a:extLst>
                </p14:cNvPr>
                <p14:cNvContentPartPr/>
                <p14:nvPr/>
              </p14:nvContentPartPr>
              <p14:xfrm>
                <a:off x="1027800" y="5094208"/>
                <a:ext cx="45000" cy="164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2C01B5-5ACD-ED4A-302E-0AF6058DB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9160" y="5085568"/>
                  <a:ext cx="62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38BFA9-49DD-0E2F-99F2-47B64C554B5B}"/>
                    </a:ext>
                  </a:extLst>
                </p14:cNvPr>
                <p14:cNvContentPartPr/>
                <p14:nvPr/>
              </p14:nvContentPartPr>
              <p14:xfrm>
                <a:off x="1101960" y="5080528"/>
                <a:ext cx="112320" cy="21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38BFA9-49DD-0E2F-99F2-47B64C554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3320" y="5071888"/>
                  <a:ext cx="129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FC6CCA-5225-0BBB-0304-B252797C2DBD}"/>
                    </a:ext>
                  </a:extLst>
                </p14:cNvPr>
                <p14:cNvContentPartPr/>
                <p14:nvPr/>
              </p14:nvContentPartPr>
              <p14:xfrm>
                <a:off x="1297440" y="4946968"/>
                <a:ext cx="56160" cy="40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FC6CCA-5225-0BBB-0304-B252797C2D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88440" y="4938328"/>
                  <a:ext cx="738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AAF26D-6936-A012-842A-A80C7B7F7EF6}"/>
                    </a:ext>
                  </a:extLst>
                </p14:cNvPr>
                <p14:cNvContentPartPr/>
                <p14:nvPr/>
              </p14:nvContentPartPr>
              <p14:xfrm>
                <a:off x="991440" y="5123728"/>
                <a:ext cx="26280" cy="83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AAF26D-6936-A012-842A-A80C7B7F7E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2800" y="5114728"/>
                  <a:ext cx="43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74C75D-D8F1-57DA-B5CB-70F94E24FA20}"/>
                    </a:ext>
                  </a:extLst>
                </p14:cNvPr>
                <p14:cNvContentPartPr/>
                <p14:nvPr/>
              </p14:nvContentPartPr>
              <p14:xfrm>
                <a:off x="1400040" y="5068288"/>
                <a:ext cx="173520" cy="18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74C75D-D8F1-57DA-B5CB-70F94E24FA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1400" y="5059648"/>
                  <a:ext cx="191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A58932-2FB5-5BF0-59A8-F831080EE100}"/>
                    </a:ext>
                  </a:extLst>
                </p14:cNvPr>
                <p14:cNvContentPartPr/>
                <p14:nvPr/>
              </p14:nvContentPartPr>
              <p14:xfrm>
                <a:off x="1506960" y="5132008"/>
                <a:ext cx="11160" cy="16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A58932-2FB5-5BF0-59A8-F831080EE1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98320" y="5123008"/>
                  <a:ext cx="2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C90A02-BCAD-895F-F85D-39ECAC5A48DC}"/>
                    </a:ext>
                  </a:extLst>
                </p14:cNvPr>
                <p14:cNvContentPartPr/>
                <p14:nvPr/>
              </p14:nvContentPartPr>
              <p14:xfrm>
                <a:off x="1558440" y="5126248"/>
                <a:ext cx="188640" cy="14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C90A02-BCAD-895F-F85D-39ECAC5A48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9440" y="5117248"/>
                  <a:ext cx="206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730EB9-F01A-2F33-7695-2C3511738959}"/>
                    </a:ext>
                  </a:extLst>
                </p14:cNvPr>
                <p14:cNvContentPartPr/>
                <p14:nvPr/>
              </p14:nvContentPartPr>
              <p14:xfrm>
                <a:off x="1810800" y="4938328"/>
                <a:ext cx="51840" cy="40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730EB9-F01A-2F33-7695-2C35117389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1800" y="4929688"/>
                  <a:ext cx="694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D3645C-5A3F-D9A0-76EA-DF9CC9948E61}"/>
                    </a:ext>
                  </a:extLst>
                </p14:cNvPr>
                <p14:cNvContentPartPr/>
                <p14:nvPr/>
              </p14:nvContentPartPr>
              <p14:xfrm>
                <a:off x="1887840" y="5074048"/>
                <a:ext cx="79560" cy="20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D3645C-5A3F-D9A0-76EA-DF9CC9948E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8840" y="5065408"/>
                  <a:ext cx="97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F938EB-AA90-B8FD-52C0-BFCD47E693C4}"/>
                    </a:ext>
                  </a:extLst>
                </p14:cNvPr>
                <p14:cNvContentPartPr/>
                <p14:nvPr/>
              </p14:nvContentPartPr>
              <p14:xfrm>
                <a:off x="2039760" y="5022208"/>
                <a:ext cx="81720" cy="221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F938EB-AA90-B8FD-52C0-BFCD47E693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0760" y="5013208"/>
                  <a:ext cx="99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394887-5B5A-A8E3-7761-7E8B23BF5ED2}"/>
                    </a:ext>
                  </a:extLst>
                </p14:cNvPr>
                <p14:cNvContentPartPr/>
                <p14:nvPr/>
              </p14:nvContentPartPr>
              <p14:xfrm>
                <a:off x="2251080" y="4941928"/>
                <a:ext cx="36720" cy="39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394887-5B5A-A8E3-7761-7E8B23BF5E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42440" y="4932928"/>
                  <a:ext cx="543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F5DAA7-D6F9-4BC8-1DDF-6AD4CD4B3EAB}"/>
                    </a:ext>
                  </a:extLst>
                </p14:cNvPr>
                <p14:cNvContentPartPr/>
                <p14:nvPr/>
              </p14:nvContentPartPr>
              <p14:xfrm>
                <a:off x="2418120" y="5010688"/>
                <a:ext cx="139320" cy="17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F5DAA7-D6F9-4BC8-1DDF-6AD4CD4B3E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9480" y="5001688"/>
                  <a:ext cx="15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F14467-E2D5-73CA-A9C9-01B16392B4D7}"/>
                    </a:ext>
                  </a:extLst>
                </p14:cNvPr>
                <p14:cNvContentPartPr/>
                <p14:nvPr/>
              </p14:nvContentPartPr>
              <p14:xfrm>
                <a:off x="2535840" y="4972888"/>
                <a:ext cx="96840" cy="28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F14467-E2D5-73CA-A9C9-01B16392B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26840" y="4964248"/>
                  <a:ext cx="114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9C02D0-4FAC-90A0-198A-E16A9046750B}"/>
                    </a:ext>
                  </a:extLst>
                </p14:cNvPr>
                <p14:cNvContentPartPr/>
                <p14:nvPr/>
              </p14:nvContentPartPr>
              <p14:xfrm>
                <a:off x="2721960" y="4877848"/>
                <a:ext cx="30240" cy="443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9C02D0-4FAC-90A0-198A-E16A904675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12960" y="4868848"/>
                  <a:ext cx="478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C72052-475C-BF0A-328C-0F164C87A67F}"/>
                    </a:ext>
                  </a:extLst>
                </p14:cNvPr>
                <p14:cNvContentPartPr/>
                <p14:nvPr/>
              </p14:nvContentPartPr>
              <p14:xfrm>
                <a:off x="2803320" y="4975768"/>
                <a:ext cx="108720" cy="26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C72052-475C-BF0A-328C-0F164C87A6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4320" y="4966768"/>
                  <a:ext cx="126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65E0F49-0A9A-3015-68AC-0F0F616435E7}"/>
                    </a:ext>
                  </a:extLst>
                </p14:cNvPr>
                <p14:cNvContentPartPr/>
                <p14:nvPr/>
              </p14:nvContentPartPr>
              <p14:xfrm>
                <a:off x="2937600" y="5002408"/>
                <a:ext cx="126360" cy="253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65E0F49-0A9A-3015-68AC-0F0F616435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8600" y="4993768"/>
                  <a:ext cx="144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19D970-D0A9-64DF-16B8-7EEA8AA14BE3}"/>
                    </a:ext>
                  </a:extLst>
                </p14:cNvPr>
                <p14:cNvContentPartPr/>
                <p14:nvPr/>
              </p14:nvContentPartPr>
              <p14:xfrm>
                <a:off x="3183840" y="4857688"/>
                <a:ext cx="28080" cy="453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19D970-D0A9-64DF-16B8-7EEA8AA14B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5200" y="4848688"/>
                  <a:ext cx="457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216B62-B3BB-EC1C-CCE9-A5338F95A9E8}"/>
                    </a:ext>
                  </a:extLst>
                </p14:cNvPr>
                <p14:cNvContentPartPr/>
                <p14:nvPr/>
              </p14:nvContentPartPr>
              <p14:xfrm>
                <a:off x="3267360" y="4921048"/>
                <a:ext cx="141480" cy="166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216B62-B3BB-EC1C-CCE9-A5338F95A9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8360" y="4912408"/>
                  <a:ext cx="159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B227E5-27FD-488A-213B-AE4C5C2CC119}"/>
                    </a:ext>
                  </a:extLst>
                </p14:cNvPr>
                <p14:cNvContentPartPr/>
                <p14:nvPr/>
              </p14:nvContentPartPr>
              <p14:xfrm>
                <a:off x="3328920" y="4955608"/>
                <a:ext cx="66960" cy="179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B227E5-27FD-488A-213B-AE4C5C2CC1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9920" y="4946968"/>
                  <a:ext cx="8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A0275C-8A67-066D-5047-8D30C47E246F}"/>
                    </a:ext>
                  </a:extLst>
                </p14:cNvPr>
                <p14:cNvContentPartPr/>
                <p14:nvPr/>
              </p14:nvContentPartPr>
              <p14:xfrm>
                <a:off x="3406320" y="4941208"/>
                <a:ext cx="139320" cy="2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A0275C-8A67-066D-5047-8D30C47E24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7680" y="4932568"/>
                  <a:ext cx="156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524324-C5CD-DC42-F6F8-2A2F6D00B11F}"/>
                    </a:ext>
                  </a:extLst>
                </p14:cNvPr>
                <p14:cNvContentPartPr/>
                <p14:nvPr/>
              </p14:nvContentPartPr>
              <p14:xfrm>
                <a:off x="3438000" y="4972888"/>
                <a:ext cx="86760" cy="219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524324-C5CD-DC42-F6F8-2A2F6D00B1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9000" y="4964248"/>
                  <a:ext cx="104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734C1E-489C-3AD4-7BAD-E590BEF1E0AC}"/>
                    </a:ext>
                  </a:extLst>
                </p14:cNvPr>
                <p14:cNvContentPartPr/>
                <p14:nvPr/>
              </p14:nvContentPartPr>
              <p14:xfrm>
                <a:off x="3660840" y="4846168"/>
                <a:ext cx="32400" cy="49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734C1E-489C-3AD4-7BAD-E590BEF1E0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51840" y="4837168"/>
                  <a:ext cx="500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4F119B-AD6A-8EB9-5372-12E8D87F612B}"/>
                    </a:ext>
                  </a:extLst>
                </p14:cNvPr>
                <p14:cNvContentPartPr/>
                <p14:nvPr/>
              </p14:nvContentPartPr>
              <p14:xfrm>
                <a:off x="3727080" y="4981528"/>
                <a:ext cx="51840" cy="20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4F119B-AD6A-8EB9-5372-12E8D87F61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18440" y="4972888"/>
                  <a:ext cx="6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9F2482-10E1-C481-6406-70E47F47A22A}"/>
                    </a:ext>
                  </a:extLst>
                </p14:cNvPr>
                <p14:cNvContentPartPr/>
                <p14:nvPr/>
              </p14:nvContentPartPr>
              <p14:xfrm>
                <a:off x="3825720" y="5009608"/>
                <a:ext cx="111240" cy="16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9F2482-10E1-C481-6406-70E47F47A2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7080" y="5000968"/>
                  <a:ext cx="128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828C962-BFC7-F353-3687-E9E07C5A70C1}"/>
                    </a:ext>
                  </a:extLst>
                </p14:cNvPr>
                <p14:cNvContentPartPr/>
                <p14:nvPr/>
              </p14:nvContentPartPr>
              <p14:xfrm>
                <a:off x="4051080" y="4805488"/>
                <a:ext cx="50760" cy="56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828C962-BFC7-F353-3687-E9E07C5A70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2080" y="4796848"/>
                  <a:ext cx="68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037490-ED6D-B313-C0D6-63F79C597B59}"/>
                    </a:ext>
                  </a:extLst>
                </p14:cNvPr>
                <p14:cNvContentPartPr/>
                <p14:nvPr/>
              </p14:nvContentPartPr>
              <p14:xfrm>
                <a:off x="4144320" y="4941208"/>
                <a:ext cx="9216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037490-ED6D-B313-C0D6-63F79C597B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35320" y="4932208"/>
                  <a:ext cx="109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49BE77-14B9-5983-A153-85973CEE7634}"/>
                    </a:ext>
                  </a:extLst>
                </p14:cNvPr>
                <p14:cNvContentPartPr/>
                <p14:nvPr/>
              </p14:nvContentPartPr>
              <p14:xfrm>
                <a:off x="4276800" y="4845808"/>
                <a:ext cx="112320" cy="38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49BE77-14B9-5983-A153-85973CEE76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68160" y="4837168"/>
                  <a:ext cx="129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D159E7-4FD8-4623-C72B-E25717C9C7E2}"/>
                    </a:ext>
                  </a:extLst>
                </p14:cNvPr>
                <p14:cNvContentPartPr/>
                <p14:nvPr/>
              </p14:nvContentPartPr>
              <p14:xfrm>
                <a:off x="4266000" y="5056768"/>
                <a:ext cx="137160" cy="2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D159E7-4FD8-4623-C72B-E25717C9C7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57360" y="5048128"/>
                  <a:ext cx="154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23D0CA-BDA3-3060-F152-0B5323FE936C}"/>
                    </a:ext>
                  </a:extLst>
                </p14:cNvPr>
                <p14:cNvContentPartPr/>
                <p14:nvPr/>
              </p14:nvContentPartPr>
              <p14:xfrm>
                <a:off x="4422600" y="4759408"/>
                <a:ext cx="1078200" cy="34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23D0CA-BDA3-3060-F152-0B5323FE93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13960" y="4750408"/>
                  <a:ext cx="1095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52F833-425A-F016-10B2-DFD733034B2A}"/>
                    </a:ext>
                  </a:extLst>
                </p14:cNvPr>
                <p14:cNvContentPartPr/>
                <p14:nvPr/>
              </p14:nvContentPartPr>
              <p14:xfrm>
                <a:off x="4565160" y="5206888"/>
                <a:ext cx="1147320" cy="84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52F833-425A-F016-10B2-DFD733034B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6160" y="5198248"/>
                  <a:ext cx="1164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D02C6F-E277-F88B-324F-6DEA65D923CD}"/>
                    </a:ext>
                  </a:extLst>
                </p14:cNvPr>
                <p14:cNvContentPartPr/>
                <p14:nvPr/>
              </p14:nvContentPartPr>
              <p14:xfrm>
                <a:off x="4530960" y="4881088"/>
                <a:ext cx="26640" cy="364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D02C6F-E277-F88B-324F-6DEA65D923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1960" y="4872088"/>
                  <a:ext cx="44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7078A5-CE46-D6FE-BD0E-66F07C77EDA0}"/>
                    </a:ext>
                  </a:extLst>
                </p14:cNvPr>
                <p14:cNvContentPartPr/>
                <p14:nvPr/>
              </p14:nvContentPartPr>
              <p14:xfrm>
                <a:off x="4578120" y="4996288"/>
                <a:ext cx="101160" cy="155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7078A5-CE46-D6FE-BD0E-66F07C77ED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69480" y="4987288"/>
                  <a:ext cx="118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AB766E-08EF-FE38-A933-0C3E2394D3C6}"/>
                    </a:ext>
                  </a:extLst>
                </p14:cNvPr>
                <p14:cNvContentPartPr/>
                <p14:nvPr/>
              </p14:nvContentPartPr>
              <p14:xfrm>
                <a:off x="4723200" y="4885048"/>
                <a:ext cx="105840" cy="33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AB766E-08EF-FE38-A933-0C3E2394D3C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4560" y="4876408"/>
                  <a:ext cx="123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A13020-3CBC-1424-F7A7-49F3E0984401}"/>
                    </a:ext>
                  </a:extLst>
                </p14:cNvPr>
                <p14:cNvContentPartPr/>
                <p14:nvPr/>
              </p14:nvContentPartPr>
              <p14:xfrm>
                <a:off x="4920480" y="4816288"/>
                <a:ext cx="37440" cy="434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A13020-3CBC-1424-F7A7-49F3E09844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1840" y="4807288"/>
                  <a:ext cx="55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04BD3A-84F3-7F13-F6EE-0FDDA44D95D3}"/>
                    </a:ext>
                  </a:extLst>
                </p14:cNvPr>
                <p14:cNvContentPartPr/>
                <p14:nvPr/>
              </p14:nvContentPartPr>
              <p14:xfrm>
                <a:off x="5037120" y="4894408"/>
                <a:ext cx="119880" cy="248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04BD3A-84F3-7F13-F6EE-0FDDA44D95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28480" y="4885768"/>
                  <a:ext cx="137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8A2DD8-CC59-4A35-71CE-16E29FE900E6}"/>
                    </a:ext>
                  </a:extLst>
                </p14:cNvPr>
                <p14:cNvContentPartPr/>
                <p14:nvPr/>
              </p14:nvContentPartPr>
              <p14:xfrm>
                <a:off x="5162400" y="4958488"/>
                <a:ext cx="152280" cy="14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8A2DD8-CC59-4A35-71CE-16E29FE900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3400" y="4949848"/>
                  <a:ext cx="169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24D3F1-186E-7E40-FB9D-8BD0530345B0}"/>
                    </a:ext>
                  </a:extLst>
                </p14:cNvPr>
                <p14:cNvContentPartPr/>
                <p14:nvPr/>
              </p14:nvContentPartPr>
              <p14:xfrm>
                <a:off x="5329080" y="4814128"/>
                <a:ext cx="2520" cy="410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24D3F1-186E-7E40-FB9D-8BD0530345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20440" y="4805488"/>
                  <a:ext cx="201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CF87B31-D5C4-69DC-2531-115AA6937235}"/>
                    </a:ext>
                  </a:extLst>
                </p14:cNvPr>
                <p14:cNvContentPartPr/>
                <p14:nvPr/>
              </p14:nvContentPartPr>
              <p14:xfrm>
                <a:off x="5409000" y="4944088"/>
                <a:ext cx="110880" cy="21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CF87B31-D5C4-69DC-2531-115AA69372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00000" y="4935448"/>
                  <a:ext cx="128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92B9AD-40EE-3B22-CBB3-9202E58097CB}"/>
                    </a:ext>
                  </a:extLst>
                </p14:cNvPr>
                <p14:cNvContentPartPr/>
                <p14:nvPr/>
              </p14:nvContentPartPr>
              <p14:xfrm>
                <a:off x="5555520" y="4880728"/>
                <a:ext cx="114120" cy="24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92B9AD-40EE-3B22-CBB3-9202E58097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6880" y="4871728"/>
                  <a:ext cx="131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DE3E89B-2C53-4071-6BB2-777942B4A961}"/>
                    </a:ext>
                  </a:extLst>
                </p14:cNvPr>
                <p14:cNvContentPartPr/>
                <p14:nvPr/>
              </p14:nvContentPartPr>
              <p14:xfrm>
                <a:off x="5416920" y="4724848"/>
                <a:ext cx="353160" cy="42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DE3E89B-2C53-4071-6BB2-777942B4A9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07920" y="4715848"/>
                  <a:ext cx="37080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E995CEA-7DAD-AEF7-3ED1-28BD42A5A1AC}"/>
                  </a:ext>
                </a:extLst>
              </p14:cNvPr>
              <p14:cNvContentPartPr/>
              <p14:nvPr/>
            </p14:nvContentPartPr>
            <p14:xfrm>
              <a:off x="462600" y="6645789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E995CEA-7DAD-AEF7-3ED1-28BD42A5A1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960" y="66371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BBA5814-3B27-8789-5DF5-F3D72D3BCE56}"/>
                  </a:ext>
                </a:extLst>
              </p14:cNvPr>
              <p14:cNvContentPartPr/>
              <p14:nvPr/>
            </p14:nvContentPartPr>
            <p14:xfrm>
              <a:off x="3842640" y="1785240"/>
              <a:ext cx="360" cy="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BBA5814-3B27-8789-5DF5-F3D72D3BCE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34000" y="1776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E6945CC-A645-F939-08F7-8425F00D760D}"/>
                  </a:ext>
                </a:extLst>
              </p14:cNvPr>
              <p14:cNvContentPartPr/>
              <p14:nvPr/>
            </p14:nvContentPartPr>
            <p14:xfrm>
              <a:off x="379440" y="5727997"/>
              <a:ext cx="100800" cy="1904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E6945CC-A645-F939-08F7-8425F00D760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70440" y="5719357"/>
                <a:ext cx="1184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B0D1B29-9FA8-7F5B-A86F-B4AE038AC8D6}"/>
                  </a:ext>
                </a:extLst>
              </p14:cNvPr>
              <p14:cNvContentPartPr/>
              <p14:nvPr/>
            </p14:nvContentPartPr>
            <p14:xfrm>
              <a:off x="794160" y="5712877"/>
              <a:ext cx="186480" cy="177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B0D1B29-9FA8-7F5B-A86F-B4AE038AC8D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85520" y="5704237"/>
                <a:ext cx="204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07340AA-A079-CED7-4A2C-659AA4D8B74D}"/>
                  </a:ext>
                </a:extLst>
              </p14:cNvPr>
              <p14:cNvContentPartPr/>
              <p14:nvPr/>
            </p14:nvContentPartPr>
            <p14:xfrm>
              <a:off x="1269000" y="5635117"/>
              <a:ext cx="150480" cy="2469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07340AA-A079-CED7-4A2C-659AA4D8B74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60360" y="5626477"/>
                <a:ext cx="1681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CCB729F-2F37-9BDF-824A-4B006D74A0FD}"/>
              </a:ext>
            </a:extLst>
          </p:cNvPr>
          <p:cNvGrpSpPr/>
          <p:nvPr/>
        </p:nvGrpSpPr>
        <p:grpSpPr>
          <a:xfrm>
            <a:off x="1711800" y="5655637"/>
            <a:ext cx="111600" cy="182160"/>
            <a:chOff x="1840680" y="5126248"/>
            <a:chExt cx="11160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976E44-C362-651F-71FD-1095A78C2B09}"/>
                    </a:ext>
                  </a:extLst>
                </p14:cNvPr>
                <p14:cNvContentPartPr/>
                <p14:nvPr/>
              </p14:nvContentPartPr>
              <p14:xfrm>
                <a:off x="1840680" y="5126248"/>
                <a:ext cx="105120" cy="136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976E44-C362-651F-71FD-1095A78C2B0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832040" y="5117248"/>
                  <a:ext cx="122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9065BC4-BE2B-DB5D-5CE1-C3F6F99EA497}"/>
                    </a:ext>
                  </a:extLst>
                </p14:cNvPr>
                <p14:cNvContentPartPr/>
                <p14:nvPr/>
              </p14:nvContentPartPr>
              <p14:xfrm>
                <a:off x="1898280" y="5137768"/>
                <a:ext cx="54000" cy="170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9065BC4-BE2B-DB5D-5CE1-C3F6F99EA49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89640" y="5128768"/>
                  <a:ext cx="716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C7D306-9E96-FC71-7E72-3222E7948CC9}"/>
              </a:ext>
            </a:extLst>
          </p:cNvPr>
          <p:cNvGrpSpPr/>
          <p:nvPr/>
        </p:nvGrpSpPr>
        <p:grpSpPr>
          <a:xfrm>
            <a:off x="2171520" y="5557357"/>
            <a:ext cx="157680" cy="248760"/>
            <a:chOff x="2300400" y="5027968"/>
            <a:chExt cx="1576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E32F6D1-19AF-BEE6-898F-F0E654436DEE}"/>
                    </a:ext>
                  </a:extLst>
                </p14:cNvPr>
                <p14:cNvContentPartPr/>
                <p14:nvPr/>
              </p14:nvContentPartPr>
              <p14:xfrm>
                <a:off x="2300400" y="5027968"/>
                <a:ext cx="118080" cy="17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E32F6D1-19AF-BEE6-898F-F0E654436DE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91760" y="5018968"/>
                  <a:ext cx="135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E2270C3-A725-204A-23A2-8B57CED5F2F9}"/>
                    </a:ext>
                  </a:extLst>
                </p14:cNvPr>
                <p14:cNvContentPartPr/>
                <p14:nvPr/>
              </p14:nvContentPartPr>
              <p14:xfrm>
                <a:off x="2378880" y="5062528"/>
                <a:ext cx="79200" cy="214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E2270C3-A725-204A-23A2-8B57CED5F2F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70240" y="5053888"/>
                  <a:ext cx="968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7EB8176-A967-3E95-0DD5-3DAE560B932D}"/>
              </a:ext>
            </a:extLst>
          </p:cNvPr>
          <p:cNvGrpSpPr/>
          <p:nvPr/>
        </p:nvGrpSpPr>
        <p:grpSpPr>
          <a:xfrm>
            <a:off x="2702160" y="5534317"/>
            <a:ext cx="547920" cy="194400"/>
            <a:chOff x="2831040" y="5004928"/>
            <a:chExt cx="54792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033346-5992-8B7F-D75D-1FA564F9C65B}"/>
                    </a:ext>
                  </a:extLst>
                </p14:cNvPr>
                <p14:cNvContentPartPr/>
                <p14:nvPr/>
              </p14:nvContentPartPr>
              <p14:xfrm>
                <a:off x="2831040" y="5019328"/>
                <a:ext cx="92880" cy="153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033346-5992-8B7F-D75D-1FA564F9C6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22040" y="5010328"/>
                  <a:ext cx="11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36968D0-882D-27BF-8BF8-A2D0A75B2D31}"/>
                    </a:ext>
                  </a:extLst>
                </p14:cNvPr>
                <p14:cNvContentPartPr/>
                <p14:nvPr/>
              </p14:nvContentPartPr>
              <p14:xfrm>
                <a:off x="3147480" y="5004928"/>
                <a:ext cx="180360" cy="194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36968D0-882D-27BF-8BF8-A2D0A75B2D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38840" y="4995928"/>
                  <a:ext cx="198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8BB0637-307D-D40F-29CC-1CCAE4537F3E}"/>
                    </a:ext>
                  </a:extLst>
                </p14:cNvPr>
                <p14:cNvContentPartPr/>
                <p14:nvPr/>
              </p14:nvContentPartPr>
              <p14:xfrm>
                <a:off x="3228840" y="5114368"/>
                <a:ext cx="150120" cy="20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8BB0637-307D-D40F-29CC-1CCAE4537F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19840" y="5105728"/>
                  <a:ext cx="1677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AF54A51-4735-0C47-34EE-E43FB6BAE374}"/>
              </a:ext>
            </a:extLst>
          </p:cNvPr>
          <p:cNvGrpSpPr/>
          <p:nvPr/>
        </p:nvGrpSpPr>
        <p:grpSpPr>
          <a:xfrm>
            <a:off x="3619080" y="5424517"/>
            <a:ext cx="447120" cy="289080"/>
            <a:chOff x="3747960" y="4895128"/>
            <a:chExt cx="44712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003C7E1-9CDE-24EB-6424-6B8CE94C7C35}"/>
                    </a:ext>
                  </a:extLst>
                </p14:cNvPr>
                <p14:cNvContentPartPr/>
                <p14:nvPr/>
              </p14:nvContentPartPr>
              <p14:xfrm>
                <a:off x="3747960" y="4968208"/>
                <a:ext cx="148320" cy="216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003C7E1-9CDE-24EB-6424-6B8CE94C7C3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39320" y="4959208"/>
                  <a:ext cx="165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40F3746-824D-C914-DA7F-CCBB427D8506}"/>
                    </a:ext>
                  </a:extLst>
                </p14:cNvPr>
                <p14:cNvContentPartPr/>
                <p14:nvPr/>
              </p14:nvContentPartPr>
              <p14:xfrm>
                <a:off x="4069440" y="4895128"/>
                <a:ext cx="125640" cy="2037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40F3746-824D-C914-DA7F-CCBB427D850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60440" y="4886128"/>
                  <a:ext cx="1432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8D7D00A-5B6D-F065-F881-0E49BF92571D}"/>
              </a:ext>
            </a:extLst>
          </p:cNvPr>
          <p:cNvGrpSpPr/>
          <p:nvPr/>
        </p:nvGrpSpPr>
        <p:grpSpPr>
          <a:xfrm>
            <a:off x="4347000" y="5444677"/>
            <a:ext cx="120960" cy="176400"/>
            <a:chOff x="4475880" y="4915288"/>
            <a:chExt cx="12096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BE6DED2-F963-68F7-1D09-3E97CFC02DA4}"/>
                    </a:ext>
                  </a:extLst>
                </p14:cNvPr>
                <p14:cNvContentPartPr/>
                <p14:nvPr/>
              </p14:nvContentPartPr>
              <p14:xfrm>
                <a:off x="4475880" y="4915288"/>
                <a:ext cx="9000" cy="176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BE6DED2-F963-68F7-1D09-3E97CFC02D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66880" y="4906648"/>
                  <a:ext cx="26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5372F2E-848F-AA53-7F2D-54FD3BF0492C}"/>
                    </a:ext>
                  </a:extLst>
                </p14:cNvPr>
                <p14:cNvContentPartPr/>
                <p14:nvPr/>
              </p14:nvContentPartPr>
              <p14:xfrm>
                <a:off x="4537800" y="5010688"/>
                <a:ext cx="59040" cy="33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5372F2E-848F-AA53-7F2D-54FD3BF0492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00" y="5001688"/>
                  <a:ext cx="76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518A353-0D2C-B167-7060-CA81E275CB97}"/>
              </a:ext>
            </a:extLst>
          </p:cNvPr>
          <p:cNvGrpSpPr/>
          <p:nvPr/>
        </p:nvGrpSpPr>
        <p:grpSpPr>
          <a:xfrm>
            <a:off x="4827960" y="5479237"/>
            <a:ext cx="92160" cy="182160"/>
            <a:chOff x="4956840" y="4949848"/>
            <a:chExt cx="9216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D9B5AAB-E3FF-B7B8-FBF4-6576BB204AA4}"/>
                    </a:ext>
                  </a:extLst>
                </p14:cNvPr>
                <p14:cNvContentPartPr/>
                <p14:nvPr/>
              </p14:nvContentPartPr>
              <p14:xfrm>
                <a:off x="4956840" y="4949848"/>
                <a:ext cx="21600" cy="136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D9B5AAB-E3FF-B7B8-FBF4-6576BB204AA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48200" y="4941208"/>
                  <a:ext cx="39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248E549-D84E-62B6-08AF-4DF1F170C54F}"/>
                    </a:ext>
                  </a:extLst>
                </p14:cNvPr>
                <p14:cNvContentPartPr/>
                <p14:nvPr/>
              </p14:nvContentPartPr>
              <p14:xfrm>
                <a:off x="4956840" y="4949848"/>
                <a:ext cx="92160" cy="182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248E549-D84E-62B6-08AF-4DF1F170C54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48200" y="4941208"/>
                  <a:ext cx="1098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0BAB8A3-B1C3-221D-A54B-26B37CAD60FA}"/>
              </a:ext>
            </a:extLst>
          </p:cNvPr>
          <p:cNvGrpSpPr/>
          <p:nvPr/>
        </p:nvGrpSpPr>
        <p:grpSpPr>
          <a:xfrm>
            <a:off x="5205240" y="5450437"/>
            <a:ext cx="207000" cy="211320"/>
            <a:chOff x="5334120" y="4921048"/>
            <a:chExt cx="20700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4B14CD9-005F-289D-D915-7E17B89C722D}"/>
                    </a:ext>
                  </a:extLst>
                </p14:cNvPr>
                <p14:cNvContentPartPr/>
                <p14:nvPr/>
              </p14:nvContentPartPr>
              <p14:xfrm>
                <a:off x="5334120" y="4958488"/>
                <a:ext cx="19080" cy="173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4B14CD9-005F-289D-D915-7E17B89C722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25120" y="4949848"/>
                  <a:ext cx="3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0AF0BA0-AEC1-67B9-2807-09359B8EBAEC}"/>
                    </a:ext>
                  </a:extLst>
                </p14:cNvPr>
                <p14:cNvContentPartPr/>
                <p14:nvPr/>
              </p14:nvContentPartPr>
              <p14:xfrm>
                <a:off x="5403960" y="4921048"/>
                <a:ext cx="137160" cy="165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0AF0BA0-AEC1-67B9-2807-09359B8EBAE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95320" y="4912408"/>
                  <a:ext cx="1548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95824EA-61AA-2FBA-5432-193D6F8AFD21}"/>
              </a:ext>
            </a:extLst>
          </p:cNvPr>
          <p:cNvGrpSpPr/>
          <p:nvPr/>
        </p:nvGrpSpPr>
        <p:grpSpPr>
          <a:xfrm>
            <a:off x="3759120" y="2175328"/>
            <a:ext cx="2111400" cy="416520"/>
            <a:chOff x="3759120" y="2175328"/>
            <a:chExt cx="211140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DAE272E-5A5F-3B36-094A-0B5EF52C4FAC}"/>
                    </a:ext>
                  </a:extLst>
                </p14:cNvPr>
                <p14:cNvContentPartPr/>
                <p14:nvPr/>
              </p14:nvContentPartPr>
              <p14:xfrm>
                <a:off x="3763440" y="2175328"/>
                <a:ext cx="24120" cy="416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DAE272E-5A5F-3B36-094A-0B5EF52C4F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54800" y="2166328"/>
                  <a:ext cx="41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FC10BCF-CD29-A8BE-D973-568140385DE4}"/>
                    </a:ext>
                  </a:extLst>
                </p14:cNvPr>
                <p14:cNvContentPartPr/>
                <p14:nvPr/>
              </p14:nvContentPartPr>
              <p14:xfrm>
                <a:off x="3759120" y="2357128"/>
                <a:ext cx="188640" cy="72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FC10BCF-CD29-A8BE-D973-568140385D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50480" y="2348128"/>
                  <a:ext cx="206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551E03-D6B5-98C8-536F-B4767786E8D1}"/>
                    </a:ext>
                  </a:extLst>
                </p14:cNvPr>
                <p14:cNvContentPartPr/>
                <p14:nvPr/>
              </p14:nvContentPartPr>
              <p14:xfrm>
                <a:off x="3804120" y="2461168"/>
                <a:ext cx="111600" cy="86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551E03-D6B5-98C8-536F-B4767786E8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95480" y="2452168"/>
                  <a:ext cx="12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0257607-5646-8A2B-84ED-BC1705F4C236}"/>
                    </a:ext>
                  </a:extLst>
                </p14:cNvPr>
                <p14:cNvContentPartPr/>
                <p14:nvPr/>
              </p14:nvContentPartPr>
              <p14:xfrm>
                <a:off x="3904560" y="2360008"/>
                <a:ext cx="203400" cy="1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0257607-5646-8A2B-84ED-BC1705F4C23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95920" y="2351008"/>
                  <a:ext cx="22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74098A-1DBE-9C44-3FD7-5EAB48FD6414}"/>
                    </a:ext>
                  </a:extLst>
                </p14:cNvPr>
                <p14:cNvContentPartPr/>
                <p14:nvPr/>
              </p14:nvContentPartPr>
              <p14:xfrm>
                <a:off x="3994560" y="2429128"/>
                <a:ext cx="13320" cy="115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74098A-1DBE-9C44-3FD7-5EAB48FD64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85560" y="2420488"/>
                  <a:ext cx="30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C285B1C-FF98-6AC4-9776-B667E55B33D9}"/>
                    </a:ext>
                  </a:extLst>
                </p14:cNvPr>
                <p14:cNvContentPartPr/>
                <p14:nvPr/>
              </p14:nvContentPartPr>
              <p14:xfrm>
                <a:off x="4037400" y="2437768"/>
                <a:ext cx="190800" cy="84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C285B1C-FF98-6AC4-9776-B667E55B33D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28400" y="2429128"/>
                  <a:ext cx="208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CD820F3-6D8B-4312-7478-E92A430BD345}"/>
                    </a:ext>
                  </a:extLst>
                </p14:cNvPr>
                <p14:cNvContentPartPr/>
                <p14:nvPr/>
              </p14:nvContentPartPr>
              <p14:xfrm>
                <a:off x="4267800" y="2261728"/>
                <a:ext cx="505440" cy="246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CD820F3-6D8B-4312-7478-E92A430BD3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59160" y="2253088"/>
                  <a:ext cx="523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A72D2A7-AEA0-60EC-6444-5B6385440542}"/>
                    </a:ext>
                  </a:extLst>
                </p14:cNvPr>
                <p14:cNvContentPartPr/>
                <p14:nvPr/>
              </p14:nvContentPartPr>
              <p14:xfrm>
                <a:off x="4969800" y="2368288"/>
                <a:ext cx="214560" cy="140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A72D2A7-AEA0-60EC-6444-5B63854405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61160" y="2359648"/>
                  <a:ext cx="232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BCF1AD5-AC8B-ABB2-A1FA-2CFF927637D0}"/>
                    </a:ext>
                  </a:extLst>
                </p14:cNvPr>
                <p14:cNvContentPartPr/>
                <p14:nvPr/>
              </p14:nvContentPartPr>
              <p14:xfrm>
                <a:off x="5202360" y="2365768"/>
                <a:ext cx="163440" cy="110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BCF1AD5-AC8B-ABB2-A1FA-2CFF927637D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93720" y="2356768"/>
                  <a:ext cx="181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F1034EA-853F-6C22-98B1-7AAF3524E0BC}"/>
                    </a:ext>
                  </a:extLst>
                </p14:cNvPr>
                <p14:cNvContentPartPr/>
                <p14:nvPr/>
              </p14:nvContentPartPr>
              <p14:xfrm>
                <a:off x="5476680" y="2253088"/>
                <a:ext cx="147960" cy="6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F1034EA-853F-6C22-98B1-7AAF3524E0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68040" y="2244448"/>
                  <a:ext cx="165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F2FDB1E-135F-3FE8-60CF-A087427A20FB}"/>
                    </a:ext>
                  </a:extLst>
                </p14:cNvPr>
                <p14:cNvContentPartPr/>
                <p14:nvPr/>
              </p14:nvContentPartPr>
              <p14:xfrm>
                <a:off x="5547240" y="2334088"/>
                <a:ext cx="175680" cy="138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F2FDB1E-135F-3FE8-60CF-A087427A20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38600" y="2325088"/>
                  <a:ext cx="193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A109E79-CAFB-A852-2BFB-52C26E8459A0}"/>
                    </a:ext>
                  </a:extLst>
                </p14:cNvPr>
                <p14:cNvContentPartPr/>
                <p14:nvPr/>
              </p14:nvContentPartPr>
              <p14:xfrm>
                <a:off x="5831640" y="2273248"/>
                <a:ext cx="3888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A109E79-CAFB-A852-2BFB-52C26E8459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23000" y="2264608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72836F-A5CB-3374-2473-543B29FFE3C1}"/>
                    </a:ext>
                  </a:extLst>
                </p14:cNvPr>
                <p14:cNvContentPartPr/>
                <p14:nvPr/>
              </p14:nvContentPartPr>
              <p14:xfrm>
                <a:off x="5838120" y="2380168"/>
                <a:ext cx="9000" cy="32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72836F-A5CB-3374-2473-543B29FFE3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29480" y="2371528"/>
                  <a:ext cx="266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4338732-77D4-B3E2-BA52-1B561993D42A}"/>
              </a:ext>
            </a:extLst>
          </p:cNvPr>
          <p:cNvGrpSpPr/>
          <p:nvPr/>
        </p:nvGrpSpPr>
        <p:grpSpPr>
          <a:xfrm>
            <a:off x="4069440" y="2770048"/>
            <a:ext cx="1504080" cy="295200"/>
            <a:chOff x="4069440" y="2770048"/>
            <a:chExt cx="150408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E8889C6-D2CA-E741-2C68-2525DD25BA01}"/>
                    </a:ext>
                  </a:extLst>
                </p14:cNvPr>
                <p14:cNvContentPartPr/>
                <p14:nvPr/>
              </p14:nvContentPartPr>
              <p14:xfrm>
                <a:off x="4069440" y="2874088"/>
                <a:ext cx="214200" cy="163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E8889C6-D2CA-E741-2C68-2525DD25BA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60440" y="2865088"/>
                  <a:ext cx="231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A4071D3-760A-2F9D-BC76-FC1BF9BF34B6}"/>
                    </a:ext>
                  </a:extLst>
                </p14:cNvPr>
                <p14:cNvContentPartPr/>
                <p14:nvPr/>
              </p14:nvContentPartPr>
              <p14:xfrm>
                <a:off x="4259880" y="2836288"/>
                <a:ext cx="73080" cy="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A4071D3-760A-2F9D-BC76-FC1BF9BF34B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250880" y="2827648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62C3E92-F23D-838E-678C-08797160D6FA}"/>
                    </a:ext>
                  </a:extLst>
                </p14:cNvPr>
                <p14:cNvContentPartPr/>
                <p14:nvPr/>
              </p14:nvContentPartPr>
              <p14:xfrm>
                <a:off x="4283280" y="2908648"/>
                <a:ext cx="164880" cy="144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62C3E92-F23D-838E-678C-08797160D6F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274280" y="2899648"/>
                  <a:ext cx="182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B4562F-8214-3D00-4B79-5DF6EEB77354}"/>
                    </a:ext>
                  </a:extLst>
                </p14:cNvPr>
                <p14:cNvContentPartPr/>
                <p14:nvPr/>
              </p14:nvContentPartPr>
              <p14:xfrm>
                <a:off x="4557240" y="2782648"/>
                <a:ext cx="180000" cy="282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B4562F-8214-3D00-4B79-5DF6EEB773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48240" y="2773648"/>
                  <a:ext cx="197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09C175-108B-0577-8B42-4B65984F2688}"/>
                    </a:ext>
                  </a:extLst>
                </p14:cNvPr>
                <p14:cNvContentPartPr/>
                <p14:nvPr/>
              </p14:nvContentPartPr>
              <p14:xfrm>
                <a:off x="4843800" y="2847808"/>
                <a:ext cx="231480" cy="151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09C175-108B-0577-8B42-4B65984F268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34800" y="2839168"/>
                  <a:ext cx="249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E1D9C1F-01ED-5A51-C580-6FBC64E50980}"/>
                    </a:ext>
                  </a:extLst>
                </p14:cNvPr>
                <p14:cNvContentPartPr/>
                <p14:nvPr/>
              </p14:nvContentPartPr>
              <p14:xfrm>
                <a:off x="5089680" y="2770048"/>
                <a:ext cx="7740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E1D9C1F-01ED-5A51-C580-6FBC64E5098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80680" y="2761048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04D5734-4A4C-8189-1E76-35685A575BD8}"/>
                    </a:ext>
                  </a:extLst>
                </p14:cNvPr>
                <p14:cNvContentPartPr/>
                <p14:nvPr/>
              </p14:nvContentPartPr>
              <p14:xfrm>
                <a:off x="5106600" y="2859328"/>
                <a:ext cx="109440" cy="134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04D5734-4A4C-8189-1E76-35685A575BD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97960" y="2850688"/>
                  <a:ext cx="127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B13F984-3024-F9E3-577F-F3E826FFE48C}"/>
                    </a:ext>
                  </a:extLst>
                </p14:cNvPr>
                <p14:cNvContentPartPr/>
                <p14:nvPr/>
              </p14:nvContentPartPr>
              <p14:xfrm>
                <a:off x="5267160" y="2847808"/>
                <a:ext cx="184320" cy="23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B13F984-3024-F9E3-577F-F3E826FFE48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258160" y="2839168"/>
                  <a:ext cx="201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04F9F8C-B4E4-1450-B325-2C697093CDCE}"/>
                    </a:ext>
                  </a:extLst>
                </p14:cNvPr>
                <p14:cNvContentPartPr/>
                <p14:nvPr/>
              </p14:nvContentPartPr>
              <p14:xfrm>
                <a:off x="5362920" y="2810368"/>
                <a:ext cx="26280" cy="141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04F9F8C-B4E4-1450-B325-2C697093CDC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54280" y="2801728"/>
                  <a:ext cx="43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4F1D72F-22C0-8645-C814-D62C82704405}"/>
                    </a:ext>
                  </a:extLst>
                </p14:cNvPr>
                <p14:cNvContentPartPr/>
                <p14:nvPr/>
              </p14:nvContentPartPr>
              <p14:xfrm>
                <a:off x="5571000" y="2775808"/>
                <a:ext cx="2520" cy="171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4F1D72F-22C0-8645-C814-D62C827044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62000" y="2766808"/>
                  <a:ext cx="201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E6E4B34-2364-F9FD-740E-F1EA70C2742E}"/>
              </a:ext>
            </a:extLst>
          </p:cNvPr>
          <p:cNvGrpSpPr/>
          <p:nvPr/>
        </p:nvGrpSpPr>
        <p:grpSpPr>
          <a:xfrm>
            <a:off x="381600" y="2250360"/>
            <a:ext cx="3342240" cy="2689560"/>
            <a:chOff x="381600" y="2250360"/>
            <a:chExt cx="3342240" cy="26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5804381-08C6-E6C5-3CAB-9D942D8754F6}"/>
                    </a:ext>
                  </a:extLst>
                </p14:cNvPr>
                <p14:cNvContentPartPr/>
                <p14:nvPr/>
              </p14:nvContentPartPr>
              <p14:xfrm>
                <a:off x="2042640" y="2351160"/>
                <a:ext cx="164520" cy="208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5804381-08C6-E6C5-3CAB-9D942D8754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34000" y="2342520"/>
                  <a:ext cx="182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41AA3C-7B36-6B94-1F0C-1B39F787AD7F}"/>
                    </a:ext>
                  </a:extLst>
                </p14:cNvPr>
                <p14:cNvContentPartPr/>
                <p14:nvPr/>
              </p14:nvContentPartPr>
              <p14:xfrm>
                <a:off x="2212920" y="2306880"/>
                <a:ext cx="133560" cy="246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41AA3C-7B36-6B94-1F0C-1B39F787AD7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03920" y="2297880"/>
                  <a:ext cx="151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0390E80-E36E-0B08-4C7F-C9CB5DC8C035}"/>
                    </a:ext>
                  </a:extLst>
                </p14:cNvPr>
                <p14:cNvContentPartPr/>
                <p14:nvPr/>
              </p14:nvContentPartPr>
              <p14:xfrm>
                <a:off x="1941120" y="2250360"/>
                <a:ext cx="531000" cy="45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0390E80-E36E-0B08-4C7F-C9CB5DC8C03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32480" y="2241360"/>
                  <a:ext cx="5486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4DECE4-B27A-44B4-5455-CE5AD9C77CB4}"/>
                    </a:ext>
                  </a:extLst>
                </p14:cNvPr>
                <p14:cNvContentPartPr/>
                <p14:nvPr/>
              </p14:nvContentPartPr>
              <p14:xfrm>
                <a:off x="1733400" y="2694960"/>
                <a:ext cx="231480" cy="267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4DECE4-B27A-44B4-5455-CE5AD9C77CB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24760" y="2685960"/>
                  <a:ext cx="249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7EB6B5-426E-2050-3E84-8047959447F4}"/>
                    </a:ext>
                  </a:extLst>
                </p14:cNvPr>
                <p14:cNvContentPartPr/>
                <p14:nvPr/>
              </p14:nvContentPartPr>
              <p14:xfrm>
                <a:off x="1479240" y="3032640"/>
                <a:ext cx="36720" cy="19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7EB6B5-426E-2050-3E84-8047959447F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70240" y="3024000"/>
                  <a:ext cx="54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C15843-409E-9912-9CEB-F5F58AD2B1FF}"/>
                    </a:ext>
                  </a:extLst>
                </p14:cNvPr>
                <p14:cNvContentPartPr/>
                <p14:nvPr/>
              </p14:nvContentPartPr>
              <p14:xfrm>
                <a:off x="1564560" y="3012480"/>
                <a:ext cx="124920" cy="217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C15843-409E-9912-9CEB-F5F58AD2B1F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55920" y="3003840"/>
                  <a:ext cx="142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D6AE8C9-2217-F061-CFAD-7BE2AA77B3CE}"/>
                    </a:ext>
                  </a:extLst>
                </p14:cNvPr>
                <p14:cNvContentPartPr/>
                <p14:nvPr/>
              </p14:nvContentPartPr>
              <p14:xfrm>
                <a:off x="1409400" y="2937600"/>
                <a:ext cx="419400" cy="41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6AE8C9-2217-F061-CFAD-7BE2AA77B3C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00760" y="2928600"/>
                  <a:ext cx="43704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D035D8-6986-8D10-5B0D-D555FF7F5325}"/>
                    </a:ext>
                  </a:extLst>
                </p14:cNvPr>
                <p14:cNvContentPartPr/>
                <p14:nvPr/>
              </p14:nvContentPartPr>
              <p14:xfrm>
                <a:off x="2409480" y="2688840"/>
                <a:ext cx="357480" cy="19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D035D8-6986-8D10-5B0D-D555FF7F532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400840" y="2680200"/>
                  <a:ext cx="375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8ABC34-DD15-BF5D-12E4-A0DA7AFF3CBA}"/>
                    </a:ext>
                  </a:extLst>
                </p14:cNvPr>
                <p14:cNvContentPartPr/>
                <p14:nvPr/>
              </p14:nvContentPartPr>
              <p14:xfrm>
                <a:off x="2782080" y="2859480"/>
                <a:ext cx="218160" cy="222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8ABC34-DD15-BF5D-12E4-A0DA7AFF3C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773440" y="2850840"/>
                  <a:ext cx="235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CD1774-6612-9143-E7D6-2169AC1BC221}"/>
                    </a:ext>
                  </a:extLst>
                </p14:cNvPr>
                <p14:cNvContentPartPr/>
                <p14:nvPr/>
              </p14:nvContentPartPr>
              <p14:xfrm>
                <a:off x="2899440" y="2954880"/>
                <a:ext cx="11160" cy="15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CD1774-6612-9143-E7D6-2169AC1BC22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0440" y="2945880"/>
                  <a:ext cx="28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AEE5F7-51C7-8351-1F47-A35646A90F82}"/>
                    </a:ext>
                  </a:extLst>
                </p14:cNvPr>
                <p14:cNvContentPartPr/>
                <p14:nvPr/>
              </p14:nvContentPartPr>
              <p14:xfrm>
                <a:off x="2991240" y="2952000"/>
                <a:ext cx="167040" cy="14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AEE5F7-51C7-8351-1F47-A35646A90F8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82600" y="2943000"/>
                  <a:ext cx="18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D58B91-DD5F-E7E5-2EF4-522060807A6B}"/>
                    </a:ext>
                  </a:extLst>
                </p14:cNvPr>
                <p14:cNvContentPartPr/>
                <p14:nvPr/>
              </p14:nvContentPartPr>
              <p14:xfrm>
                <a:off x="2631960" y="2754720"/>
                <a:ext cx="630000" cy="54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D58B91-DD5F-E7E5-2EF4-522060807A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622960" y="2746080"/>
                  <a:ext cx="6476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771F96-12F3-5F37-B51E-42D4B30CCCDD}"/>
                    </a:ext>
                  </a:extLst>
                </p14:cNvPr>
                <p14:cNvContentPartPr/>
                <p14:nvPr/>
              </p14:nvContentPartPr>
              <p14:xfrm>
                <a:off x="1115640" y="3315600"/>
                <a:ext cx="400680" cy="340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771F96-12F3-5F37-B51E-42D4B30CCCD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6640" y="3306960"/>
                  <a:ext cx="41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B47D9B-2934-D470-C6F3-5410C2285EA6}"/>
                    </a:ext>
                  </a:extLst>
                </p14:cNvPr>
                <p14:cNvContentPartPr/>
                <p14:nvPr/>
              </p14:nvContentPartPr>
              <p14:xfrm>
                <a:off x="933480" y="3665160"/>
                <a:ext cx="30960" cy="19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B47D9B-2934-D470-C6F3-5410C2285EA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24480" y="3656160"/>
                  <a:ext cx="48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EF62F5-DC79-EE9D-A71C-96C75FC012D7}"/>
                    </a:ext>
                  </a:extLst>
                </p14:cNvPr>
                <p14:cNvContentPartPr/>
                <p14:nvPr/>
              </p14:nvContentPartPr>
              <p14:xfrm>
                <a:off x="1019520" y="3737160"/>
                <a:ext cx="36720" cy="14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EF62F5-DC79-EE9D-A71C-96C75FC012D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0520" y="3728520"/>
                  <a:ext cx="54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C29A77-6170-3E80-E766-65029DC9A9AB}"/>
                    </a:ext>
                  </a:extLst>
                </p14:cNvPr>
                <p14:cNvContentPartPr/>
                <p14:nvPr/>
              </p14:nvContentPartPr>
              <p14:xfrm>
                <a:off x="816120" y="3600720"/>
                <a:ext cx="436320" cy="466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C29A77-6170-3E80-E766-65029DC9A9A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7480" y="3591720"/>
                  <a:ext cx="4539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6955729-B6ED-1053-EEA6-443E8C194EE5}"/>
                    </a:ext>
                  </a:extLst>
                </p14:cNvPr>
                <p14:cNvContentPartPr/>
                <p14:nvPr/>
              </p14:nvContentPartPr>
              <p14:xfrm>
                <a:off x="1659240" y="3390840"/>
                <a:ext cx="233280" cy="294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6955729-B6ED-1053-EEA6-443E8C194EE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50240" y="3381840"/>
                  <a:ext cx="2509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06BE88-1D01-AA5C-FCB7-C2B6A4116EE7}"/>
                    </a:ext>
                  </a:extLst>
                </p14:cNvPr>
                <p14:cNvContentPartPr/>
                <p14:nvPr/>
              </p14:nvContentPartPr>
              <p14:xfrm>
                <a:off x="1667520" y="3696840"/>
                <a:ext cx="216360" cy="196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06BE88-1D01-AA5C-FCB7-C2B6A4116EE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58520" y="3687840"/>
                  <a:ext cx="234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3419B63-A174-BB55-9117-DB7F0C83AA89}"/>
                    </a:ext>
                  </a:extLst>
                </p14:cNvPr>
                <p14:cNvContentPartPr/>
                <p14:nvPr/>
              </p14:nvContentPartPr>
              <p14:xfrm>
                <a:off x="1870560" y="3691080"/>
                <a:ext cx="118800" cy="209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3419B63-A174-BB55-9117-DB7F0C83AA8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861920" y="3682080"/>
                  <a:ext cx="136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D9B616-A182-E3AC-F687-53347573BB81}"/>
                    </a:ext>
                  </a:extLst>
                </p14:cNvPr>
                <p14:cNvContentPartPr/>
                <p14:nvPr/>
              </p14:nvContentPartPr>
              <p14:xfrm>
                <a:off x="1569960" y="3577320"/>
                <a:ext cx="519120" cy="437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D9B616-A182-E3AC-F687-53347573BB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61320" y="3568680"/>
                  <a:ext cx="536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65106BF-183E-EF20-D760-45140179F226}"/>
                    </a:ext>
                  </a:extLst>
                </p14:cNvPr>
                <p14:cNvContentPartPr/>
                <p14:nvPr/>
              </p14:nvContentPartPr>
              <p14:xfrm>
                <a:off x="2732760" y="3338640"/>
                <a:ext cx="141480" cy="228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65106BF-183E-EF20-D760-45140179F22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723760" y="3330000"/>
                  <a:ext cx="159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457C88-4AFE-AD92-2CB4-734561D9D6A6}"/>
                    </a:ext>
                  </a:extLst>
                </p14:cNvPr>
                <p14:cNvContentPartPr/>
                <p14:nvPr/>
              </p14:nvContentPartPr>
              <p14:xfrm>
                <a:off x="2591280" y="3765960"/>
                <a:ext cx="153000" cy="187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457C88-4AFE-AD92-2CB4-734561D9D6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582640" y="3757320"/>
                  <a:ext cx="170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BC0DD2B-E1CF-521B-8BDF-370DBA55F780}"/>
                    </a:ext>
                  </a:extLst>
                </p14:cNvPr>
                <p14:cNvContentPartPr/>
                <p14:nvPr/>
              </p14:nvContentPartPr>
              <p14:xfrm>
                <a:off x="2736720" y="3691080"/>
                <a:ext cx="118080" cy="27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BC0DD2B-E1CF-521B-8BDF-370DBA55F78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28080" y="3682080"/>
                  <a:ext cx="135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D86709-D2DE-3D57-52FF-032516D09EF4}"/>
                    </a:ext>
                  </a:extLst>
                </p14:cNvPr>
                <p14:cNvContentPartPr/>
                <p14:nvPr/>
              </p14:nvContentPartPr>
              <p14:xfrm>
                <a:off x="2541960" y="3632760"/>
                <a:ext cx="526320" cy="509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D86709-D2DE-3D57-52FF-032516D09EF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533320" y="3623760"/>
                  <a:ext cx="5439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2EA896-F7F4-70E7-0A3D-0A7B2502A6C5}"/>
                    </a:ext>
                  </a:extLst>
                </p14:cNvPr>
                <p14:cNvContentPartPr/>
                <p14:nvPr/>
              </p14:nvContentPartPr>
              <p14:xfrm>
                <a:off x="3243600" y="3225960"/>
                <a:ext cx="287280" cy="298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2EA896-F7F4-70E7-0A3D-0A7B2502A6C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234960" y="3216960"/>
                  <a:ext cx="304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5A85DC-7273-2CFA-4FCA-45A227DD29E2}"/>
                    </a:ext>
                  </a:extLst>
                </p14:cNvPr>
                <p14:cNvContentPartPr/>
                <p14:nvPr/>
              </p14:nvContentPartPr>
              <p14:xfrm>
                <a:off x="3285720" y="3613320"/>
                <a:ext cx="157320" cy="173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5A85DC-7273-2CFA-4FCA-45A227DD29E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277080" y="3604680"/>
                  <a:ext cx="174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C2B8535-62B7-CC63-4850-E26BB4F853B2}"/>
                    </a:ext>
                  </a:extLst>
                </p14:cNvPr>
                <p14:cNvContentPartPr/>
                <p14:nvPr/>
              </p14:nvContentPartPr>
              <p14:xfrm>
                <a:off x="3363480" y="3642120"/>
                <a:ext cx="54000" cy="210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C2B8535-62B7-CC63-4850-E26BB4F853B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354840" y="3633120"/>
                  <a:ext cx="71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DB9BD05-4C79-4BD6-4117-DA109F91C423}"/>
                    </a:ext>
                  </a:extLst>
                </p14:cNvPr>
                <p14:cNvContentPartPr/>
                <p14:nvPr/>
              </p14:nvContentPartPr>
              <p14:xfrm>
                <a:off x="3468240" y="3607200"/>
                <a:ext cx="128520" cy="40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DB9BD05-4C79-4BD6-4117-DA109F91C42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459600" y="3598560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8D8D89-DE1E-5333-E16F-A8D377FEC86F}"/>
                    </a:ext>
                  </a:extLst>
                </p14:cNvPr>
                <p14:cNvContentPartPr/>
                <p14:nvPr/>
              </p14:nvContentPartPr>
              <p14:xfrm>
                <a:off x="3508920" y="3650760"/>
                <a:ext cx="131400" cy="231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8D8D89-DE1E-5333-E16F-A8D377FEC86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00280" y="3641760"/>
                  <a:ext cx="149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3A110F-8C08-F654-3CA3-FC73D6F9FAED}"/>
                    </a:ext>
                  </a:extLst>
                </p14:cNvPr>
                <p14:cNvContentPartPr/>
                <p14:nvPr/>
              </p14:nvContentPartPr>
              <p14:xfrm>
                <a:off x="3213360" y="3519000"/>
                <a:ext cx="510480" cy="466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3A110F-8C08-F654-3CA3-FC73D6F9FAE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04720" y="3510000"/>
                  <a:ext cx="528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D74F11-7408-547F-AEEA-F3217EF09385}"/>
                    </a:ext>
                  </a:extLst>
                </p14:cNvPr>
                <p14:cNvContentPartPr/>
                <p14:nvPr/>
              </p14:nvContentPartPr>
              <p14:xfrm>
                <a:off x="591480" y="4060800"/>
                <a:ext cx="295560" cy="421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D74F11-7408-547F-AEEA-F3217EF0938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2840" y="4051800"/>
                  <a:ext cx="3132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2EEDCD2-7A26-DB04-9766-11DCDBA03C03}"/>
                    </a:ext>
                  </a:extLst>
                </p14:cNvPr>
                <p14:cNvContentPartPr/>
                <p14:nvPr/>
              </p14:nvContentPartPr>
              <p14:xfrm>
                <a:off x="452520" y="4638240"/>
                <a:ext cx="13320" cy="169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2EEDCD2-7A26-DB04-9766-11DCDBA03C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43880" y="4629240"/>
                  <a:ext cx="30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9E1C5B-C600-D256-9574-5BE4A3AA8366}"/>
                    </a:ext>
                  </a:extLst>
                </p14:cNvPr>
                <p14:cNvContentPartPr/>
                <p14:nvPr/>
              </p14:nvContentPartPr>
              <p14:xfrm>
                <a:off x="533880" y="4628880"/>
                <a:ext cx="124920" cy="177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9E1C5B-C600-D256-9574-5BE4A3AA836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4880" y="4620240"/>
                  <a:ext cx="142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981BE20-3BAE-4A67-69D3-ECA8F47105A2}"/>
                    </a:ext>
                  </a:extLst>
                </p14:cNvPr>
                <p14:cNvContentPartPr/>
                <p14:nvPr/>
              </p14:nvContentPartPr>
              <p14:xfrm>
                <a:off x="381600" y="4512960"/>
                <a:ext cx="462960" cy="426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981BE20-3BAE-4A67-69D3-ECA8F47105A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72600" y="4504320"/>
                  <a:ext cx="480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884CFD-625C-35A4-2654-53D5A5E04DCA}"/>
                    </a:ext>
                  </a:extLst>
                </p14:cNvPr>
                <p14:cNvContentPartPr/>
                <p14:nvPr/>
              </p14:nvContentPartPr>
              <p14:xfrm>
                <a:off x="1036440" y="4124880"/>
                <a:ext cx="251640" cy="299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884CFD-625C-35A4-2654-53D5A5E04DC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27800" y="4116240"/>
                  <a:ext cx="269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B04B792-271D-7893-1D66-1E637328AD8E}"/>
                    </a:ext>
                  </a:extLst>
                </p14:cNvPr>
                <p14:cNvContentPartPr/>
                <p14:nvPr/>
              </p14:nvContentPartPr>
              <p14:xfrm>
                <a:off x="1153800" y="4537080"/>
                <a:ext cx="2880" cy="150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B04B792-271D-7893-1D66-1E637328AD8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4800" y="4528080"/>
                  <a:ext cx="20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C38BC65-0D4B-5E2E-98A2-1EB963AF2509}"/>
                    </a:ext>
                  </a:extLst>
                </p14:cNvPr>
                <p14:cNvContentPartPr/>
                <p14:nvPr/>
              </p14:nvContentPartPr>
              <p14:xfrm>
                <a:off x="1154160" y="4522680"/>
                <a:ext cx="139320" cy="21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C38BC65-0D4B-5E2E-98A2-1EB963AF250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45160" y="4513680"/>
                  <a:ext cx="156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63632F-3465-79D7-563A-CD84132F931D}"/>
                    </a:ext>
                  </a:extLst>
                </p14:cNvPr>
                <p14:cNvContentPartPr/>
                <p14:nvPr/>
              </p14:nvContentPartPr>
              <p14:xfrm>
                <a:off x="981360" y="4389840"/>
                <a:ext cx="451800" cy="511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63632F-3465-79D7-563A-CD84132F931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2360" y="4380840"/>
                  <a:ext cx="4694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2108E2-1E7B-ED46-DA38-FA2A0C9C5630}"/>
                    </a:ext>
                  </a:extLst>
                </p14:cNvPr>
                <p14:cNvContentPartPr/>
                <p14:nvPr/>
              </p14:nvContentPartPr>
              <p14:xfrm>
                <a:off x="1055520" y="4529160"/>
                <a:ext cx="86400" cy="161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2108E2-1E7B-ED46-DA38-FA2A0C9C563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6520" y="4520160"/>
                  <a:ext cx="104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BC5E79-B8AD-480A-AFD1-52907D59430D}"/>
                    </a:ext>
                  </a:extLst>
                </p14:cNvPr>
                <p14:cNvContentPartPr/>
                <p14:nvPr/>
              </p14:nvContentPartPr>
              <p14:xfrm>
                <a:off x="869760" y="3696120"/>
                <a:ext cx="60480" cy="113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BC5E79-B8AD-480A-AFD1-52907D59430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0760" y="3687480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96467C3-B978-DCC1-1D6A-62B6B5239A25}"/>
                    </a:ext>
                  </a:extLst>
                </p14:cNvPr>
                <p14:cNvContentPartPr/>
                <p14:nvPr/>
              </p14:nvContentPartPr>
              <p14:xfrm>
                <a:off x="1023480" y="3765960"/>
                <a:ext cx="41040" cy="9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96467C3-B978-DCC1-1D6A-62B6B5239A2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4840" y="3757320"/>
                  <a:ext cx="58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8A31FD5-0E55-6DAA-31E8-7B39B9DF90EE}"/>
                    </a:ext>
                  </a:extLst>
                </p14:cNvPr>
                <p14:cNvContentPartPr/>
                <p14:nvPr/>
              </p14:nvContentPartPr>
              <p14:xfrm>
                <a:off x="1009080" y="3737160"/>
                <a:ext cx="49320" cy="240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8A31FD5-0E55-6DAA-31E8-7B39B9DF90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080" y="3728160"/>
                  <a:ext cx="66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4684CE-7620-EBDD-996F-97C1C67CB252}"/>
                    </a:ext>
                  </a:extLst>
                </p14:cNvPr>
                <p14:cNvContentPartPr/>
                <p14:nvPr/>
              </p14:nvContentPartPr>
              <p14:xfrm>
                <a:off x="400680" y="4606200"/>
                <a:ext cx="58680" cy="84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4684CE-7620-EBDD-996F-97C1C67CB25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2040" y="4597560"/>
                  <a:ext cx="76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01DA494-B371-988C-D478-9B01E443B7F3}"/>
                    </a:ext>
                  </a:extLst>
                </p14:cNvPr>
                <p14:cNvContentPartPr/>
                <p14:nvPr/>
              </p14:nvContentPartPr>
              <p14:xfrm>
                <a:off x="1690920" y="4034520"/>
                <a:ext cx="68760" cy="387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01DA494-B371-988C-D478-9B01E443B7F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82280" y="4025880"/>
                  <a:ext cx="86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2B5908-F1FF-094B-2883-6E8674403039}"/>
                    </a:ext>
                  </a:extLst>
                </p14:cNvPr>
                <p14:cNvContentPartPr/>
                <p14:nvPr/>
              </p14:nvContentPartPr>
              <p14:xfrm>
                <a:off x="1665360" y="4499640"/>
                <a:ext cx="41040" cy="170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2B5908-F1FF-094B-2883-6E867440303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56360" y="4490640"/>
                  <a:ext cx="58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54EAE36-991D-2749-8783-D6E61F8D822A}"/>
                    </a:ext>
                  </a:extLst>
                </p14:cNvPr>
                <p14:cNvContentPartPr/>
                <p14:nvPr/>
              </p14:nvContentPartPr>
              <p14:xfrm>
                <a:off x="1657080" y="4525200"/>
                <a:ext cx="15120" cy="50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54EAE36-991D-2749-8783-D6E61F8D822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648440" y="4516560"/>
                  <a:ext cx="32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167AD79-3B0A-284D-4CCF-C3BA23878AFE}"/>
                    </a:ext>
                  </a:extLst>
                </p14:cNvPr>
                <p14:cNvContentPartPr/>
                <p14:nvPr/>
              </p14:nvContentPartPr>
              <p14:xfrm>
                <a:off x="1729440" y="4428000"/>
                <a:ext cx="88200" cy="311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167AD79-3B0A-284D-4CCF-C3BA23878AF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720440" y="4419000"/>
                  <a:ext cx="105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A42647-4EFA-7CC2-AD2C-7CEF6465C7B4}"/>
                    </a:ext>
                  </a:extLst>
                </p14:cNvPr>
                <p14:cNvContentPartPr/>
                <p14:nvPr/>
              </p14:nvContentPartPr>
              <p14:xfrm>
                <a:off x="1543320" y="4327920"/>
                <a:ext cx="392760" cy="527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A42647-4EFA-7CC2-AD2C-7CEF6465C7B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34680" y="4318920"/>
                  <a:ext cx="4104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FF2870-67BA-88FE-5CCB-C21E5764B347}"/>
                    </a:ext>
                  </a:extLst>
                </p14:cNvPr>
                <p14:cNvContentPartPr/>
                <p14:nvPr/>
              </p14:nvContentPartPr>
              <p14:xfrm>
                <a:off x="1406520" y="3047760"/>
                <a:ext cx="62640" cy="61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FF2870-67BA-88FE-5CCB-C21E5764B34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397520" y="3039120"/>
                  <a:ext cx="80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EC18DF-6EF1-0689-2063-ADC326F4BD4E}"/>
                    </a:ext>
                  </a:extLst>
                </p14:cNvPr>
                <p14:cNvContentPartPr/>
                <p14:nvPr/>
              </p14:nvContentPartPr>
              <p14:xfrm>
                <a:off x="1988280" y="3979800"/>
                <a:ext cx="203760" cy="485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EC18DF-6EF1-0689-2063-ADC326F4BD4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79280" y="3970800"/>
                  <a:ext cx="2214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B42F12A-1867-A6FF-B42C-5D1BFC21CDAF}"/>
                    </a:ext>
                  </a:extLst>
                </p14:cNvPr>
                <p14:cNvContentPartPr/>
                <p14:nvPr/>
              </p14:nvContentPartPr>
              <p14:xfrm>
                <a:off x="2041560" y="4464720"/>
                <a:ext cx="168480" cy="257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B42F12A-1867-A6FF-B42C-5D1BFC21CDA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32560" y="4456080"/>
                  <a:ext cx="186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6F581D7-74D0-74A6-E2E6-0E14804E637C}"/>
                    </a:ext>
                  </a:extLst>
                </p14:cNvPr>
                <p14:cNvContentPartPr/>
                <p14:nvPr/>
              </p14:nvContentPartPr>
              <p14:xfrm>
                <a:off x="2204280" y="4502520"/>
                <a:ext cx="160920" cy="147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6F581D7-74D0-74A6-E2E6-0E14804E637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95640" y="4493520"/>
                  <a:ext cx="178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5E9A97F-612A-F669-F7DC-8CB535285CAD}"/>
                    </a:ext>
                  </a:extLst>
                </p14:cNvPr>
                <p14:cNvContentPartPr/>
                <p14:nvPr/>
              </p14:nvContentPartPr>
              <p14:xfrm>
                <a:off x="1979640" y="4348080"/>
                <a:ext cx="441000" cy="522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5E9A97F-612A-F669-F7DC-8CB535285CA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71000" y="4339080"/>
                  <a:ext cx="4586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08FA76B-9436-EF78-5C5C-DB8942EBF063}"/>
                    </a:ext>
                  </a:extLst>
                </p14:cNvPr>
                <p14:cNvContentPartPr/>
                <p14:nvPr/>
              </p14:nvContentPartPr>
              <p14:xfrm>
                <a:off x="2706840" y="4118400"/>
                <a:ext cx="51840" cy="294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08FA76B-9436-EF78-5C5C-DB8942EBF06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98200" y="4109400"/>
                  <a:ext cx="69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88045DE-475B-ADDE-D635-D23C60DAE9DE}"/>
                    </a:ext>
                  </a:extLst>
                </p14:cNvPr>
                <p14:cNvContentPartPr/>
                <p14:nvPr/>
              </p14:nvContentPartPr>
              <p14:xfrm>
                <a:off x="2617200" y="4461840"/>
                <a:ext cx="152640" cy="269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88045DE-475B-ADDE-D635-D23C60DAE9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08200" y="4453200"/>
                  <a:ext cx="170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BDE21E3-C9CB-AC34-C2C0-5D4B9EBDCB26}"/>
                    </a:ext>
                  </a:extLst>
                </p14:cNvPr>
                <p14:cNvContentPartPr/>
                <p14:nvPr/>
              </p14:nvContentPartPr>
              <p14:xfrm>
                <a:off x="2760120" y="4468680"/>
                <a:ext cx="123840" cy="22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BDE21E3-C9CB-AC34-C2C0-5D4B9EBDCB2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751480" y="4460040"/>
                  <a:ext cx="141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A822C6-5F62-9970-1CC7-391F9228B057}"/>
                    </a:ext>
                  </a:extLst>
                </p14:cNvPr>
                <p14:cNvContentPartPr/>
                <p14:nvPr/>
              </p14:nvContentPartPr>
              <p14:xfrm>
                <a:off x="2522160" y="4334760"/>
                <a:ext cx="482400" cy="54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A822C6-5F62-9970-1CC7-391F9228B05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513160" y="4326120"/>
                  <a:ext cx="5000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512463F-9879-E2A0-9268-2A20DD9FBEB7}"/>
                    </a:ext>
                  </a:extLst>
                </p14:cNvPr>
                <p14:cNvContentPartPr/>
                <p14:nvPr/>
              </p14:nvContentPartPr>
              <p14:xfrm>
                <a:off x="2271960" y="2496808"/>
                <a:ext cx="141480" cy="16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512463F-9879-E2A0-9268-2A20DD9FBEB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262960" y="2487808"/>
                  <a:ext cx="1591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9CC7697-3561-15F5-DB1E-22A4FF1F1C46}"/>
              </a:ext>
            </a:extLst>
          </p:cNvPr>
          <p:cNvGrpSpPr/>
          <p:nvPr/>
        </p:nvGrpSpPr>
        <p:grpSpPr>
          <a:xfrm>
            <a:off x="3742200" y="3310408"/>
            <a:ext cx="1806840" cy="439560"/>
            <a:chOff x="3742200" y="3310408"/>
            <a:chExt cx="180684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4EBE453-06E9-6EC7-CBBF-663335CFC41E}"/>
                    </a:ext>
                  </a:extLst>
                </p14:cNvPr>
                <p14:cNvContentPartPr/>
                <p14:nvPr/>
              </p14:nvContentPartPr>
              <p14:xfrm>
                <a:off x="3742200" y="3310408"/>
                <a:ext cx="173520" cy="265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4EBE453-06E9-6EC7-CBBF-663335CFC41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733200" y="3301408"/>
                  <a:ext cx="191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0518FB7-D07C-D450-B3F0-E5A61938D45C}"/>
                    </a:ext>
                  </a:extLst>
                </p14:cNvPr>
                <p14:cNvContentPartPr/>
                <p14:nvPr/>
              </p14:nvContentPartPr>
              <p14:xfrm>
                <a:off x="3930480" y="3454048"/>
                <a:ext cx="52200" cy="96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0518FB7-D07C-D450-B3F0-E5A61938D45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21480" y="3445048"/>
                  <a:ext cx="69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E8E2AF0-C206-4AD9-C2B3-9B0A10A01165}"/>
                    </a:ext>
                  </a:extLst>
                </p14:cNvPr>
                <p14:cNvContentPartPr/>
                <p14:nvPr/>
              </p14:nvContentPartPr>
              <p14:xfrm>
                <a:off x="4020120" y="3425248"/>
                <a:ext cx="102960" cy="110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E8E2AF0-C206-4AD9-C2B3-9B0A10A0116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11480" y="3416608"/>
                  <a:ext cx="120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100315A-2982-575A-C63D-DEE4A8A55BE9}"/>
                    </a:ext>
                  </a:extLst>
                </p14:cNvPr>
                <p14:cNvContentPartPr/>
                <p14:nvPr/>
              </p14:nvContentPartPr>
              <p14:xfrm>
                <a:off x="4150800" y="3390688"/>
                <a:ext cx="109800" cy="325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100315A-2982-575A-C63D-DEE4A8A55B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141800" y="3382048"/>
                  <a:ext cx="127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1073334-AF3C-AE18-195E-F5C79E72925E}"/>
                    </a:ext>
                  </a:extLst>
                </p14:cNvPr>
                <p14:cNvContentPartPr/>
                <p14:nvPr/>
              </p14:nvContentPartPr>
              <p14:xfrm>
                <a:off x="4315320" y="3432808"/>
                <a:ext cx="137160" cy="99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1073334-AF3C-AE18-195E-F5C79E72925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06680" y="3424168"/>
                  <a:ext cx="154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5D5BB8C-5D42-4D4D-7A18-C092082A0626}"/>
                    </a:ext>
                  </a:extLst>
                </p14:cNvPr>
                <p14:cNvContentPartPr/>
                <p14:nvPr/>
              </p14:nvContentPartPr>
              <p14:xfrm>
                <a:off x="4296240" y="3318688"/>
                <a:ext cx="28080" cy="101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5D5BB8C-5D42-4D4D-7A18-C092082A062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87240" y="3309688"/>
                  <a:ext cx="45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DE3557C-DEF0-3917-FAE2-D0D133416E53}"/>
                    </a:ext>
                  </a:extLst>
                </p14:cNvPr>
                <p14:cNvContentPartPr/>
                <p14:nvPr/>
              </p14:nvContentPartPr>
              <p14:xfrm>
                <a:off x="4381560" y="3379168"/>
                <a:ext cx="32400" cy="60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DE3557C-DEF0-3917-FAE2-D0D133416E5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72920" y="3370528"/>
                  <a:ext cx="50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519BF3E-ED83-0BB1-9398-540AC133656A}"/>
                    </a:ext>
                  </a:extLst>
                </p14:cNvPr>
                <p14:cNvContentPartPr/>
                <p14:nvPr/>
              </p14:nvContentPartPr>
              <p14:xfrm>
                <a:off x="4473000" y="3425248"/>
                <a:ext cx="129600" cy="84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519BF3E-ED83-0BB1-9398-540AC133656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64000" y="3416608"/>
                  <a:ext cx="147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D83137C-135B-47DC-E39B-DE9531C43D96}"/>
                    </a:ext>
                  </a:extLst>
                </p14:cNvPr>
                <p14:cNvContentPartPr/>
                <p14:nvPr/>
              </p14:nvContentPartPr>
              <p14:xfrm>
                <a:off x="4606200" y="3390688"/>
                <a:ext cx="128520" cy="359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D83137C-135B-47DC-E39B-DE9531C43D9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97560" y="3382048"/>
                  <a:ext cx="146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11A987B-29D1-CFF1-946E-46CB72916918}"/>
                    </a:ext>
                  </a:extLst>
                </p14:cNvPr>
                <p14:cNvContentPartPr/>
                <p14:nvPr/>
              </p14:nvContentPartPr>
              <p14:xfrm>
                <a:off x="4766760" y="3390688"/>
                <a:ext cx="150120" cy="104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11A987B-29D1-CFF1-946E-46CB7291691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57760" y="3382048"/>
                  <a:ext cx="167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1BD7F2C-00BF-BF83-171D-9E19C1E94AA2}"/>
                    </a:ext>
                  </a:extLst>
                </p14:cNvPr>
                <p14:cNvContentPartPr/>
                <p14:nvPr/>
              </p14:nvContentPartPr>
              <p14:xfrm>
                <a:off x="4941720" y="3344608"/>
                <a:ext cx="96840" cy="1476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1BD7F2C-00BF-BF83-171D-9E19C1E94AA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33080" y="3335608"/>
                  <a:ext cx="114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C8ED48F-0721-6322-645C-414CA83DC389}"/>
                    </a:ext>
                  </a:extLst>
                </p14:cNvPr>
                <p14:cNvContentPartPr/>
                <p14:nvPr/>
              </p14:nvContentPartPr>
              <p14:xfrm>
                <a:off x="5181480" y="3335968"/>
                <a:ext cx="201600" cy="1425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C8ED48F-0721-6322-645C-414CA83DC38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72840" y="3326968"/>
                  <a:ext cx="219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2B2BBB1-BD41-F4FF-4F49-65B3AF00052B}"/>
                    </a:ext>
                  </a:extLst>
                </p14:cNvPr>
                <p14:cNvContentPartPr/>
                <p14:nvPr/>
              </p14:nvContentPartPr>
              <p14:xfrm>
                <a:off x="5393160" y="3373408"/>
                <a:ext cx="155880" cy="102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2B2BBB1-BD41-F4FF-4F49-65B3AF00052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384520" y="3364768"/>
                  <a:ext cx="17352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1DBD9B1-99B2-FEF1-AFDA-51E2EE119E6D}"/>
              </a:ext>
            </a:extLst>
          </p:cNvPr>
          <p:cNvGrpSpPr/>
          <p:nvPr/>
        </p:nvGrpSpPr>
        <p:grpSpPr>
          <a:xfrm>
            <a:off x="5735520" y="3237688"/>
            <a:ext cx="335520" cy="229320"/>
            <a:chOff x="5735520" y="3237688"/>
            <a:chExt cx="3355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3F83D68-0C50-CDE4-971D-8258FA36AC8C}"/>
                    </a:ext>
                  </a:extLst>
                </p14:cNvPr>
                <p14:cNvContentPartPr/>
                <p14:nvPr/>
              </p14:nvContentPartPr>
              <p14:xfrm>
                <a:off x="5735520" y="3237688"/>
                <a:ext cx="106920" cy="3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3F83D68-0C50-CDE4-971D-8258FA36AC8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26880" y="3228688"/>
                  <a:ext cx="124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6367C53-B7FB-370B-42E4-5EE95F730951}"/>
                    </a:ext>
                  </a:extLst>
                </p14:cNvPr>
                <p14:cNvContentPartPr/>
                <p14:nvPr/>
              </p14:nvContentPartPr>
              <p14:xfrm>
                <a:off x="5756760" y="3318688"/>
                <a:ext cx="168840" cy="1483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6367C53-B7FB-370B-42E4-5EE95F73095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748120" y="3309688"/>
                  <a:ext cx="186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875F6D4-6BB3-FFCF-6121-E6D31A593C7A}"/>
                    </a:ext>
                  </a:extLst>
                </p14:cNvPr>
                <p14:cNvContentPartPr/>
                <p14:nvPr/>
              </p14:nvContentPartPr>
              <p14:xfrm>
                <a:off x="6015600" y="3324448"/>
                <a:ext cx="55440" cy="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875F6D4-6BB3-FFCF-6121-E6D31A593C7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006960" y="3315448"/>
                  <a:ext cx="73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04DDF89-ACFF-F7F2-79F2-97C1DC2AEB89}"/>
                    </a:ext>
                  </a:extLst>
                </p14:cNvPr>
                <p14:cNvContentPartPr/>
                <p14:nvPr/>
              </p14:nvContentPartPr>
              <p14:xfrm>
                <a:off x="5990040" y="3410848"/>
                <a:ext cx="43200" cy="90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04DDF89-ACFF-F7F2-79F2-97C1DC2AEB8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981400" y="3402208"/>
                  <a:ext cx="6084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3BE7D38-2106-99A9-7A7C-E57686A65A92}"/>
              </a:ext>
            </a:extLst>
          </p:cNvPr>
          <p:cNvGrpSpPr/>
          <p:nvPr/>
        </p:nvGrpSpPr>
        <p:grpSpPr>
          <a:xfrm>
            <a:off x="4057560" y="3806488"/>
            <a:ext cx="484560" cy="375840"/>
            <a:chOff x="4057560" y="3806488"/>
            <a:chExt cx="48456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2DF41CC-CA06-F089-A00A-1B88F7C5D89A}"/>
                    </a:ext>
                  </a:extLst>
                </p14:cNvPr>
                <p14:cNvContentPartPr/>
                <p14:nvPr/>
              </p14:nvContentPartPr>
              <p14:xfrm>
                <a:off x="4057560" y="3841048"/>
                <a:ext cx="142560" cy="246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2DF41CC-CA06-F089-A00A-1B88F7C5D89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048920" y="3832408"/>
                  <a:ext cx="160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4732D68-AE8D-E6B4-A020-9AB2F4A016B9}"/>
                    </a:ext>
                  </a:extLst>
                </p14:cNvPr>
                <p14:cNvContentPartPr/>
                <p14:nvPr/>
              </p14:nvContentPartPr>
              <p14:xfrm>
                <a:off x="4219200" y="3823768"/>
                <a:ext cx="86040" cy="6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4732D68-AE8D-E6B4-A020-9AB2F4A016B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10200" y="3815128"/>
                  <a:ext cx="103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2B97C1A-9910-A379-0F4A-26804C4416BC}"/>
                    </a:ext>
                  </a:extLst>
                </p14:cNvPr>
                <p14:cNvContentPartPr/>
                <p14:nvPr/>
              </p14:nvContentPartPr>
              <p14:xfrm>
                <a:off x="4269960" y="3875968"/>
                <a:ext cx="71280" cy="1224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2B97C1A-9910-A379-0F4A-26804C4416B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261320" y="3866968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6ABDDEC-4675-4974-5C27-C81B61F3F62E}"/>
                    </a:ext>
                  </a:extLst>
                </p14:cNvPr>
                <p14:cNvContentPartPr/>
                <p14:nvPr/>
              </p14:nvContentPartPr>
              <p14:xfrm>
                <a:off x="4172040" y="4018168"/>
                <a:ext cx="216360" cy="28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6ABDDEC-4675-4974-5C27-C81B61F3F62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163040" y="4009528"/>
                  <a:ext cx="234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F563A6E-23C2-FCA5-8151-C92FC93045ED}"/>
                    </a:ext>
                  </a:extLst>
                </p14:cNvPr>
                <p14:cNvContentPartPr/>
                <p14:nvPr/>
              </p14:nvContentPartPr>
              <p14:xfrm>
                <a:off x="4268160" y="4052008"/>
                <a:ext cx="164880" cy="130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F563A6E-23C2-FCA5-8151-C92FC93045E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259520" y="4043008"/>
                  <a:ext cx="182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F6A6068-98D8-82CF-BD4F-81F4CE275153}"/>
                    </a:ext>
                  </a:extLst>
                </p14:cNvPr>
                <p14:cNvContentPartPr/>
                <p14:nvPr/>
              </p14:nvContentPartPr>
              <p14:xfrm>
                <a:off x="4409280" y="3806488"/>
                <a:ext cx="132840" cy="335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F6A6068-98D8-82CF-BD4F-81F4CE27515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400640" y="3797848"/>
                  <a:ext cx="15048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69E9B06-1FF3-ACC5-CB2F-929FC01F9301}"/>
              </a:ext>
            </a:extLst>
          </p:cNvPr>
          <p:cNvGrpSpPr/>
          <p:nvPr/>
        </p:nvGrpSpPr>
        <p:grpSpPr>
          <a:xfrm>
            <a:off x="3857760" y="4415608"/>
            <a:ext cx="1127520" cy="309600"/>
            <a:chOff x="3857760" y="4415608"/>
            <a:chExt cx="112752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6F51DE-84C5-169D-5724-AB35DF3B3C2E}"/>
                    </a:ext>
                  </a:extLst>
                </p14:cNvPr>
                <p14:cNvContentPartPr/>
                <p14:nvPr/>
              </p14:nvContentPartPr>
              <p14:xfrm>
                <a:off x="3859920" y="4415608"/>
                <a:ext cx="41040" cy="2952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6F51DE-84C5-169D-5724-AB35DF3B3C2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850920" y="4406968"/>
                  <a:ext cx="58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DB8DAD3-11C7-D268-3951-067ABA62AD34}"/>
                    </a:ext>
                  </a:extLst>
                </p14:cNvPr>
                <p14:cNvContentPartPr/>
                <p14:nvPr/>
              </p14:nvContentPartPr>
              <p14:xfrm>
                <a:off x="3857760" y="4476448"/>
                <a:ext cx="214200" cy="248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DB8DAD3-11C7-D268-3951-067ABA62AD3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48760" y="4467448"/>
                  <a:ext cx="231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2B7F1EE-5DEA-C9C8-ADE5-0E5C1363E863}"/>
                    </a:ext>
                  </a:extLst>
                </p14:cNvPr>
                <p14:cNvContentPartPr/>
                <p14:nvPr/>
              </p14:nvContentPartPr>
              <p14:xfrm>
                <a:off x="4092840" y="4456288"/>
                <a:ext cx="47520" cy="203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2B7F1EE-5DEA-C9C8-ADE5-0E5C1363E86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084200" y="4447288"/>
                  <a:ext cx="65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CB4127-8A60-2CF5-04C3-384DA1B5E5BD}"/>
                    </a:ext>
                  </a:extLst>
                </p14:cNvPr>
                <p14:cNvContentPartPr/>
                <p14:nvPr/>
              </p14:nvContentPartPr>
              <p14:xfrm>
                <a:off x="4204080" y="4557088"/>
                <a:ext cx="106200" cy="118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CB4127-8A60-2CF5-04C3-384DA1B5E5B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95080" y="4548448"/>
                  <a:ext cx="123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12F6A77-E981-33C7-00BC-119FF9EDBCC2}"/>
                    </a:ext>
                  </a:extLst>
                </p14:cNvPr>
                <p14:cNvContentPartPr/>
                <p14:nvPr/>
              </p14:nvContentPartPr>
              <p14:xfrm>
                <a:off x="4159080" y="4436128"/>
                <a:ext cx="47520" cy="727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12F6A77-E981-33C7-00BC-119FF9EDBCC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150440" y="4427128"/>
                  <a:ext cx="65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9239A28-F963-B646-02CD-025636823A00}"/>
                    </a:ext>
                  </a:extLst>
                </p14:cNvPr>
                <p14:cNvContentPartPr/>
                <p14:nvPr/>
              </p14:nvContentPartPr>
              <p14:xfrm>
                <a:off x="4246920" y="4459168"/>
                <a:ext cx="28080" cy="98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9239A28-F963-B646-02CD-025636823A0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37920" y="4450168"/>
                  <a:ext cx="4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99981ED-02B6-11CC-8320-5773B9F6E639}"/>
                    </a:ext>
                  </a:extLst>
                </p14:cNvPr>
                <p14:cNvContentPartPr/>
                <p14:nvPr/>
              </p14:nvContentPartPr>
              <p14:xfrm>
                <a:off x="4338720" y="4513888"/>
                <a:ext cx="135000" cy="11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99981ED-02B6-11CC-8320-5773B9F6E63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330080" y="4505248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AC921F7-BADB-87BA-F29F-FC12943B2314}"/>
                    </a:ext>
                  </a:extLst>
                </p14:cNvPr>
                <p14:cNvContentPartPr/>
                <p14:nvPr/>
              </p14:nvContentPartPr>
              <p14:xfrm>
                <a:off x="4420080" y="4441888"/>
                <a:ext cx="9000" cy="179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AC921F7-BADB-87BA-F29F-FC12943B231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411440" y="4432888"/>
                  <a:ext cx="26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853E710-A319-FFAA-C58E-A1278269F50D}"/>
                    </a:ext>
                  </a:extLst>
                </p14:cNvPr>
                <p14:cNvContentPartPr/>
                <p14:nvPr/>
              </p14:nvContentPartPr>
              <p14:xfrm>
                <a:off x="4445640" y="4502368"/>
                <a:ext cx="169200" cy="147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853E710-A319-FFAA-C58E-A1278269F50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437000" y="4493728"/>
                  <a:ext cx="186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EC303C4-F8BE-2BA8-AC23-638EA57E1561}"/>
                    </a:ext>
                  </a:extLst>
                </p14:cNvPr>
                <p14:cNvContentPartPr/>
                <p14:nvPr/>
              </p14:nvContentPartPr>
              <p14:xfrm>
                <a:off x="4553280" y="4436128"/>
                <a:ext cx="337680" cy="177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EC303C4-F8BE-2BA8-AC23-638EA57E156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544640" y="4427128"/>
                  <a:ext cx="355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737E2F3-FF8F-5056-9090-27B8B40B0AEE}"/>
                    </a:ext>
                  </a:extLst>
                </p14:cNvPr>
                <p14:cNvContentPartPr/>
                <p14:nvPr/>
              </p14:nvContentPartPr>
              <p14:xfrm>
                <a:off x="4982760" y="4482208"/>
                <a:ext cx="2520" cy="23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737E2F3-FF8F-5056-9090-27B8B40B0AE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973760" y="4473208"/>
                  <a:ext cx="20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F920BE-DD5B-F41B-9D17-367F9608D732}"/>
                    </a:ext>
                  </a:extLst>
                </p14:cNvPr>
                <p14:cNvContentPartPr/>
                <p14:nvPr/>
              </p14:nvContentPartPr>
              <p14:xfrm>
                <a:off x="4961160" y="4600648"/>
                <a:ext cx="15480" cy="23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F920BE-DD5B-F41B-9D17-367F9608D73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952520" y="4591648"/>
                  <a:ext cx="331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4EE34CA-F29F-8783-9018-A9AFA60D42C5}"/>
                  </a:ext>
                </a:extLst>
              </p14:cNvPr>
              <p14:cNvContentPartPr/>
              <p14:nvPr/>
            </p14:nvContentPartPr>
            <p14:xfrm>
              <a:off x="5190840" y="4253968"/>
              <a:ext cx="104400" cy="1872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4EE34CA-F29F-8783-9018-A9AFA60D42C5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5182200" y="4245328"/>
                <a:ext cx="122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00C4C28-6BB2-440C-A141-8F71A6AA0237}"/>
                  </a:ext>
                </a:extLst>
              </p14:cNvPr>
              <p14:cNvContentPartPr/>
              <p14:nvPr/>
            </p14:nvContentPartPr>
            <p14:xfrm>
              <a:off x="5098320" y="4439008"/>
              <a:ext cx="237600" cy="46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00C4C28-6BB2-440C-A141-8F71A6AA023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5089320" y="4430008"/>
                <a:ext cx="255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78D1F9B-6886-64E2-5F61-531E78654078}"/>
                  </a:ext>
                </a:extLst>
              </p14:cNvPr>
              <p14:cNvContentPartPr/>
              <p14:nvPr/>
            </p14:nvContentPartPr>
            <p14:xfrm>
              <a:off x="5207400" y="4548448"/>
              <a:ext cx="175680" cy="119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78D1F9B-6886-64E2-5F61-531E78654078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198400" y="4539808"/>
                <a:ext cx="1933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26CCE5F-8B0A-EED8-EF15-39E5AACAC8B5}"/>
                  </a:ext>
                </a:extLst>
              </p14:cNvPr>
              <p14:cNvContentPartPr/>
              <p14:nvPr/>
            </p14:nvContentPartPr>
            <p14:xfrm>
              <a:off x="5486400" y="4332088"/>
              <a:ext cx="112680" cy="1544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26CCE5F-8B0A-EED8-EF15-39E5AACAC8B5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477760" y="4323088"/>
                <a:ext cx="1303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6755DF3-649E-D002-28B8-05C933AF4F67}"/>
              </a:ext>
            </a:extLst>
          </p:cNvPr>
          <p:cNvGrpSpPr/>
          <p:nvPr/>
        </p:nvGrpSpPr>
        <p:grpSpPr>
          <a:xfrm>
            <a:off x="5629680" y="4303288"/>
            <a:ext cx="627840" cy="315720"/>
            <a:chOff x="5629680" y="4303288"/>
            <a:chExt cx="62784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7483575-3003-159D-B6DF-3AA9ACD190C3}"/>
                    </a:ext>
                  </a:extLst>
                </p14:cNvPr>
                <p14:cNvContentPartPr/>
                <p14:nvPr/>
              </p14:nvContentPartPr>
              <p14:xfrm>
                <a:off x="5629680" y="4311928"/>
                <a:ext cx="95400" cy="14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7483575-3003-159D-B6DF-3AA9ACD190C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620680" y="4302928"/>
                  <a:ext cx="113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BD3E993-3B4B-F556-4671-C06F8607B64B}"/>
                    </a:ext>
                  </a:extLst>
                </p14:cNvPr>
                <p14:cNvContentPartPr/>
                <p14:nvPr/>
              </p14:nvContentPartPr>
              <p14:xfrm>
                <a:off x="5665320" y="4424608"/>
                <a:ext cx="100440" cy="194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BD3E993-3B4B-F556-4671-C06F8607B64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656320" y="4415608"/>
                  <a:ext cx="118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8393A0F-89AC-A8B6-15DF-C1BE3163F19B}"/>
                    </a:ext>
                  </a:extLst>
                </p14:cNvPr>
                <p14:cNvContentPartPr/>
                <p14:nvPr/>
              </p14:nvContentPartPr>
              <p14:xfrm>
                <a:off x="5890680" y="4303288"/>
                <a:ext cx="99720" cy="173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8393A0F-89AC-A8B6-15DF-C1BE3163F19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882040" y="4294288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F7CDF60-7BDA-6C0B-2EB4-DF53673BA1D7}"/>
                    </a:ext>
                  </a:extLst>
                </p14:cNvPr>
                <p14:cNvContentPartPr/>
                <p14:nvPr/>
              </p14:nvContentPartPr>
              <p14:xfrm>
                <a:off x="5908680" y="4529008"/>
                <a:ext cx="105120" cy="432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F7CDF60-7BDA-6C0B-2EB4-DF53673BA1D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900040" y="4520008"/>
                  <a:ext cx="122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FB1BBF3-4882-23E0-6028-434DD30FB762}"/>
                    </a:ext>
                  </a:extLst>
                </p14:cNvPr>
                <p14:cNvContentPartPr/>
                <p14:nvPr/>
              </p14:nvContentPartPr>
              <p14:xfrm>
                <a:off x="6071400" y="4303288"/>
                <a:ext cx="186120" cy="2160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FB1BBF3-4882-23E0-6028-434DD30FB76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62400" y="4294288"/>
                  <a:ext cx="2037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E0001BB8-6DDC-776C-AF5B-AFBC083192D0}"/>
              </a:ext>
            </a:extLst>
          </p:cNvPr>
          <p:cNvGrpSpPr/>
          <p:nvPr/>
        </p:nvGrpSpPr>
        <p:grpSpPr>
          <a:xfrm>
            <a:off x="3140280" y="1199008"/>
            <a:ext cx="3500280" cy="520560"/>
            <a:chOff x="3140280" y="1199008"/>
            <a:chExt cx="3500280" cy="52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0631009A-501A-DC9F-93D4-B87895A6C802}"/>
                    </a:ext>
                  </a:extLst>
                </p14:cNvPr>
                <p14:cNvContentPartPr/>
                <p14:nvPr/>
              </p14:nvContentPartPr>
              <p14:xfrm>
                <a:off x="3140280" y="1381168"/>
                <a:ext cx="164520" cy="1836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0631009A-501A-DC9F-93D4-B87895A6C8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131280" y="1372168"/>
                  <a:ext cx="182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8C8985A5-36FE-F0C8-AA3A-57F703CB5682}"/>
                    </a:ext>
                  </a:extLst>
                </p14:cNvPr>
                <p14:cNvContentPartPr/>
                <p14:nvPr/>
              </p14:nvContentPartPr>
              <p14:xfrm>
                <a:off x="3143160" y="1465048"/>
                <a:ext cx="154080" cy="6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8C8985A5-36FE-F0C8-AA3A-57F703CB568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134520" y="1456048"/>
                  <a:ext cx="171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948371F-6F48-269A-40ED-B76DA5839178}"/>
                    </a:ext>
                  </a:extLst>
                </p14:cNvPr>
                <p14:cNvContentPartPr/>
                <p14:nvPr/>
              </p14:nvContentPartPr>
              <p14:xfrm>
                <a:off x="3198960" y="1277128"/>
                <a:ext cx="162000" cy="2862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948371F-6F48-269A-40ED-B76DA583917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189960" y="1268488"/>
                  <a:ext cx="179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D6B9655-8F73-1E49-6F14-9EB2589B9548}"/>
                    </a:ext>
                  </a:extLst>
                </p14:cNvPr>
                <p14:cNvContentPartPr/>
                <p14:nvPr/>
              </p14:nvContentPartPr>
              <p14:xfrm>
                <a:off x="3461760" y="1317808"/>
                <a:ext cx="21600" cy="2728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D6B9655-8F73-1E49-6F14-9EB2589B95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453120" y="1308808"/>
                  <a:ext cx="39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F619F8B-C00A-8E7C-B1C3-28FB572CE695}"/>
                    </a:ext>
                  </a:extLst>
                </p14:cNvPr>
                <p14:cNvContentPartPr/>
                <p14:nvPr/>
              </p14:nvContentPartPr>
              <p14:xfrm>
                <a:off x="3483360" y="1389808"/>
                <a:ext cx="137160" cy="9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F619F8B-C00A-8E7C-B1C3-28FB572CE6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474360" y="1381168"/>
                  <a:ext cx="154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DDA47B4-81DF-95A6-C119-4948600B4EA7}"/>
                    </a:ext>
                  </a:extLst>
                </p14:cNvPr>
                <p14:cNvContentPartPr/>
                <p14:nvPr/>
              </p14:nvContentPartPr>
              <p14:xfrm>
                <a:off x="3524040" y="1456408"/>
                <a:ext cx="41040" cy="113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DDA47B4-81DF-95A6-C119-4948600B4EA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15040" y="1447408"/>
                  <a:ext cx="58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1F6BADE-B94B-559E-7691-FAB9F788567C}"/>
                    </a:ext>
                  </a:extLst>
                </p14:cNvPr>
                <p14:cNvContentPartPr/>
                <p14:nvPr/>
              </p14:nvContentPartPr>
              <p14:xfrm>
                <a:off x="3603240" y="1479448"/>
                <a:ext cx="141480" cy="109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1F6BADE-B94B-559E-7691-FAB9F788567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94240" y="1470448"/>
                  <a:ext cx="159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9B9C9A2-0BB9-B0F8-89D4-BC96D31F36AA}"/>
                    </a:ext>
                  </a:extLst>
                </p14:cNvPr>
                <p14:cNvContentPartPr/>
                <p14:nvPr/>
              </p14:nvContentPartPr>
              <p14:xfrm>
                <a:off x="3772080" y="1378288"/>
                <a:ext cx="128520" cy="1566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9B9C9A2-0BB9-B0F8-89D4-BC96D31F36A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63080" y="1369288"/>
                  <a:ext cx="146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7278E53-015E-F81E-6985-74FE3193F229}"/>
                    </a:ext>
                  </a:extLst>
                </p14:cNvPr>
                <p14:cNvContentPartPr/>
                <p14:nvPr/>
              </p14:nvContentPartPr>
              <p14:xfrm>
                <a:off x="3857760" y="1473688"/>
                <a:ext cx="90360" cy="756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7278E53-015E-F81E-6985-74FE3193F22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848760" y="1464688"/>
                  <a:ext cx="10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C27E487-AA1F-ACE3-DCCD-BD10755B39A0}"/>
                    </a:ext>
                  </a:extLst>
                </p14:cNvPr>
                <p14:cNvContentPartPr/>
                <p14:nvPr/>
              </p14:nvContentPartPr>
              <p14:xfrm>
                <a:off x="3979440" y="1435888"/>
                <a:ext cx="176040" cy="1656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C27E487-AA1F-ACE3-DCCD-BD10755B39A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70800" y="1427248"/>
                  <a:ext cx="193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97238F3-3422-4E66-D165-3A55BDE05B0B}"/>
                    </a:ext>
                  </a:extLst>
                </p14:cNvPr>
                <p14:cNvContentPartPr/>
                <p14:nvPr/>
              </p14:nvContentPartPr>
              <p14:xfrm>
                <a:off x="4195440" y="1378288"/>
                <a:ext cx="36720" cy="1360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97238F3-3422-4E66-D165-3A55BDE05B0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186800" y="1369288"/>
                  <a:ext cx="54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8B0575-EE78-8FF2-8C47-C314A869EB6C}"/>
                    </a:ext>
                  </a:extLst>
                </p14:cNvPr>
                <p14:cNvContentPartPr/>
                <p14:nvPr/>
              </p14:nvContentPartPr>
              <p14:xfrm>
                <a:off x="4259880" y="1381168"/>
                <a:ext cx="34560" cy="1274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8B0575-EE78-8FF2-8C47-C314A869EB6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250880" y="1372168"/>
                  <a:ext cx="52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6ED9089-E0E0-7D50-4FC5-671B7C5682C9}"/>
                    </a:ext>
                  </a:extLst>
                </p14:cNvPr>
                <p14:cNvContentPartPr/>
                <p14:nvPr/>
              </p14:nvContentPartPr>
              <p14:xfrm>
                <a:off x="4366440" y="1366768"/>
                <a:ext cx="69480" cy="138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6ED9089-E0E0-7D50-4FC5-671B7C5682C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357440" y="1357768"/>
                  <a:ext cx="8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8AA8E3B-1541-ECB7-D9B5-34FBEA68DC8D}"/>
                    </a:ext>
                  </a:extLst>
                </p14:cNvPr>
                <p14:cNvContentPartPr/>
                <p14:nvPr/>
              </p14:nvContentPartPr>
              <p14:xfrm>
                <a:off x="4403160" y="1381168"/>
                <a:ext cx="227160" cy="378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8AA8E3B-1541-ECB7-D9B5-34FBEA68DC8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394160" y="1372168"/>
                  <a:ext cx="24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A94D0BF-539F-3818-27BE-2CB60A1D40C1}"/>
                    </a:ext>
                  </a:extLst>
                </p14:cNvPr>
                <p14:cNvContentPartPr/>
                <p14:nvPr/>
              </p14:nvContentPartPr>
              <p14:xfrm>
                <a:off x="4550760" y="1349488"/>
                <a:ext cx="41040" cy="1360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A94D0BF-539F-3818-27BE-2CB60A1D40C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541760" y="1340488"/>
                  <a:ext cx="5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7721592-644B-4CC2-E20C-035418786A76}"/>
                    </a:ext>
                  </a:extLst>
                </p14:cNvPr>
                <p14:cNvContentPartPr/>
                <p14:nvPr/>
              </p14:nvContentPartPr>
              <p14:xfrm>
                <a:off x="4661640" y="1407088"/>
                <a:ext cx="156600" cy="928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7721592-644B-4CC2-E20C-035418786A7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653000" y="1398448"/>
                  <a:ext cx="174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C536BB3-D391-7B4C-A188-C0394C9F64CA}"/>
                    </a:ext>
                  </a:extLst>
                </p14:cNvPr>
                <p14:cNvContentPartPr/>
                <p14:nvPr/>
              </p14:nvContentPartPr>
              <p14:xfrm>
                <a:off x="4672440" y="1314928"/>
                <a:ext cx="36720" cy="871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C536BB3-D391-7B4C-A188-C0394C9F64C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663800" y="1305928"/>
                  <a:ext cx="54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3E7DEC2-EA03-1825-07D0-6FAB8D85772D}"/>
                    </a:ext>
                  </a:extLst>
                </p14:cNvPr>
                <p14:cNvContentPartPr/>
                <p14:nvPr/>
              </p14:nvContentPartPr>
              <p14:xfrm>
                <a:off x="4768920" y="1326448"/>
                <a:ext cx="32400" cy="115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3E7DEC2-EA03-1825-07D0-6FAB8D85772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759920" y="1317448"/>
                  <a:ext cx="50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46668F5-414C-5F9C-9241-9AB923290C70}"/>
                    </a:ext>
                  </a:extLst>
                </p14:cNvPr>
                <p14:cNvContentPartPr/>
                <p14:nvPr/>
              </p14:nvContentPartPr>
              <p14:xfrm>
                <a:off x="4871160" y="1378288"/>
                <a:ext cx="137520" cy="1098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46668F5-414C-5F9C-9241-9AB923290C7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862520" y="1369288"/>
                  <a:ext cx="155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24AE43C-4C18-E109-14FD-C90A1C574ABF}"/>
                    </a:ext>
                  </a:extLst>
                </p14:cNvPr>
                <p14:cNvContentPartPr/>
                <p14:nvPr/>
              </p14:nvContentPartPr>
              <p14:xfrm>
                <a:off x="5031720" y="1312408"/>
                <a:ext cx="160920" cy="1710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24AE43C-4C18-E109-14FD-C90A1C574AB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022720" y="1303408"/>
                  <a:ext cx="178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2749804-13CD-91CB-8EAE-031857154EC6}"/>
                    </a:ext>
                  </a:extLst>
                </p14:cNvPr>
                <p14:cNvContentPartPr/>
                <p14:nvPr/>
              </p14:nvContentPartPr>
              <p14:xfrm>
                <a:off x="5196600" y="1349488"/>
                <a:ext cx="68760" cy="1476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2749804-13CD-91CB-8EAE-031857154EC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187600" y="1340488"/>
                  <a:ext cx="86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795E313-D1CC-315D-9858-E471E057FD24}"/>
                    </a:ext>
                  </a:extLst>
                </p14:cNvPr>
                <p14:cNvContentPartPr/>
                <p14:nvPr/>
              </p14:nvContentPartPr>
              <p14:xfrm>
                <a:off x="5196600" y="1349488"/>
                <a:ext cx="73080" cy="11304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795E313-D1CC-315D-9858-E471E057FD2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87600" y="1340488"/>
                  <a:ext cx="90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D91DC13-1655-08D7-075B-2518032B4596}"/>
                    </a:ext>
                  </a:extLst>
                </p14:cNvPr>
                <p14:cNvContentPartPr/>
                <p14:nvPr/>
              </p14:nvContentPartPr>
              <p14:xfrm>
                <a:off x="5327280" y="1335088"/>
                <a:ext cx="118080" cy="38448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D91DC13-1655-08D7-075B-2518032B459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318280" y="1326088"/>
                  <a:ext cx="135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4F6E6D2-9600-F9B1-8D7A-AF8B69F77C34}"/>
                    </a:ext>
                  </a:extLst>
                </p14:cNvPr>
                <p14:cNvContentPartPr/>
                <p14:nvPr/>
              </p14:nvContentPartPr>
              <p14:xfrm>
                <a:off x="5476680" y="1386928"/>
                <a:ext cx="227160" cy="1130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4F6E6D2-9600-F9B1-8D7A-AF8B69F77C3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468040" y="1378288"/>
                  <a:ext cx="244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DFC3897-3DBA-4051-B713-C66565956E61}"/>
                    </a:ext>
                  </a:extLst>
                </p14:cNvPr>
                <p14:cNvContentPartPr/>
                <p14:nvPr/>
              </p14:nvContentPartPr>
              <p14:xfrm>
                <a:off x="5669280" y="1398448"/>
                <a:ext cx="130680" cy="95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DFC3897-3DBA-4051-B713-C66565956E6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660280" y="1389808"/>
                  <a:ext cx="148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684F54E-A6C7-01CD-07B3-A707C04B5185}"/>
                    </a:ext>
                  </a:extLst>
                </p14:cNvPr>
                <p14:cNvContentPartPr/>
                <p14:nvPr/>
              </p14:nvContentPartPr>
              <p14:xfrm>
                <a:off x="5981400" y="1213768"/>
                <a:ext cx="9000" cy="2304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684F54E-A6C7-01CD-07B3-A707C04B518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972760" y="1204768"/>
                  <a:ext cx="2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C359BDA-76E5-6BA9-92A8-5F376B57EF8A}"/>
                    </a:ext>
                  </a:extLst>
                </p14:cNvPr>
                <p14:cNvContentPartPr/>
                <p14:nvPr/>
              </p14:nvContentPartPr>
              <p14:xfrm>
                <a:off x="5951520" y="1199008"/>
                <a:ext cx="210960" cy="2721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C359BDA-76E5-6BA9-92A8-5F376B57EF8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42880" y="1190008"/>
                  <a:ext cx="228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4CCC99E-E9CF-4AD8-7A1C-80EE880229A3}"/>
                    </a:ext>
                  </a:extLst>
                </p14:cNvPr>
                <p14:cNvContentPartPr/>
                <p14:nvPr/>
              </p14:nvContentPartPr>
              <p14:xfrm>
                <a:off x="6135480" y="1254088"/>
                <a:ext cx="111600" cy="1188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4CCC99E-E9CF-4AD8-7A1C-80EE880229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126840" y="1245448"/>
                  <a:ext cx="12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45E74ADA-17C8-3ED1-3D86-74CC2C98C7F7}"/>
                    </a:ext>
                  </a:extLst>
                </p14:cNvPr>
                <p14:cNvContentPartPr/>
                <p14:nvPr/>
              </p14:nvContentPartPr>
              <p14:xfrm>
                <a:off x="6193080" y="1314928"/>
                <a:ext cx="4680" cy="1101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45E74ADA-17C8-3ED1-3D86-74CC2C98C7F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184440" y="1305928"/>
                  <a:ext cx="2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B2CC884-B88E-F061-CD47-6441C8946F9C}"/>
                    </a:ext>
                  </a:extLst>
                </p14:cNvPr>
                <p14:cNvContentPartPr/>
                <p14:nvPr/>
              </p14:nvContentPartPr>
              <p14:xfrm>
                <a:off x="6255360" y="1326448"/>
                <a:ext cx="90360" cy="10188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B2CC884-B88E-F061-CD47-6441C8946F9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246360" y="1317448"/>
                  <a:ext cx="108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CCD03D6-DD8C-99A8-1D65-B0129127CD62}"/>
                    </a:ext>
                  </a:extLst>
                </p14:cNvPr>
                <p14:cNvContentPartPr/>
                <p14:nvPr/>
              </p14:nvContentPartPr>
              <p14:xfrm>
                <a:off x="6426000" y="1339408"/>
                <a:ext cx="86400" cy="1087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CCD03D6-DD8C-99A8-1D65-B0129127CD6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417000" y="1330768"/>
                  <a:ext cx="104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641A5D-C2B7-0F12-6A59-4316A1F8EED0}"/>
                    </a:ext>
                  </a:extLst>
                </p14:cNvPr>
                <p14:cNvContentPartPr/>
                <p14:nvPr/>
              </p14:nvContentPartPr>
              <p14:xfrm>
                <a:off x="6413400" y="1216648"/>
                <a:ext cx="23760" cy="928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641A5D-C2B7-0F12-6A59-4316A1F8EED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404760" y="1207648"/>
                  <a:ext cx="41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145EED2-3B46-53D1-1011-A7253B3599BE}"/>
                    </a:ext>
                  </a:extLst>
                </p14:cNvPr>
                <p14:cNvContentPartPr/>
                <p14:nvPr/>
              </p14:nvContentPartPr>
              <p14:xfrm>
                <a:off x="6492600" y="1277128"/>
                <a:ext cx="15480" cy="9000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145EED2-3B46-53D1-1011-A7253B3599B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483960" y="1268488"/>
                  <a:ext cx="3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D7A0CFD-0F04-9E19-A57D-517529A14B4F}"/>
                    </a:ext>
                  </a:extLst>
                </p14:cNvPr>
                <p14:cNvContentPartPr/>
                <p14:nvPr/>
              </p14:nvContentPartPr>
              <p14:xfrm>
                <a:off x="6561000" y="1343728"/>
                <a:ext cx="79560" cy="986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D7A0CFD-0F04-9E19-A57D-517529A14B4F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52360" y="1334728"/>
                  <a:ext cx="972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1E90454-DF97-7685-4113-AEB1BA6865C5}"/>
                  </a:ext>
                </a:extLst>
              </p14:cNvPr>
              <p14:cNvContentPartPr/>
              <p14:nvPr/>
            </p14:nvContentPartPr>
            <p14:xfrm>
              <a:off x="6663960" y="1141408"/>
              <a:ext cx="103320" cy="32364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1E90454-DF97-7685-4113-AEB1BA6865C5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6654960" y="1132768"/>
                <a:ext cx="1209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D558C64-5EE0-4084-0758-3999BADD5C6A}"/>
                  </a:ext>
                </a:extLst>
              </p14:cNvPr>
              <p14:cNvContentPartPr/>
              <p14:nvPr/>
            </p14:nvContentPartPr>
            <p14:xfrm>
              <a:off x="6824160" y="1320688"/>
              <a:ext cx="83880" cy="1137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D558C64-5EE0-4084-0758-3999BADD5C6A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6815520" y="1311688"/>
                <a:ext cx="1015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02BAA0F-4C2A-2BFA-4ADB-AADF3270E245}"/>
                  </a:ext>
                </a:extLst>
              </p14:cNvPr>
              <p14:cNvContentPartPr/>
              <p14:nvPr/>
            </p14:nvContentPartPr>
            <p14:xfrm>
              <a:off x="6828480" y="1219528"/>
              <a:ext cx="15480" cy="8424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02BAA0F-4C2A-2BFA-4ADB-AADF3270E245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6819840" y="1210528"/>
                <a:ext cx="331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75B6FF9-C992-15A0-0C22-634E7A754EEF}"/>
                  </a:ext>
                </a:extLst>
              </p14:cNvPr>
              <p14:cNvContentPartPr/>
              <p14:nvPr/>
            </p14:nvContentPartPr>
            <p14:xfrm>
              <a:off x="6907680" y="1236808"/>
              <a:ext cx="17640" cy="11880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75B6FF9-C992-15A0-0C22-634E7A754EE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6898680" y="1227808"/>
                <a:ext cx="35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0043245-16FF-9A74-51CA-A1B98B7F4DA3}"/>
                  </a:ext>
                </a:extLst>
              </p14:cNvPr>
              <p14:cNvContentPartPr/>
              <p14:nvPr/>
            </p14:nvContentPartPr>
            <p14:xfrm>
              <a:off x="7017840" y="1326448"/>
              <a:ext cx="84960" cy="928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0043245-16FF-9A74-51CA-A1B98B7F4DA3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7008840" y="1317448"/>
                <a:ext cx="102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B4A9E5D-829F-EE7D-8FAF-A8E17AE04341}"/>
                  </a:ext>
                </a:extLst>
              </p14:cNvPr>
              <p14:cNvContentPartPr/>
              <p14:nvPr/>
            </p14:nvContentPartPr>
            <p14:xfrm>
              <a:off x="7153200" y="1300168"/>
              <a:ext cx="137880" cy="1015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B4A9E5D-829F-EE7D-8FAF-A8E17AE0434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144200" y="1291528"/>
                <a:ext cx="155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0DE31FB-0E5B-9851-35FE-AC810B84FF98}"/>
                  </a:ext>
                </a:extLst>
              </p14:cNvPr>
              <p14:cNvContentPartPr/>
              <p14:nvPr/>
            </p14:nvContentPartPr>
            <p14:xfrm>
              <a:off x="7320240" y="1285768"/>
              <a:ext cx="132840" cy="1360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0DE31FB-0E5B-9851-35FE-AC810B84FF98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7311600" y="1277128"/>
                <a:ext cx="150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7E90719-ACEC-0441-303C-EE24EF99A188}"/>
                  </a:ext>
                </a:extLst>
              </p14:cNvPr>
              <p14:cNvContentPartPr/>
              <p14:nvPr/>
            </p14:nvContentPartPr>
            <p14:xfrm>
              <a:off x="10231560" y="1652608"/>
              <a:ext cx="360" cy="3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7E90719-ACEC-0441-303C-EE24EF99A18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10222560" y="16436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1BF0DAD-8A4E-C2DF-A7CF-045A254032A1}"/>
              </a:ext>
            </a:extLst>
          </p:cNvPr>
          <p:cNvGrpSpPr/>
          <p:nvPr/>
        </p:nvGrpSpPr>
        <p:grpSpPr>
          <a:xfrm>
            <a:off x="7867800" y="1883728"/>
            <a:ext cx="233640" cy="211320"/>
            <a:chOff x="7867800" y="1883728"/>
            <a:chExt cx="23364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1C49C8D-4B6F-2DF4-2E75-1D26A99FC0B3}"/>
                    </a:ext>
                  </a:extLst>
                </p14:cNvPr>
                <p14:cNvContentPartPr/>
                <p14:nvPr/>
              </p14:nvContentPartPr>
              <p14:xfrm>
                <a:off x="7936560" y="1883728"/>
                <a:ext cx="164880" cy="1677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1C49C8D-4B6F-2DF4-2E75-1D26A99FC0B3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927560" y="1874728"/>
                  <a:ext cx="182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606CC40-50B5-895F-77BF-E5A3D75476CD}"/>
                    </a:ext>
                  </a:extLst>
                </p14:cNvPr>
                <p14:cNvContentPartPr/>
                <p14:nvPr/>
              </p14:nvContentPartPr>
              <p14:xfrm>
                <a:off x="7867800" y="1932688"/>
                <a:ext cx="164520" cy="1623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606CC40-50B5-895F-77BF-E5A3D75476C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859160" y="1923688"/>
                  <a:ext cx="1821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D4E0A3E-8DF2-FB96-FA96-0457AA5A01BA}"/>
              </a:ext>
            </a:extLst>
          </p:cNvPr>
          <p:cNvGrpSpPr/>
          <p:nvPr/>
        </p:nvGrpSpPr>
        <p:grpSpPr>
          <a:xfrm>
            <a:off x="8462520" y="1915408"/>
            <a:ext cx="231480" cy="209520"/>
            <a:chOff x="8462520" y="1915408"/>
            <a:chExt cx="23148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97688ED-16DC-D454-36EC-366A3E9FEB1E}"/>
                    </a:ext>
                  </a:extLst>
                </p14:cNvPr>
                <p14:cNvContentPartPr/>
                <p14:nvPr/>
              </p14:nvContentPartPr>
              <p14:xfrm>
                <a:off x="8537400" y="1915408"/>
                <a:ext cx="90360" cy="19080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97688ED-16DC-D454-36EC-366A3E9FEB1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528760" y="1906408"/>
                  <a:ext cx="108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8E8FF36-B4F9-2BB6-01C9-71C30D53C9A7}"/>
                    </a:ext>
                  </a:extLst>
                </p14:cNvPr>
                <p14:cNvContentPartPr/>
                <p14:nvPr/>
              </p14:nvContentPartPr>
              <p14:xfrm>
                <a:off x="8462520" y="1978768"/>
                <a:ext cx="231480" cy="14616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8E8FF36-B4F9-2BB6-01C9-71C30D53C9A7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453880" y="1970128"/>
                  <a:ext cx="2491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30AD166C-EC25-BA60-8CB2-E7CD7490F86D}"/>
              </a:ext>
            </a:extLst>
          </p:cNvPr>
          <p:cNvGrpSpPr/>
          <p:nvPr/>
        </p:nvGrpSpPr>
        <p:grpSpPr>
          <a:xfrm>
            <a:off x="9258120" y="1912528"/>
            <a:ext cx="611280" cy="236880"/>
            <a:chOff x="9258120" y="1912528"/>
            <a:chExt cx="61128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AE0C1D7-B806-FBC7-BB0C-7DFD9A8AE0A9}"/>
                    </a:ext>
                  </a:extLst>
                </p14:cNvPr>
                <p14:cNvContentPartPr/>
                <p14:nvPr/>
              </p14:nvContentPartPr>
              <p14:xfrm>
                <a:off x="9258120" y="1912528"/>
                <a:ext cx="537120" cy="1447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AE0C1D7-B806-FBC7-BB0C-7DFD9A8AE0A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249480" y="1903528"/>
                  <a:ext cx="554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7DFEED2-81C9-EEB8-53D8-043D974214EF}"/>
                    </a:ext>
                  </a:extLst>
                </p14:cNvPr>
                <p14:cNvContentPartPr/>
                <p14:nvPr/>
              </p14:nvContentPartPr>
              <p14:xfrm>
                <a:off x="9716040" y="1947088"/>
                <a:ext cx="153360" cy="202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7DFEED2-81C9-EEB8-53D8-043D974214EF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707040" y="1938088"/>
                  <a:ext cx="1710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BE5CE0A6-76B4-7A1E-849B-09BBB5383CC2}"/>
                  </a:ext>
                </a:extLst>
              </p14:cNvPr>
              <p14:cNvContentPartPr/>
              <p14:nvPr/>
            </p14:nvContentPartPr>
            <p14:xfrm>
              <a:off x="8880682" y="4004594"/>
              <a:ext cx="561600" cy="4496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BE5CE0A6-76B4-7A1E-849B-09BBB5383CC2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8872042" y="3995594"/>
                <a:ext cx="57924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5374C8FE-EFB3-4A21-B799-222E1D24ED36}"/>
                  </a:ext>
                </a:extLst>
              </p14:cNvPr>
              <p14:cNvContentPartPr/>
              <p14:nvPr/>
            </p14:nvContentPartPr>
            <p14:xfrm>
              <a:off x="8654242" y="4215194"/>
              <a:ext cx="47880" cy="388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5374C8FE-EFB3-4A21-B799-222E1D24ED36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8645602" y="4206554"/>
                <a:ext cx="655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8DF6E66B-A926-D256-249F-4015185BFDC2}"/>
                  </a:ext>
                </a:extLst>
              </p14:cNvPr>
              <p14:cNvContentPartPr/>
              <p14:nvPr/>
            </p14:nvContentPartPr>
            <p14:xfrm>
              <a:off x="8297842" y="3937274"/>
              <a:ext cx="11160" cy="2142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8DF6E66B-A926-D256-249F-4015185BFDC2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8288842" y="3928634"/>
                <a:ext cx="28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33BAD9EE-B632-90B4-1925-A7869E91BAF4}"/>
                  </a:ext>
                </a:extLst>
              </p14:cNvPr>
              <p14:cNvContentPartPr/>
              <p14:nvPr/>
            </p14:nvContentPartPr>
            <p14:xfrm>
              <a:off x="8308282" y="3938354"/>
              <a:ext cx="360" cy="3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33BAD9EE-B632-90B4-1925-A7869E91BAF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99642" y="39297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9B04AD83-E2B8-56D0-EC3A-A7FD0F197558}"/>
                  </a:ext>
                </a:extLst>
              </p14:cNvPr>
              <p14:cNvContentPartPr/>
              <p14:nvPr/>
            </p14:nvContentPartPr>
            <p14:xfrm>
              <a:off x="8295682" y="3898034"/>
              <a:ext cx="120600" cy="1648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9B04AD83-E2B8-56D0-EC3A-A7FD0F19755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8286682" y="3889034"/>
                <a:ext cx="138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BC19959-271C-41B0-18DA-2E4089ED5715}"/>
                  </a:ext>
                </a:extLst>
              </p14:cNvPr>
              <p14:cNvContentPartPr/>
              <p14:nvPr/>
            </p14:nvContentPartPr>
            <p14:xfrm>
              <a:off x="8428162" y="3990554"/>
              <a:ext cx="98640" cy="1303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BC19959-271C-41B0-18DA-2E4089ED571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8419522" y="3981554"/>
                <a:ext cx="116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BAC3573-27CE-AC89-A2B8-B8E0AE815559}"/>
                  </a:ext>
                </a:extLst>
              </p14:cNvPr>
              <p14:cNvContentPartPr/>
              <p14:nvPr/>
            </p14:nvContentPartPr>
            <p14:xfrm>
              <a:off x="8528602" y="3990554"/>
              <a:ext cx="139320" cy="1450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BAC3573-27CE-AC89-A2B8-B8E0AE815559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8519962" y="3981554"/>
                <a:ext cx="1569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0CC44956-4F0C-A4D5-0734-4DFB9390D2BC}"/>
                  </a:ext>
                </a:extLst>
              </p14:cNvPr>
              <p14:cNvContentPartPr/>
              <p14:nvPr/>
            </p14:nvContentPartPr>
            <p14:xfrm>
              <a:off x="9070402" y="4157954"/>
              <a:ext cx="207000" cy="1648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0CC44956-4F0C-A4D5-0734-4DFB9390D2B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9061762" y="4148954"/>
                <a:ext cx="224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4803CD6-FA65-F2C0-1509-AABE905E24EC}"/>
                  </a:ext>
                </a:extLst>
              </p14:cNvPr>
              <p14:cNvContentPartPr/>
              <p14:nvPr/>
            </p14:nvContentPartPr>
            <p14:xfrm>
              <a:off x="8297842" y="4414994"/>
              <a:ext cx="734040" cy="57492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4803CD6-FA65-F2C0-1509-AABE905E24E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8288842" y="4405994"/>
                <a:ext cx="7516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F627579D-60AC-4097-7833-8DADA58777E6}"/>
                  </a:ext>
                </a:extLst>
              </p14:cNvPr>
              <p14:cNvContentPartPr/>
              <p14:nvPr/>
            </p14:nvContentPartPr>
            <p14:xfrm>
              <a:off x="8096602" y="5093234"/>
              <a:ext cx="137160" cy="2876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F627579D-60AC-4097-7833-8DADA58777E6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8087962" y="5084234"/>
                <a:ext cx="1548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308404A5-8CB2-CD80-251F-2BA4612CFF88}"/>
                  </a:ext>
                </a:extLst>
              </p14:cNvPr>
              <p14:cNvContentPartPr/>
              <p14:nvPr/>
            </p14:nvContentPartPr>
            <p14:xfrm>
              <a:off x="7918762" y="4992074"/>
              <a:ext cx="520560" cy="45684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308404A5-8CB2-CD80-251F-2BA4612CFF88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910122" y="4983074"/>
                <a:ext cx="538200" cy="47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50A5FF84-4FC9-D123-0973-3EC36E284F72}"/>
              </a:ext>
            </a:extLst>
          </p:cNvPr>
          <p:cNvGrpSpPr/>
          <p:nvPr/>
        </p:nvGrpSpPr>
        <p:grpSpPr>
          <a:xfrm>
            <a:off x="8962762" y="4477634"/>
            <a:ext cx="1460880" cy="921960"/>
            <a:chOff x="8997120" y="3398608"/>
            <a:chExt cx="1460880" cy="9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C562FC9-3787-ED39-CF25-7885EE491BFA}"/>
                    </a:ext>
                  </a:extLst>
                </p14:cNvPr>
                <p14:cNvContentPartPr/>
                <p14:nvPr/>
              </p14:nvContentPartPr>
              <p14:xfrm>
                <a:off x="9159840" y="3514168"/>
                <a:ext cx="54000" cy="36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C562FC9-3787-ED39-CF25-7885EE491BF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150840" y="3505168"/>
                  <a:ext cx="71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A2725BD-105B-EA8E-7581-955BB42ED89F}"/>
                    </a:ext>
                  </a:extLst>
                </p14:cNvPr>
                <p14:cNvContentPartPr/>
                <p14:nvPr/>
              </p14:nvContentPartPr>
              <p14:xfrm>
                <a:off x="9042120" y="3714688"/>
                <a:ext cx="35280" cy="1098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A2725BD-105B-EA8E-7581-955BB42ED89F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033480" y="3705688"/>
                  <a:ext cx="52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FDD6745-BC81-0A24-D94E-84FF3CB4B351}"/>
                    </a:ext>
                  </a:extLst>
                </p14:cNvPr>
                <p14:cNvContentPartPr/>
                <p14:nvPr/>
              </p14:nvContentPartPr>
              <p14:xfrm>
                <a:off x="8997120" y="3656368"/>
                <a:ext cx="113760" cy="118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FDD6745-BC81-0A24-D94E-84FF3CB4B35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988480" y="3647728"/>
                  <a:ext cx="131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C9D69B1-6EB3-3FC7-D925-CE8C796FD2E5}"/>
                    </a:ext>
                  </a:extLst>
                </p14:cNvPr>
                <p14:cNvContentPartPr/>
                <p14:nvPr/>
              </p14:nvContentPartPr>
              <p14:xfrm>
                <a:off x="9170640" y="3720088"/>
                <a:ext cx="147960" cy="784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C9D69B1-6EB3-3FC7-D925-CE8C796FD2E5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161640" y="3711088"/>
                  <a:ext cx="165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FBEEFA7-704C-65DD-E1B5-E65142162383}"/>
                    </a:ext>
                  </a:extLst>
                </p14:cNvPr>
                <p14:cNvContentPartPr/>
                <p14:nvPr/>
              </p14:nvContentPartPr>
              <p14:xfrm>
                <a:off x="9418680" y="3398608"/>
                <a:ext cx="555120" cy="5626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FBEEFA7-704C-65DD-E1B5-E6514216238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409680" y="3389608"/>
                  <a:ext cx="5727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B11EB2C-A63E-7754-01AB-16162165A14D}"/>
                    </a:ext>
                  </a:extLst>
                </p14:cNvPr>
                <p14:cNvContentPartPr/>
                <p14:nvPr/>
              </p14:nvContentPartPr>
              <p14:xfrm>
                <a:off x="10081440" y="3988288"/>
                <a:ext cx="171720" cy="21780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B11EB2C-A63E-7754-01AB-16162165A14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072800" y="3979648"/>
                  <a:ext cx="189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1C84618-EDFB-2D45-73D8-94DF145B45F0}"/>
                    </a:ext>
                  </a:extLst>
                </p14:cNvPr>
                <p14:cNvContentPartPr/>
                <p14:nvPr/>
              </p14:nvContentPartPr>
              <p14:xfrm>
                <a:off x="9930960" y="3897928"/>
                <a:ext cx="527040" cy="42264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1C84618-EDFB-2D45-73D8-94DF145B45F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921960" y="3889288"/>
                  <a:ext cx="54468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B95BA13-6EA8-0105-C6CF-494AB46467D7}"/>
              </a:ext>
            </a:extLst>
          </p:cNvPr>
          <p:cNvGrpSpPr/>
          <p:nvPr/>
        </p:nvGrpSpPr>
        <p:grpSpPr>
          <a:xfrm>
            <a:off x="7524562" y="5477354"/>
            <a:ext cx="506160" cy="823320"/>
            <a:chOff x="7558920" y="4398328"/>
            <a:chExt cx="506160" cy="82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4E2CB0A-AC82-B077-E7BA-516E0B08E976}"/>
                    </a:ext>
                  </a:extLst>
                </p14:cNvPr>
                <p14:cNvContentPartPr/>
                <p14:nvPr/>
              </p14:nvContentPartPr>
              <p14:xfrm>
                <a:off x="7653960" y="4398328"/>
                <a:ext cx="411120" cy="4017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4E2CB0A-AC82-B077-E7BA-516E0B08E97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645320" y="4389688"/>
                  <a:ext cx="428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994F362-A78C-524B-3AC8-DEA3FC8CE1A4}"/>
                    </a:ext>
                  </a:extLst>
                </p14:cNvPr>
                <p14:cNvContentPartPr/>
                <p14:nvPr/>
              </p14:nvContentPartPr>
              <p14:xfrm>
                <a:off x="7707240" y="4846168"/>
                <a:ext cx="174600" cy="230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994F362-A78C-524B-3AC8-DEA3FC8CE1A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98240" y="4837528"/>
                  <a:ext cx="192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51F37DE-BC68-889F-C27E-47ABE7EF4EF1}"/>
                    </a:ext>
                  </a:extLst>
                </p14:cNvPr>
                <p14:cNvContentPartPr/>
                <p14:nvPr/>
              </p14:nvContentPartPr>
              <p14:xfrm>
                <a:off x="7705080" y="4866328"/>
                <a:ext cx="177120" cy="2062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51F37DE-BC68-889F-C27E-47ABE7EF4EF1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696440" y="4857328"/>
                  <a:ext cx="194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4199754-DC2B-1370-6106-91D2E4A31DFE}"/>
                    </a:ext>
                  </a:extLst>
                </p14:cNvPr>
                <p14:cNvContentPartPr/>
                <p14:nvPr/>
              </p14:nvContentPartPr>
              <p14:xfrm>
                <a:off x="7558920" y="4782448"/>
                <a:ext cx="447480" cy="4392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4199754-DC2B-1370-6106-91D2E4A31DF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549920" y="4773808"/>
                  <a:ext cx="46512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B018B16F-E208-AB69-E505-B76FAE765D28}"/>
              </a:ext>
            </a:extLst>
          </p:cNvPr>
          <p:cNvGrpSpPr/>
          <p:nvPr/>
        </p:nvGrpSpPr>
        <p:grpSpPr>
          <a:xfrm>
            <a:off x="8355442" y="5503994"/>
            <a:ext cx="669600" cy="783360"/>
            <a:chOff x="8389800" y="4424968"/>
            <a:chExt cx="66960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0DEA768-8F0E-EA0D-3A24-0FDF47D96F45}"/>
                    </a:ext>
                  </a:extLst>
                </p14:cNvPr>
                <p14:cNvContentPartPr/>
                <p14:nvPr/>
              </p14:nvContentPartPr>
              <p14:xfrm>
                <a:off x="8389800" y="4424968"/>
                <a:ext cx="262080" cy="3254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0DEA768-8F0E-EA0D-3A24-0FDF47D96F4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381160" y="4415968"/>
                  <a:ext cx="279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7EBF5824-86FC-16AF-FD79-70075D4C61BF}"/>
                    </a:ext>
                  </a:extLst>
                </p14:cNvPr>
                <p14:cNvContentPartPr/>
                <p14:nvPr/>
              </p14:nvContentPartPr>
              <p14:xfrm>
                <a:off x="8637480" y="4845808"/>
                <a:ext cx="171000" cy="1940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7EBF5824-86FC-16AF-FD79-70075D4C61B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28840" y="4837168"/>
                  <a:ext cx="188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DB65C99-053D-5202-45DF-5AE7520667EE}"/>
                    </a:ext>
                  </a:extLst>
                </p14:cNvPr>
                <p14:cNvContentPartPr/>
                <p14:nvPr/>
              </p14:nvContentPartPr>
              <p14:xfrm>
                <a:off x="8704080" y="4944088"/>
                <a:ext cx="163080" cy="4356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DB65C99-053D-5202-45DF-5AE7520667E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95440" y="4935448"/>
                  <a:ext cx="180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6018581-91A3-B722-FE40-43D445EA4C42}"/>
                    </a:ext>
                  </a:extLst>
                </p14:cNvPr>
                <p14:cNvContentPartPr/>
                <p14:nvPr/>
              </p14:nvContentPartPr>
              <p14:xfrm>
                <a:off x="8517960" y="4724128"/>
                <a:ext cx="541440" cy="48420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6018581-91A3-B722-FE40-43D445EA4C4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509320" y="4715128"/>
                  <a:ext cx="559080" cy="50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97AE186E-D1A2-AD70-39A8-565A429C964C}"/>
              </a:ext>
            </a:extLst>
          </p:cNvPr>
          <p:cNvGrpSpPr/>
          <p:nvPr/>
        </p:nvGrpSpPr>
        <p:grpSpPr>
          <a:xfrm>
            <a:off x="9697522" y="5416874"/>
            <a:ext cx="1424160" cy="823680"/>
            <a:chOff x="9731880" y="4337848"/>
            <a:chExt cx="142416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F09E326-4109-CA6B-968A-BBC4B59F1039}"/>
                    </a:ext>
                  </a:extLst>
                </p14:cNvPr>
                <p14:cNvContentPartPr/>
                <p14:nvPr/>
              </p14:nvContentPartPr>
              <p14:xfrm>
                <a:off x="9927360" y="4337848"/>
                <a:ext cx="282960" cy="4593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F09E326-4109-CA6B-968A-BBC4B59F103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918360" y="4328848"/>
                  <a:ext cx="3006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0A36B0D-7512-986D-C35A-EB3AF8C3BCDD}"/>
                    </a:ext>
                  </a:extLst>
                </p14:cNvPr>
                <p14:cNvContentPartPr/>
                <p14:nvPr/>
              </p14:nvContentPartPr>
              <p14:xfrm>
                <a:off x="9863640" y="4819888"/>
                <a:ext cx="123480" cy="2689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0A36B0D-7512-986D-C35A-EB3AF8C3BCD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854640" y="4810888"/>
                  <a:ext cx="141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DE53C24-308C-1A1E-5B5A-4181C00DEDF4}"/>
                    </a:ext>
                  </a:extLst>
                </p14:cNvPr>
                <p14:cNvContentPartPr/>
                <p14:nvPr/>
              </p14:nvContentPartPr>
              <p14:xfrm>
                <a:off x="9731880" y="4787128"/>
                <a:ext cx="429480" cy="37440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DE53C24-308C-1A1E-5B5A-4181C00DEDF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22880" y="4778128"/>
                  <a:ext cx="447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B04664F-4DD4-3612-8953-E6A033FA0B43}"/>
                    </a:ext>
                  </a:extLst>
                </p14:cNvPr>
                <p14:cNvContentPartPr/>
                <p14:nvPr/>
              </p14:nvContentPartPr>
              <p14:xfrm>
                <a:off x="10355040" y="4389688"/>
                <a:ext cx="407520" cy="36720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B04664F-4DD4-3612-8953-E6A033FA0B4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346400" y="4381048"/>
                  <a:ext cx="425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1E2913A3-4938-740F-3C4D-56B5A36FB02B}"/>
                    </a:ext>
                  </a:extLst>
                </p14:cNvPr>
                <p14:cNvContentPartPr/>
                <p14:nvPr/>
              </p14:nvContentPartPr>
              <p14:xfrm>
                <a:off x="10832040" y="4831408"/>
                <a:ext cx="24120" cy="15444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1E2913A3-4938-740F-3C4D-56B5A36FB02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823400" y="4822768"/>
                  <a:ext cx="41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0C42FEB2-307E-030D-CEFE-66E22E4DC695}"/>
                    </a:ext>
                  </a:extLst>
                </p14:cNvPr>
                <p14:cNvContentPartPr/>
                <p14:nvPr/>
              </p14:nvContentPartPr>
              <p14:xfrm>
                <a:off x="10619280" y="4703968"/>
                <a:ext cx="536760" cy="3848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0C42FEB2-307E-030D-CEFE-66E22E4DC695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610280" y="4694968"/>
                  <a:ext cx="5544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2E3C2AD5-EBB1-D96C-E074-8F1FD96D5395}"/>
                    </a:ext>
                  </a:extLst>
                </p14:cNvPr>
                <p14:cNvContentPartPr/>
                <p14:nvPr/>
              </p14:nvContentPartPr>
              <p14:xfrm>
                <a:off x="10723320" y="4837168"/>
                <a:ext cx="110880" cy="4356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2E3C2AD5-EBB1-D96C-E074-8F1FD96D539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714680" y="4828528"/>
                  <a:ext cx="128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36755227-8577-2588-C9C1-FC825986E342}"/>
              </a:ext>
            </a:extLst>
          </p:cNvPr>
          <p:cNvGrpSpPr/>
          <p:nvPr/>
        </p:nvGrpSpPr>
        <p:grpSpPr>
          <a:xfrm>
            <a:off x="7102800" y="3772052"/>
            <a:ext cx="1906200" cy="2714040"/>
            <a:chOff x="6973920" y="3206008"/>
            <a:chExt cx="1906200" cy="27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87A6D1AE-F223-B6A5-63F2-82193C6812D8}"/>
                    </a:ext>
                  </a:extLst>
                </p14:cNvPr>
                <p14:cNvContentPartPr/>
                <p14:nvPr/>
              </p14:nvContentPartPr>
              <p14:xfrm>
                <a:off x="6973920" y="3206008"/>
                <a:ext cx="1906200" cy="27140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87A6D1AE-F223-B6A5-63F2-82193C6812D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964920" y="3197008"/>
                  <a:ext cx="1923840" cy="27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EC75A3A-E18F-00DC-DCD8-ACEFF485AEAB}"/>
                    </a:ext>
                  </a:extLst>
                </p14:cNvPr>
                <p14:cNvContentPartPr/>
                <p14:nvPr/>
              </p14:nvContentPartPr>
              <p14:xfrm>
                <a:off x="7301160" y="4251088"/>
                <a:ext cx="220680" cy="2905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EC75A3A-E18F-00DC-DCD8-ACEFF485AEAB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7292520" y="4242448"/>
                  <a:ext cx="23832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A5AC3D06-1786-2734-77C5-9CC7A78E76A2}"/>
                  </a:ext>
                </a:extLst>
              </p14:cNvPr>
              <p14:cNvContentPartPr/>
              <p14:nvPr/>
            </p14:nvContentPartPr>
            <p14:xfrm>
              <a:off x="7102800" y="4453532"/>
              <a:ext cx="4431960" cy="22086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A5AC3D06-1786-2734-77C5-9CC7A78E76A2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7093800" y="4444892"/>
                <a:ext cx="4449600" cy="22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F62F15A7-B350-8AAD-BD8E-90FD1090AC5F}"/>
                  </a:ext>
                </a:extLst>
              </p14:cNvPr>
              <p14:cNvContentPartPr/>
              <p14:nvPr/>
            </p14:nvContentPartPr>
            <p14:xfrm>
              <a:off x="10590948" y="4880114"/>
              <a:ext cx="45000" cy="22212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F62F15A7-B350-8AAD-BD8E-90FD1090AC5F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10581948" y="4871474"/>
                <a:ext cx="6264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4" name="Group 453">
            <a:extLst>
              <a:ext uri="{FF2B5EF4-FFF2-40B4-BE49-F238E27FC236}">
                <a16:creationId xmlns:a16="http://schemas.microsoft.com/office/drawing/2014/main" id="{37D2D32A-9F5F-B4F0-929A-FCC2A7AA0381}"/>
              </a:ext>
            </a:extLst>
          </p:cNvPr>
          <p:cNvGrpSpPr/>
          <p:nvPr/>
        </p:nvGrpSpPr>
        <p:grpSpPr>
          <a:xfrm>
            <a:off x="6732360" y="2602648"/>
            <a:ext cx="1427040" cy="309960"/>
            <a:chOff x="6732360" y="2602648"/>
            <a:chExt cx="14270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D3FC2C4-0596-ACB4-E7B7-F0BA8B7E7BDE}"/>
                    </a:ext>
                  </a:extLst>
                </p14:cNvPr>
                <p14:cNvContentPartPr/>
                <p14:nvPr/>
              </p14:nvContentPartPr>
              <p14:xfrm>
                <a:off x="6732360" y="2640088"/>
                <a:ext cx="171360" cy="2095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D3FC2C4-0596-ACB4-E7B7-F0BA8B7E7BD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723360" y="2631088"/>
                  <a:ext cx="189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B708041-B3D9-A252-5E00-0FFF7F1B78EC}"/>
                    </a:ext>
                  </a:extLst>
                </p14:cNvPr>
                <p14:cNvContentPartPr/>
                <p14:nvPr/>
              </p14:nvContentPartPr>
              <p14:xfrm>
                <a:off x="6923880" y="2638288"/>
                <a:ext cx="161640" cy="2278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B708041-B3D9-A252-5E00-0FFF7F1B78E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915240" y="2629648"/>
                  <a:ext cx="179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CD694B7-7C70-2009-E326-DD9BD7867471}"/>
                    </a:ext>
                  </a:extLst>
                </p14:cNvPr>
                <p14:cNvContentPartPr/>
                <p14:nvPr/>
              </p14:nvContentPartPr>
              <p14:xfrm>
                <a:off x="7237800" y="2642608"/>
                <a:ext cx="121680" cy="93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CD694B7-7C70-2009-E326-DD9BD7867471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228800" y="2633608"/>
                  <a:ext cx="139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2A2D5C5A-89D6-6144-DB6C-A5875E8D4E6E}"/>
                    </a:ext>
                  </a:extLst>
                </p14:cNvPr>
                <p14:cNvContentPartPr/>
                <p14:nvPr/>
              </p14:nvContentPartPr>
              <p14:xfrm>
                <a:off x="7211160" y="2674648"/>
                <a:ext cx="118440" cy="1850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2A2D5C5A-89D6-6144-DB6C-A5875E8D4E6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202520" y="2666008"/>
                  <a:ext cx="136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8694F8C-88C2-1A1E-63D1-BCB5E3B84560}"/>
                    </a:ext>
                  </a:extLst>
                </p14:cNvPr>
                <p14:cNvContentPartPr/>
                <p14:nvPr/>
              </p14:nvContentPartPr>
              <p14:xfrm>
                <a:off x="7427520" y="2608408"/>
                <a:ext cx="128520" cy="30348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8694F8C-88C2-1A1E-63D1-BCB5E3B8456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418520" y="2599408"/>
                  <a:ext cx="146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DF7B9D7-D4F1-DCA4-402A-646D0C96C446}"/>
                    </a:ext>
                  </a:extLst>
                </p14:cNvPr>
                <p14:cNvContentPartPr/>
                <p14:nvPr/>
              </p14:nvContentPartPr>
              <p14:xfrm>
                <a:off x="7463880" y="2729728"/>
                <a:ext cx="115920" cy="1476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DF7B9D7-D4F1-DCA4-402A-646D0C96C446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454880" y="2720728"/>
                  <a:ext cx="133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B58EE4D0-12F8-3A36-4B96-7CB27ECC9F03}"/>
                    </a:ext>
                  </a:extLst>
                </p14:cNvPr>
                <p14:cNvContentPartPr/>
                <p14:nvPr/>
              </p14:nvContentPartPr>
              <p14:xfrm>
                <a:off x="7705440" y="2602648"/>
                <a:ext cx="118080" cy="3099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B58EE4D0-12F8-3A36-4B96-7CB27ECC9F0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696440" y="2593648"/>
                  <a:ext cx="135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D265DDE-D8E9-BEA1-0290-0301FE36582D}"/>
                    </a:ext>
                  </a:extLst>
                </p14:cNvPr>
                <p14:cNvContentPartPr/>
                <p14:nvPr/>
              </p14:nvContentPartPr>
              <p14:xfrm>
                <a:off x="7919280" y="2680408"/>
                <a:ext cx="89280" cy="2296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D265DDE-D8E9-BEA1-0290-0301FE36582D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910640" y="2671768"/>
                  <a:ext cx="106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858F4C5-4ADD-00A1-F86A-0953FA58D7A5}"/>
                    </a:ext>
                  </a:extLst>
                </p14:cNvPr>
                <p14:cNvContentPartPr/>
                <p14:nvPr/>
              </p14:nvContentPartPr>
              <p14:xfrm>
                <a:off x="8101080" y="2617408"/>
                <a:ext cx="58320" cy="2628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858F4C5-4ADD-00A1-F86A-0953FA58D7A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092440" y="2608768"/>
                  <a:ext cx="7596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D7FE3972-424A-E78A-0ADA-9E0583214DB4}"/>
              </a:ext>
            </a:extLst>
          </p:cNvPr>
          <p:cNvGrpSpPr/>
          <p:nvPr/>
        </p:nvGrpSpPr>
        <p:grpSpPr>
          <a:xfrm>
            <a:off x="8503200" y="2531368"/>
            <a:ext cx="1054800" cy="391680"/>
            <a:chOff x="8503200" y="2531368"/>
            <a:chExt cx="105480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55E51DC-5418-DE2A-D699-1B1E419B254B}"/>
                    </a:ext>
                  </a:extLst>
                </p14:cNvPr>
                <p14:cNvContentPartPr/>
                <p14:nvPr/>
              </p14:nvContentPartPr>
              <p14:xfrm>
                <a:off x="8511840" y="2651608"/>
                <a:ext cx="122400" cy="900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55E51DC-5418-DE2A-D699-1B1E419B254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02840" y="2642608"/>
                  <a:ext cx="140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205DB2F3-0D2A-340C-AEB9-57551110D264}"/>
                    </a:ext>
                  </a:extLst>
                </p14:cNvPr>
                <p14:cNvContentPartPr/>
                <p14:nvPr/>
              </p14:nvContentPartPr>
              <p14:xfrm>
                <a:off x="8503200" y="2697688"/>
                <a:ext cx="84960" cy="2080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205DB2F3-0D2A-340C-AEB9-57551110D26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494200" y="2689048"/>
                  <a:ext cx="102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1D8D8DC-0E2C-0CD9-6DE4-0174480618CE}"/>
                    </a:ext>
                  </a:extLst>
                </p14:cNvPr>
                <p14:cNvContentPartPr/>
                <p14:nvPr/>
              </p14:nvContentPartPr>
              <p14:xfrm>
                <a:off x="8692200" y="2612728"/>
                <a:ext cx="106560" cy="2840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1D8D8DC-0E2C-0CD9-6DE4-0174480618CE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683200" y="2604088"/>
                  <a:ext cx="124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5707B7F5-4CE4-B8DA-5949-C444DE32835A}"/>
                    </a:ext>
                  </a:extLst>
                </p14:cNvPr>
                <p14:cNvContentPartPr/>
                <p14:nvPr/>
              </p14:nvContentPartPr>
              <p14:xfrm>
                <a:off x="8860320" y="2559088"/>
                <a:ext cx="95400" cy="3556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5707B7F5-4CE4-B8DA-5949-C444DE32835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51680" y="2550448"/>
                  <a:ext cx="113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9F2B3A6D-3CF4-7BF7-D05F-06E667DCB59F}"/>
                    </a:ext>
                  </a:extLst>
                </p14:cNvPr>
                <p14:cNvContentPartPr/>
                <p14:nvPr/>
              </p14:nvContentPartPr>
              <p14:xfrm>
                <a:off x="8877600" y="2712088"/>
                <a:ext cx="109440" cy="4068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9F2B3A6D-3CF4-7BF7-D05F-06E667DCB59F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868600" y="2703448"/>
                  <a:ext cx="127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2491B49-7AFB-92CD-5BA3-C6F8BD383D42}"/>
                    </a:ext>
                  </a:extLst>
                </p14:cNvPr>
                <p14:cNvContentPartPr/>
                <p14:nvPr/>
              </p14:nvContentPartPr>
              <p14:xfrm>
                <a:off x="8978040" y="2657368"/>
                <a:ext cx="107640" cy="1936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2491B49-7AFB-92CD-5BA3-C6F8BD383D4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969040" y="2648728"/>
                  <a:ext cx="125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AB5D5DE7-4C0F-BC64-84D0-581E8B4250F8}"/>
                    </a:ext>
                  </a:extLst>
                </p14:cNvPr>
                <p14:cNvContentPartPr/>
                <p14:nvPr/>
              </p14:nvContentPartPr>
              <p14:xfrm>
                <a:off x="9151200" y="2660248"/>
                <a:ext cx="94320" cy="26280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AB5D5DE7-4C0F-BC64-84D0-581E8B4250F8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142560" y="2651608"/>
                  <a:ext cx="111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BE77586-750F-2AC1-930F-446F910243DF}"/>
                    </a:ext>
                  </a:extLst>
                </p14:cNvPr>
                <p14:cNvContentPartPr/>
                <p14:nvPr/>
              </p14:nvContentPartPr>
              <p14:xfrm>
                <a:off x="9273240" y="2531368"/>
                <a:ext cx="139680" cy="2739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BE77586-750F-2AC1-930F-446F910243DF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264240" y="2522368"/>
                  <a:ext cx="157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0D832D6-3D49-4778-FCFE-7DE4F7E0F28A}"/>
                    </a:ext>
                  </a:extLst>
                </p14:cNvPr>
                <p14:cNvContentPartPr/>
                <p14:nvPr/>
              </p14:nvContentPartPr>
              <p14:xfrm>
                <a:off x="9497880" y="2570608"/>
                <a:ext cx="60120" cy="2692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0D832D6-3D49-4778-FCFE-7DE4F7E0F28A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488880" y="2561968"/>
                  <a:ext cx="7776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649F618-AD03-C803-6BB0-31570FDD8798}"/>
              </a:ext>
            </a:extLst>
          </p:cNvPr>
          <p:cNvGrpSpPr/>
          <p:nvPr/>
        </p:nvGrpSpPr>
        <p:grpSpPr>
          <a:xfrm>
            <a:off x="9648828" y="3918194"/>
            <a:ext cx="708934" cy="362160"/>
            <a:chOff x="9719280" y="3450808"/>
            <a:chExt cx="708934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78A8FA1-E7DD-FA3D-5414-D495D6D857B6}"/>
                    </a:ext>
                  </a:extLst>
                </p14:cNvPr>
                <p14:cNvContentPartPr/>
                <p14:nvPr/>
              </p14:nvContentPartPr>
              <p14:xfrm>
                <a:off x="9722254" y="3759688"/>
                <a:ext cx="51840" cy="532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78A8FA1-E7DD-FA3D-5414-D495D6D857B6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713254" y="3751048"/>
                  <a:ext cx="69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624FCE5-D333-8941-DC3F-F094B917A132}"/>
                    </a:ext>
                  </a:extLst>
                </p14:cNvPr>
                <p14:cNvContentPartPr/>
                <p14:nvPr/>
              </p14:nvContentPartPr>
              <p14:xfrm>
                <a:off x="9766534" y="3456568"/>
                <a:ext cx="18000" cy="19656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624FCE5-D333-8941-DC3F-F094B917A13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757894" y="3447928"/>
                  <a:ext cx="35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132BBC8-9503-0B7C-9EEC-51C3D38783B4}"/>
                    </a:ext>
                  </a:extLst>
                </p14:cNvPr>
                <p14:cNvContentPartPr/>
                <p14:nvPr/>
              </p14:nvContentPartPr>
              <p14:xfrm>
                <a:off x="9872014" y="3533608"/>
                <a:ext cx="119160" cy="979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132BBC8-9503-0B7C-9EEC-51C3D38783B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863014" y="3524608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65F799D-5582-815E-45D4-3E0A4ECDDFB9}"/>
                    </a:ext>
                  </a:extLst>
                </p14:cNvPr>
                <p14:cNvContentPartPr/>
                <p14:nvPr/>
              </p14:nvContentPartPr>
              <p14:xfrm>
                <a:off x="10084414" y="3491488"/>
                <a:ext cx="61560" cy="14760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65F799D-5582-815E-45D4-3E0A4ECDDFB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075414" y="3482488"/>
                  <a:ext cx="79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B512E3B6-B52B-9FC5-2529-EAEC41F98135}"/>
                    </a:ext>
                  </a:extLst>
                </p14:cNvPr>
                <p14:cNvContentPartPr/>
                <p14:nvPr/>
              </p14:nvContentPartPr>
              <p14:xfrm>
                <a:off x="10259014" y="3520288"/>
                <a:ext cx="164880" cy="118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B512E3B6-B52B-9FC5-2529-EAEC41F98135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250014" y="3511288"/>
                  <a:ext cx="182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1D429313-FE45-DAE9-A388-34A2B65471E8}"/>
                    </a:ext>
                  </a:extLst>
                </p14:cNvPr>
                <p14:cNvContentPartPr/>
                <p14:nvPr/>
              </p14:nvContentPartPr>
              <p14:xfrm>
                <a:off x="10342174" y="3450808"/>
                <a:ext cx="86040" cy="2199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1D429313-FE45-DAE9-A388-34A2B65471E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333534" y="3442168"/>
                  <a:ext cx="103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2B91C85-5D14-002C-F3C3-E7FEB2105AC7}"/>
                    </a:ext>
                  </a:extLst>
                </p14:cNvPr>
                <p14:cNvContentPartPr/>
                <p14:nvPr/>
              </p14:nvContentPartPr>
              <p14:xfrm>
                <a:off x="9719280" y="3460168"/>
                <a:ext cx="153000" cy="11628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2B91C85-5D14-002C-F3C3-E7FEB2105AC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710640" y="3451168"/>
                  <a:ext cx="17064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B313FDA6-8437-CBAE-0309-455E3686EA46}"/>
              </a:ext>
            </a:extLst>
          </p:cNvPr>
          <p:cNvGrpSpPr/>
          <p:nvPr/>
        </p:nvGrpSpPr>
        <p:grpSpPr>
          <a:xfrm>
            <a:off x="9856440" y="2521648"/>
            <a:ext cx="497160" cy="440640"/>
            <a:chOff x="9856440" y="2521648"/>
            <a:chExt cx="49716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EA13487-E4AD-ED6F-9314-78385D434A10}"/>
                    </a:ext>
                  </a:extLst>
                </p14:cNvPr>
                <p14:cNvContentPartPr/>
                <p14:nvPr/>
              </p14:nvContentPartPr>
              <p14:xfrm>
                <a:off x="9863640" y="2567728"/>
                <a:ext cx="123840" cy="2772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EA13487-E4AD-ED6F-9314-78385D434A1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854640" y="2559088"/>
                  <a:ext cx="141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37BD6D9-F8F0-1E68-9274-67F8BA454789}"/>
                    </a:ext>
                  </a:extLst>
                </p14:cNvPr>
                <p14:cNvContentPartPr/>
                <p14:nvPr/>
              </p14:nvContentPartPr>
              <p14:xfrm>
                <a:off x="9856440" y="2599768"/>
                <a:ext cx="102960" cy="18648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37BD6D9-F8F0-1E68-9274-67F8BA454789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847440" y="2590768"/>
                  <a:ext cx="120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B50F70E6-D823-F472-1EEF-F9599023E92E}"/>
                    </a:ext>
                  </a:extLst>
                </p14:cNvPr>
                <p14:cNvContentPartPr/>
                <p14:nvPr/>
              </p14:nvContentPartPr>
              <p14:xfrm>
                <a:off x="9983160" y="2521648"/>
                <a:ext cx="156960" cy="44064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B50F70E6-D823-F472-1EEF-F9599023E92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974520" y="2513008"/>
                  <a:ext cx="1746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F00F6743-7409-EAF1-5D61-80442526D8D0}"/>
                    </a:ext>
                  </a:extLst>
                </p14:cNvPr>
                <p14:cNvContentPartPr/>
                <p14:nvPr/>
              </p14:nvContentPartPr>
              <p14:xfrm>
                <a:off x="10006920" y="2744128"/>
                <a:ext cx="107280" cy="4068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F00F6743-7409-EAF1-5D61-80442526D8D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997920" y="2735128"/>
                  <a:ext cx="124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7BCFF57-C0F7-CFB6-16E1-F068C78F82C0}"/>
                    </a:ext>
                  </a:extLst>
                </p14:cNvPr>
                <p14:cNvContentPartPr/>
                <p14:nvPr/>
              </p14:nvContentPartPr>
              <p14:xfrm>
                <a:off x="10200960" y="2595808"/>
                <a:ext cx="152640" cy="23256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7BCFF57-C0F7-CFB6-16E1-F068C78F82C0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191960" y="2587168"/>
                  <a:ext cx="1702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BC4A0F5-C483-A6EC-09A0-FEF4B7107445}"/>
              </a:ext>
            </a:extLst>
          </p:cNvPr>
          <p:cNvGrpSpPr/>
          <p:nvPr/>
        </p:nvGrpSpPr>
        <p:grpSpPr>
          <a:xfrm>
            <a:off x="10400400" y="2570608"/>
            <a:ext cx="770400" cy="277920"/>
            <a:chOff x="10400400" y="2570608"/>
            <a:chExt cx="77040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3A56C3B-DA01-9E55-136F-863CAD555CAC}"/>
                    </a:ext>
                  </a:extLst>
                </p14:cNvPr>
                <p14:cNvContentPartPr/>
                <p14:nvPr/>
              </p14:nvContentPartPr>
              <p14:xfrm>
                <a:off x="10400400" y="2576368"/>
                <a:ext cx="145080" cy="2721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3A56C3B-DA01-9E55-136F-863CAD555CA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391400" y="2567368"/>
                  <a:ext cx="162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3BCD17B8-12C5-4D02-143C-A6C52DBED161}"/>
                    </a:ext>
                  </a:extLst>
                </p14:cNvPr>
                <p14:cNvContentPartPr/>
                <p14:nvPr/>
              </p14:nvContentPartPr>
              <p14:xfrm>
                <a:off x="10575720" y="2594008"/>
                <a:ext cx="141480" cy="2023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3BCD17B8-12C5-4D02-143C-A6C52DBED161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566720" y="2585008"/>
                  <a:ext cx="159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6A97C87-C508-59C1-A895-CAC06B495342}"/>
                    </a:ext>
                  </a:extLst>
                </p14:cNvPr>
                <p14:cNvContentPartPr/>
                <p14:nvPr/>
              </p14:nvContentPartPr>
              <p14:xfrm>
                <a:off x="10800360" y="2570608"/>
                <a:ext cx="128880" cy="2433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6A97C87-C508-59C1-A895-CAC06B4953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791360" y="2561968"/>
                  <a:ext cx="146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57812F49-FF3F-A7B0-BC21-8D071D1246F9}"/>
                    </a:ext>
                  </a:extLst>
                </p14:cNvPr>
                <p14:cNvContentPartPr/>
                <p14:nvPr/>
              </p14:nvContentPartPr>
              <p14:xfrm>
                <a:off x="11028960" y="2627128"/>
                <a:ext cx="141840" cy="14040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57812F49-FF3F-A7B0-BC21-8D071D1246F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019960" y="2618488"/>
                  <a:ext cx="15948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6C34D8F-D60E-37A8-A713-CDFCA245D47C}"/>
              </a:ext>
            </a:extLst>
          </p:cNvPr>
          <p:cNvGrpSpPr/>
          <p:nvPr/>
        </p:nvGrpSpPr>
        <p:grpSpPr>
          <a:xfrm>
            <a:off x="6453360" y="3402360"/>
            <a:ext cx="933840" cy="283680"/>
            <a:chOff x="6453360" y="3402360"/>
            <a:chExt cx="93384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5FC9FD8-87F8-AF6A-C4C3-5341E28664FC}"/>
                    </a:ext>
                  </a:extLst>
                </p14:cNvPr>
                <p14:cNvContentPartPr/>
                <p14:nvPr/>
              </p14:nvContentPartPr>
              <p14:xfrm>
                <a:off x="6453360" y="3497760"/>
                <a:ext cx="217080" cy="1882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5FC9FD8-87F8-AF6A-C4C3-5341E28664FC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444720" y="3488760"/>
                  <a:ext cx="234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25E0C4D5-5FB4-AC65-24E8-F481BEE638A8}"/>
                    </a:ext>
                  </a:extLst>
                </p14:cNvPr>
                <p14:cNvContentPartPr/>
                <p14:nvPr/>
              </p14:nvContentPartPr>
              <p14:xfrm>
                <a:off x="6740640" y="3517920"/>
                <a:ext cx="128520" cy="10728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25E0C4D5-5FB4-AC65-24E8-F481BEE638A8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732000" y="3508920"/>
                  <a:ext cx="146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71A885A6-61D4-0BCA-DB86-1A160392A098}"/>
                    </a:ext>
                  </a:extLst>
                </p14:cNvPr>
                <p14:cNvContentPartPr/>
                <p14:nvPr/>
              </p14:nvContentPartPr>
              <p14:xfrm>
                <a:off x="6909840" y="3515040"/>
                <a:ext cx="90360" cy="11340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71A885A6-61D4-0BCA-DB86-1A160392A09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6900840" y="3506040"/>
                  <a:ext cx="10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D200D33-1F08-B162-92FF-A0952B4FAA61}"/>
                    </a:ext>
                  </a:extLst>
                </p14:cNvPr>
                <p14:cNvContentPartPr/>
                <p14:nvPr/>
              </p14:nvContentPartPr>
              <p14:xfrm>
                <a:off x="7012440" y="3468600"/>
                <a:ext cx="177840" cy="2142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D200D33-1F08-B162-92FF-A0952B4FAA61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003440" y="3459960"/>
                  <a:ext cx="19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EBE96292-3F7A-2805-52E2-D3C41B8167EA}"/>
                    </a:ext>
                  </a:extLst>
                </p14:cNvPr>
                <p14:cNvContentPartPr/>
                <p14:nvPr/>
              </p14:nvContentPartPr>
              <p14:xfrm>
                <a:off x="7059600" y="3552480"/>
                <a:ext cx="115920" cy="608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EBE96292-3F7A-2805-52E2-D3C41B8167EA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050600" y="3543480"/>
                  <a:ext cx="133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87334B8-0C14-FEF6-325D-947C7B4C11D3}"/>
                    </a:ext>
                  </a:extLst>
                </p14:cNvPr>
                <p14:cNvContentPartPr/>
                <p14:nvPr/>
              </p14:nvContentPartPr>
              <p14:xfrm>
                <a:off x="7179120" y="3468600"/>
                <a:ext cx="175680" cy="16272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87334B8-0C14-FEF6-325D-947C7B4C11D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170480" y="3459600"/>
                  <a:ext cx="193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F74373F-F970-6780-403A-6D3B88F4C062}"/>
                    </a:ext>
                  </a:extLst>
                </p14:cNvPr>
                <p14:cNvContentPartPr/>
                <p14:nvPr/>
              </p14:nvContentPartPr>
              <p14:xfrm>
                <a:off x="7371720" y="3402360"/>
                <a:ext cx="15480" cy="2631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F74373F-F970-6780-403A-6D3B88F4C06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363080" y="3393360"/>
                  <a:ext cx="3312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551C426A-376C-8CB4-501D-F052EDEC8996}"/>
                  </a:ext>
                </a:extLst>
              </p14:cNvPr>
              <p14:cNvContentPartPr/>
              <p14:nvPr/>
            </p14:nvContentPartPr>
            <p14:xfrm>
              <a:off x="8918280" y="2943360"/>
              <a:ext cx="188640" cy="4068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551C426A-376C-8CB4-501D-F052EDEC8996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8909280" y="2934360"/>
                <a:ext cx="206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FEBD37F7-8685-D000-BDCE-8BB78D79AAE8}"/>
                  </a:ext>
                </a:extLst>
              </p14:cNvPr>
              <p14:cNvContentPartPr/>
              <p14:nvPr/>
            </p14:nvContentPartPr>
            <p14:xfrm>
              <a:off x="9230400" y="2646000"/>
              <a:ext cx="360" cy="36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FEBD37F7-8685-D000-BDCE-8BB78D79AAE8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9221760" y="2637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05A90D50-7A7E-983D-F129-6595E241162F}"/>
                  </a:ext>
                </a:extLst>
              </p14:cNvPr>
              <p14:cNvContentPartPr/>
              <p14:nvPr/>
            </p14:nvContentPartPr>
            <p14:xfrm>
              <a:off x="11049480" y="2868120"/>
              <a:ext cx="191880" cy="57960"/>
            </p14:xfrm>
          </p:contentPart>
        </mc:Choice>
        <mc:Fallback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05A90D50-7A7E-983D-F129-6595E241162F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11040840" y="2859480"/>
                <a:ext cx="209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238192D3-F144-656C-84AE-64460C400F03}"/>
                  </a:ext>
                </a:extLst>
              </p14:cNvPr>
              <p14:cNvContentPartPr/>
              <p14:nvPr/>
            </p14:nvContentPartPr>
            <p14:xfrm>
              <a:off x="8301600" y="2937600"/>
              <a:ext cx="576000" cy="9792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238192D3-F144-656C-84AE-64460C400F03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8292960" y="2928600"/>
                <a:ext cx="593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CBD4A3A1-10DA-E871-D27E-739903765FDB}"/>
                  </a:ext>
                </a:extLst>
              </p14:cNvPr>
              <p14:cNvContentPartPr/>
              <p14:nvPr/>
            </p14:nvContentPartPr>
            <p14:xfrm>
              <a:off x="9171360" y="2913480"/>
              <a:ext cx="423720" cy="14796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CBD4A3A1-10DA-E871-D27E-739903765FDB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9162720" y="2904840"/>
                <a:ext cx="4413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6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A534141-70E4-01F0-9DAA-CA40027A119B}"/>
                  </a:ext>
                </a:extLst>
              </p14:cNvPr>
              <p14:cNvContentPartPr/>
              <p14:nvPr/>
            </p14:nvContentPartPr>
            <p14:xfrm>
              <a:off x="7733160" y="3194280"/>
              <a:ext cx="360" cy="36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A534141-70E4-01F0-9DAA-CA40027A119B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7724520" y="3185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7" name="Group 596">
            <a:extLst>
              <a:ext uri="{FF2B5EF4-FFF2-40B4-BE49-F238E27FC236}">
                <a16:creationId xmlns:a16="http://schemas.microsoft.com/office/drawing/2014/main" id="{095936E6-8AF5-15BD-BA7B-51BF06C74C60}"/>
              </a:ext>
            </a:extLst>
          </p:cNvPr>
          <p:cNvGrpSpPr/>
          <p:nvPr/>
        </p:nvGrpSpPr>
        <p:grpSpPr>
          <a:xfrm>
            <a:off x="8034840" y="3049920"/>
            <a:ext cx="3702240" cy="736920"/>
            <a:chOff x="8034840" y="3049920"/>
            <a:chExt cx="3702240" cy="73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775DFF1-DDC7-FF44-6185-8D11683B0A24}"/>
                    </a:ext>
                  </a:extLst>
                </p14:cNvPr>
                <p14:cNvContentPartPr/>
                <p14:nvPr/>
              </p14:nvContentPartPr>
              <p14:xfrm>
                <a:off x="8419680" y="3067200"/>
                <a:ext cx="38880" cy="17640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775DFF1-DDC7-FF44-6185-8D11683B0A2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411040" y="3058560"/>
                  <a:ext cx="56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2E9D074-B775-132E-F351-5AF12DEEF7F0}"/>
                    </a:ext>
                  </a:extLst>
                </p14:cNvPr>
                <p14:cNvContentPartPr/>
                <p14:nvPr/>
              </p14:nvContentPartPr>
              <p14:xfrm>
                <a:off x="8342640" y="3156840"/>
                <a:ext cx="170640" cy="874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2E9D074-B775-132E-F351-5AF12DEEF7F0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334000" y="3148200"/>
                  <a:ext cx="188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C01FCB9-DD2B-9763-0185-F63E796B1169}"/>
                    </a:ext>
                  </a:extLst>
                </p14:cNvPr>
                <p14:cNvContentPartPr/>
                <p14:nvPr/>
              </p14:nvContentPartPr>
              <p14:xfrm>
                <a:off x="8034840" y="3399480"/>
                <a:ext cx="43200" cy="1706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C01FCB9-DD2B-9763-0185-F63E796B116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025840" y="3390480"/>
                  <a:ext cx="60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83022CB-3DD0-5FD4-4DF6-DEEE57AF0DD1}"/>
                    </a:ext>
                  </a:extLst>
                </p14:cNvPr>
                <p14:cNvContentPartPr/>
                <p14:nvPr/>
              </p14:nvContentPartPr>
              <p14:xfrm>
                <a:off x="8034840" y="3399480"/>
                <a:ext cx="169200" cy="1764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83022CB-3DD0-5FD4-4DF6-DEEE57AF0DD1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025840" y="3390480"/>
                  <a:ext cx="186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5BC3C5DA-6249-0B72-6325-DF324548B993}"/>
                    </a:ext>
                  </a:extLst>
                </p14:cNvPr>
                <p14:cNvContentPartPr/>
                <p14:nvPr/>
              </p14:nvContentPartPr>
              <p14:xfrm>
                <a:off x="8126640" y="3477240"/>
                <a:ext cx="34560" cy="1015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5BC3C5DA-6249-0B72-6325-DF324548B99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118000" y="3468600"/>
                  <a:ext cx="52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89B8D38-FE3E-748B-DEFA-499D5B85495D}"/>
                    </a:ext>
                  </a:extLst>
                </p14:cNvPr>
                <p14:cNvContentPartPr/>
                <p14:nvPr/>
              </p14:nvContentPartPr>
              <p14:xfrm>
                <a:off x="8126640" y="3477240"/>
                <a:ext cx="190800" cy="842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89B8D38-FE3E-748B-DEFA-499D5B85495D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118000" y="3468600"/>
                  <a:ext cx="20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ADB2594-C5ED-0112-F63A-816B4E437483}"/>
                    </a:ext>
                  </a:extLst>
                </p14:cNvPr>
                <p14:cNvContentPartPr/>
                <p14:nvPr/>
              </p14:nvContentPartPr>
              <p14:xfrm>
                <a:off x="8332200" y="3385080"/>
                <a:ext cx="118080" cy="1573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ADB2594-C5ED-0112-F63A-816B4E437483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323200" y="3376080"/>
                  <a:ext cx="135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6E69D72F-4AF4-6F82-6E77-581B11F0DDC3}"/>
                    </a:ext>
                  </a:extLst>
                </p14:cNvPr>
                <p14:cNvContentPartPr/>
                <p14:nvPr/>
              </p14:nvContentPartPr>
              <p14:xfrm>
                <a:off x="8385480" y="3413880"/>
                <a:ext cx="265680" cy="1159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6E69D72F-4AF4-6F82-6E77-581B11F0DDC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8376840" y="3405240"/>
                  <a:ext cx="283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4AF0CF1-F93E-888E-3BF1-3F1B22FC5E50}"/>
                    </a:ext>
                  </a:extLst>
                </p14:cNvPr>
                <p14:cNvContentPartPr/>
                <p14:nvPr/>
              </p14:nvContentPartPr>
              <p14:xfrm>
                <a:off x="8637840" y="3382200"/>
                <a:ext cx="109440" cy="1130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4AF0CF1-F93E-888E-3BF1-3F1B22FC5E50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8629200" y="3373200"/>
                  <a:ext cx="127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1BAFC72-3F5F-3ADD-B4F5-600FF81E4747}"/>
                    </a:ext>
                  </a:extLst>
                </p14:cNvPr>
                <p14:cNvContentPartPr/>
                <p14:nvPr/>
              </p14:nvContentPartPr>
              <p14:xfrm>
                <a:off x="8860320" y="3292560"/>
                <a:ext cx="168480" cy="1260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1BAFC72-3F5F-3ADD-B4F5-600FF81E474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8851680" y="3283920"/>
                  <a:ext cx="186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64E3772A-8844-38FD-8F8F-79690E160E20}"/>
                    </a:ext>
                  </a:extLst>
                </p14:cNvPr>
                <p14:cNvContentPartPr/>
                <p14:nvPr/>
              </p14:nvContentPartPr>
              <p14:xfrm>
                <a:off x="8954640" y="3327120"/>
                <a:ext cx="4680" cy="2052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64E3772A-8844-38FD-8F8F-79690E160E20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8945640" y="3318480"/>
                  <a:ext cx="22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6D9EC65-6EF4-B75F-903C-DD3A3CDFDEBE}"/>
                    </a:ext>
                  </a:extLst>
                </p14:cNvPr>
                <p14:cNvContentPartPr/>
                <p14:nvPr/>
              </p14:nvContentPartPr>
              <p14:xfrm>
                <a:off x="8971560" y="3439080"/>
                <a:ext cx="147960" cy="7956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6D9EC65-6EF4-B75F-903C-DD3A3CDFDEB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962920" y="3430440"/>
                  <a:ext cx="165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675D53F6-A560-DF22-EE03-61B5FB4CC808}"/>
                    </a:ext>
                  </a:extLst>
                </p14:cNvPr>
                <p14:cNvContentPartPr/>
                <p14:nvPr/>
              </p14:nvContentPartPr>
              <p14:xfrm>
                <a:off x="9170640" y="3445560"/>
                <a:ext cx="4680" cy="464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675D53F6-A560-DF22-EE03-61B5FB4CC80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9161640" y="3436920"/>
                  <a:ext cx="22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98A9834-CAD4-7F51-EEFE-83DF953D3BF5}"/>
                    </a:ext>
                  </a:extLst>
                </p14:cNvPr>
                <p14:cNvContentPartPr/>
                <p14:nvPr/>
              </p14:nvContentPartPr>
              <p14:xfrm>
                <a:off x="9155520" y="3382200"/>
                <a:ext cx="90360" cy="637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98A9834-CAD4-7F51-EEFE-83DF953D3BF5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9146880" y="3373200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FAAA425F-B259-90ED-3AAB-8670A03D6073}"/>
                    </a:ext>
                  </a:extLst>
                </p14:cNvPr>
                <p14:cNvContentPartPr/>
                <p14:nvPr/>
              </p14:nvContentPartPr>
              <p14:xfrm>
                <a:off x="9277560" y="3321360"/>
                <a:ext cx="19440" cy="18216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FAAA425F-B259-90ED-3AAB-8670A03D6073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9268560" y="3312720"/>
                  <a:ext cx="3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D8FD0525-CBBA-6A2A-1C1B-FFAAE254D92D}"/>
                    </a:ext>
                  </a:extLst>
                </p14:cNvPr>
                <p14:cNvContentPartPr/>
                <p14:nvPr/>
              </p14:nvContentPartPr>
              <p14:xfrm>
                <a:off x="9390600" y="3272400"/>
                <a:ext cx="75600" cy="2516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D8FD0525-CBBA-6A2A-1C1B-FFAAE254D92D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381600" y="3263400"/>
                  <a:ext cx="93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DC1A26F7-D8F2-7841-51CA-14BEF5347C9C}"/>
                    </a:ext>
                  </a:extLst>
                </p14:cNvPr>
                <p14:cNvContentPartPr/>
                <p14:nvPr/>
              </p14:nvContentPartPr>
              <p14:xfrm>
                <a:off x="9523080" y="3431160"/>
                <a:ext cx="90360" cy="928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DC1A26F7-D8F2-7841-51CA-14BEF5347C9C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9514440" y="3422520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01A08A8-D23D-58C8-6AC9-9DE5ECAB7A9C}"/>
                    </a:ext>
                  </a:extLst>
                </p14:cNvPr>
                <p14:cNvContentPartPr/>
                <p14:nvPr/>
              </p14:nvContentPartPr>
              <p14:xfrm>
                <a:off x="9658080" y="3425400"/>
                <a:ext cx="81720" cy="784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01A08A8-D23D-58C8-6AC9-9DE5ECAB7A9C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649440" y="3416760"/>
                  <a:ext cx="99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BCB0C93-0894-89E4-F7EA-BC2C8669AB16}"/>
                    </a:ext>
                  </a:extLst>
                </p14:cNvPr>
                <p14:cNvContentPartPr/>
                <p14:nvPr/>
              </p14:nvContentPartPr>
              <p14:xfrm>
                <a:off x="9803520" y="3440160"/>
                <a:ext cx="167400" cy="558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BCB0C93-0894-89E4-F7EA-BC2C8669AB1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794880" y="3431160"/>
                  <a:ext cx="185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71E635EF-0E8D-1938-3FED-86FBD1EE9685}"/>
                    </a:ext>
                  </a:extLst>
                </p14:cNvPr>
                <p14:cNvContentPartPr/>
                <p14:nvPr/>
              </p14:nvContentPartPr>
              <p14:xfrm>
                <a:off x="9643320" y="3049920"/>
                <a:ext cx="552240" cy="2775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71E635EF-0E8D-1938-3FED-86FBD1EE968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634320" y="3041280"/>
                  <a:ext cx="569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243CEED5-B94E-2BCB-9B41-90006082A484}"/>
                    </a:ext>
                  </a:extLst>
                </p14:cNvPr>
                <p14:cNvContentPartPr/>
                <p14:nvPr/>
              </p14:nvContentPartPr>
              <p14:xfrm>
                <a:off x="10139400" y="3237840"/>
                <a:ext cx="94320" cy="1620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243CEED5-B94E-2BCB-9B41-90006082A484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130760" y="3228840"/>
                  <a:ext cx="111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7CF1B1EA-BD57-E9A5-5456-13D2C158AC3C}"/>
                    </a:ext>
                  </a:extLst>
                </p14:cNvPr>
                <p14:cNvContentPartPr/>
                <p14:nvPr/>
              </p14:nvContentPartPr>
              <p14:xfrm>
                <a:off x="10312560" y="3304080"/>
                <a:ext cx="86040" cy="1490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7CF1B1EA-BD57-E9A5-5456-13D2C158AC3C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303920" y="3295440"/>
                  <a:ext cx="103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B2FC6A57-62BB-7C1E-C1EF-20635C7F1C13}"/>
                    </a:ext>
                  </a:extLst>
                </p14:cNvPr>
                <p14:cNvContentPartPr/>
                <p14:nvPr/>
              </p14:nvContentPartPr>
              <p14:xfrm>
                <a:off x="10385280" y="3376080"/>
                <a:ext cx="143640" cy="9288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B2FC6A57-62BB-7C1E-C1EF-20635C7F1C1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376640" y="3367440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318CAA8-324A-1C08-8D3F-2737BA1D1B19}"/>
                    </a:ext>
                  </a:extLst>
                </p14:cNvPr>
                <p14:cNvContentPartPr/>
                <p14:nvPr/>
              </p14:nvContentPartPr>
              <p14:xfrm>
                <a:off x="10550160" y="3379320"/>
                <a:ext cx="75240" cy="9576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318CAA8-324A-1C08-8D3F-2737BA1D1B19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541160" y="3370320"/>
                  <a:ext cx="92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AE51060F-7160-9359-89CA-6473CE043D5A}"/>
                    </a:ext>
                  </a:extLst>
                </p14:cNvPr>
                <p14:cNvContentPartPr/>
                <p14:nvPr/>
              </p14:nvContentPartPr>
              <p14:xfrm>
                <a:off x="10669320" y="3283920"/>
                <a:ext cx="124920" cy="1825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AE51060F-7160-9359-89CA-6473CE043D5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660680" y="3275280"/>
                  <a:ext cx="142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182511A-AC98-C31D-2F93-41F61D531283}"/>
                    </a:ext>
                  </a:extLst>
                </p14:cNvPr>
                <p14:cNvContentPartPr/>
                <p14:nvPr/>
              </p14:nvContentPartPr>
              <p14:xfrm>
                <a:off x="10813320" y="3332880"/>
                <a:ext cx="190800" cy="20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182511A-AC98-C31D-2F93-41F61D53128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804320" y="3324240"/>
                  <a:ext cx="208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B5A0BDFD-8488-DC62-39EC-3A39E62F3E4B}"/>
                    </a:ext>
                  </a:extLst>
                </p14:cNvPr>
                <p14:cNvContentPartPr/>
                <p14:nvPr/>
              </p14:nvContentPartPr>
              <p14:xfrm>
                <a:off x="10915200" y="3298320"/>
                <a:ext cx="362520" cy="1605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B5A0BDFD-8488-DC62-39EC-3A39E62F3E4B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906560" y="3289680"/>
                  <a:ext cx="380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00E4EAF-E933-B8FC-CFEF-658176A517EA}"/>
                    </a:ext>
                  </a:extLst>
                </p14:cNvPr>
                <p14:cNvContentPartPr/>
                <p14:nvPr/>
              </p14:nvContentPartPr>
              <p14:xfrm>
                <a:off x="10487880" y="3598560"/>
                <a:ext cx="186120" cy="302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00E4EAF-E933-B8FC-CFEF-658176A517EA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479240" y="3589920"/>
                  <a:ext cx="203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31D227D-CDB5-5842-384A-B7ED8704E966}"/>
                    </a:ext>
                  </a:extLst>
                </p14:cNvPr>
                <p14:cNvContentPartPr/>
                <p14:nvPr/>
              </p14:nvContentPartPr>
              <p14:xfrm>
                <a:off x="10562760" y="3665160"/>
                <a:ext cx="19440" cy="12168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31D227D-CDB5-5842-384A-B7ED8704E966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554120" y="3656160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F227E2E-C909-D34B-5404-1F2CB9621AD9}"/>
                    </a:ext>
                  </a:extLst>
                </p14:cNvPr>
                <p14:cNvContentPartPr/>
                <p14:nvPr/>
              </p14:nvContentPartPr>
              <p14:xfrm>
                <a:off x="10593000" y="3667680"/>
                <a:ext cx="197280" cy="964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F227E2E-C909-D34B-5404-1F2CB9621AD9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584000" y="3658680"/>
                  <a:ext cx="214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2012260E-07F8-0FDB-9DBC-6233EA7D204F}"/>
                    </a:ext>
                  </a:extLst>
                </p14:cNvPr>
                <p14:cNvContentPartPr/>
                <p14:nvPr/>
              </p14:nvContentPartPr>
              <p14:xfrm>
                <a:off x="10823760" y="3740040"/>
                <a:ext cx="23760" cy="3492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2012260E-07F8-0FDB-9DBC-6233EA7D204F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815120" y="3731400"/>
                  <a:ext cx="41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86441989-46C5-2F1E-32FC-EE7B4B0C42A8}"/>
                    </a:ext>
                  </a:extLst>
                </p14:cNvPr>
                <p14:cNvContentPartPr/>
                <p14:nvPr/>
              </p14:nvContentPartPr>
              <p14:xfrm>
                <a:off x="10793880" y="3630240"/>
                <a:ext cx="109440" cy="176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86441989-46C5-2F1E-32FC-EE7B4B0C42A8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785240" y="3621600"/>
                  <a:ext cx="127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D4C72380-26A9-8B8C-8AC8-C3EA669B4381}"/>
                    </a:ext>
                  </a:extLst>
                </p14:cNvPr>
                <p14:cNvContentPartPr/>
                <p14:nvPr/>
              </p14:nvContentPartPr>
              <p14:xfrm>
                <a:off x="10932840" y="3604320"/>
                <a:ext cx="28080" cy="15912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D4C72380-26A9-8B8C-8AC8-C3EA669B4381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924200" y="3595680"/>
                  <a:ext cx="45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F0D729CB-0783-D015-F858-71DF01B75BFF}"/>
                    </a:ext>
                  </a:extLst>
                </p14:cNvPr>
                <p14:cNvContentPartPr/>
                <p14:nvPr/>
              </p14:nvContentPartPr>
              <p14:xfrm>
                <a:off x="11048400" y="3566880"/>
                <a:ext cx="133200" cy="18540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F0D729CB-0783-D015-F858-71DF01B75BFF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1039400" y="3558240"/>
                  <a:ext cx="150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371CA64E-75CF-724E-C7FD-F27AA8C81EA7}"/>
                    </a:ext>
                  </a:extLst>
                </p14:cNvPr>
                <p14:cNvContentPartPr/>
                <p14:nvPr/>
              </p14:nvContentPartPr>
              <p14:xfrm>
                <a:off x="11212920" y="3665160"/>
                <a:ext cx="158760" cy="784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371CA64E-75CF-724E-C7FD-F27AA8C81EA7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1204280" y="3656160"/>
                  <a:ext cx="17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FCE6B91-1253-2B25-8728-3D9C5DFD4170}"/>
                    </a:ext>
                  </a:extLst>
                </p14:cNvPr>
                <p14:cNvContentPartPr/>
                <p14:nvPr/>
              </p14:nvContentPartPr>
              <p14:xfrm>
                <a:off x="11375640" y="3659400"/>
                <a:ext cx="124560" cy="9036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FCE6B91-1253-2B25-8728-3D9C5DFD417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11367000" y="3650400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42F0BE2-1684-F3AE-75E8-321145F7F511}"/>
                    </a:ext>
                  </a:extLst>
                </p14:cNvPr>
                <p14:cNvContentPartPr/>
                <p14:nvPr/>
              </p14:nvContentPartPr>
              <p14:xfrm>
                <a:off x="11563920" y="3679560"/>
                <a:ext cx="173160" cy="7920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42F0BE2-1684-F3AE-75E8-321145F7F511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11554920" y="3670560"/>
                  <a:ext cx="1908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CE4C1AB7-7805-4D8F-12FD-60B62C255C80}"/>
              </a:ext>
            </a:extLst>
          </p:cNvPr>
          <p:cNvGrpSpPr/>
          <p:nvPr/>
        </p:nvGrpSpPr>
        <p:grpSpPr>
          <a:xfrm>
            <a:off x="6626160" y="2509560"/>
            <a:ext cx="322920" cy="799560"/>
            <a:chOff x="6626160" y="2509560"/>
            <a:chExt cx="32292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F850CC4B-9EF9-F68D-A71E-6E1D87DB6BAE}"/>
                    </a:ext>
                  </a:extLst>
                </p14:cNvPr>
                <p14:cNvContentPartPr/>
                <p14:nvPr/>
              </p14:nvContentPartPr>
              <p14:xfrm>
                <a:off x="6681240" y="2940480"/>
                <a:ext cx="211680" cy="2916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F850CC4B-9EF9-F68D-A71E-6E1D87DB6BAE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672600" y="2931480"/>
                  <a:ext cx="229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70B80C7-8244-3A2B-9FF6-E85343AAE7AD}"/>
                    </a:ext>
                  </a:extLst>
                </p14:cNvPr>
                <p14:cNvContentPartPr/>
                <p14:nvPr/>
              </p14:nvContentPartPr>
              <p14:xfrm>
                <a:off x="6834600" y="3072600"/>
                <a:ext cx="13680" cy="2365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70B80C7-8244-3A2B-9FF6-E85343AAE7A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6825600" y="3063600"/>
                  <a:ext cx="3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9214ECF-F32C-D5CB-DA5B-4F23B29F0231}"/>
                    </a:ext>
                  </a:extLst>
                </p14:cNvPr>
                <p14:cNvContentPartPr/>
                <p14:nvPr/>
              </p14:nvContentPartPr>
              <p14:xfrm>
                <a:off x="6839280" y="3081960"/>
                <a:ext cx="360" cy="36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9214ECF-F32C-D5CB-DA5B-4F23B29F023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830280" y="307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7BA5216-78FF-C098-0644-586094E221EB}"/>
                    </a:ext>
                  </a:extLst>
                </p14:cNvPr>
                <p14:cNvContentPartPr/>
                <p14:nvPr/>
              </p14:nvContentPartPr>
              <p14:xfrm>
                <a:off x="6738480" y="3061080"/>
                <a:ext cx="171360" cy="14832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7BA5216-78FF-C098-0644-586094E221EB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729840" y="3052080"/>
                  <a:ext cx="189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A3865818-39CE-540C-79B8-CB2F6D5C60D9}"/>
                    </a:ext>
                  </a:extLst>
                </p14:cNvPr>
                <p14:cNvContentPartPr/>
                <p14:nvPr/>
              </p14:nvContentPartPr>
              <p14:xfrm>
                <a:off x="6626160" y="2509560"/>
                <a:ext cx="322920" cy="5245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A3865818-39CE-540C-79B8-CB2F6D5C60D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617520" y="2500920"/>
                  <a:ext cx="340560" cy="54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0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A3BF7869-0992-AD58-4C8B-548374FAE0FF}"/>
                  </a:ext>
                </a:extLst>
              </p14:cNvPr>
              <p14:cNvContentPartPr/>
              <p14:nvPr/>
            </p14:nvContentPartPr>
            <p14:xfrm>
              <a:off x="8917920" y="2553480"/>
              <a:ext cx="261720" cy="37656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A3BF7869-0992-AD58-4C8B-548374FAE0FF}"/>
                  </a:ext>
                </a:extLst>
              </p:cNvPr>
              <p:cNvPicPr/>
              <p:nvPr/>
            </p:nvPicPr>
            <p:blipFill>
              <a:blip r:embed="rId731"/>
              <a:stretch>
                <a:fillRect/>
              </a:stretch>
            </p:blipFill>
            <p:spPr>
              <a:xfrm>
                <a:off x="8908920" y="2544480"/>
                <a:ext cx="2793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3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671B6-2C6B-76A1-D6B3-DBE5D4ED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19" y="374470"/>
            <a:ext cx="9458442" cy="299693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C6E8218-21C2-CCDC-E338-D128054DC5EE}"/>
              </a:ext>
            </a:extLst>
          </p:cNvPr>
          <p:cNvGrpSpPr/>
          <p:nvPr/>
        </p:nvGrpSpPr>
        <p:grpSpPr>
          <a:xfrm>
            <a:off x="4604760" y="3429000"/>
            <a:ext cx="2972160" cy="2815560"/>
            <a:chOff x="4676760" y="2911528"/>
            <a:chExt cx="2972160" cy="28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09F4B-967D-0A7C-10F2-78A0CB6C469A}"/>
                    </a:ext>
                  </a:extLst>
                </p14:cNvPr>
                <p14:cNvContentPartPr/>
                <p14:nvPr/>
              </p14:nvContentPartPr>
              <p14:xfrm>
                <a:off x="6304680" y="5726728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09F4B-967D-0A7C-10F2-78A0CB6C46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95680" y="57180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8761E6-341F-886E-F95D-EDC64DA3A093}"/>
                    </a:ext>
                  </a:extLst>
                </p14:cNvPr>
                <p14:cNvContentPartPr/>
                <p14:nvPr/>
              </p14:nvContentPartPr>
              <p14:xfrm>
                <a:off x="5688360" y="3281608"/>
                <a:ext cx="276840" cy="30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8761E6-341F-886E-F95D-EDC64DA3A0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79720" y="3272968"/>
                  <a:ext cx="294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DC9E71-E5BE-9DDA-22FA-43B777533128}"/>
                    </a:ext>
                  </a:extLst>
                </p14:cNvPr>
                <p14:cNvContentPartPr/>
                <p14:nvPr/>
              </p14:nvContentPartPr>
              <p14:xfrm>
                <a:off x="5376240" y="3696688"/>
                <a:ext cx="238320" cy="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DC9E71-E5BE-9DDA-22FA-43B7775331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7240" y="3688048"/>
                  <a:ext cx="25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94FD34-FD60-5E7C-1AF3-15F131BC78AB}"/>
                    </a:ext>
                  </a:extLst>
                </p14:cNvPr>
                <p14:cNvContentPartPr/>
                <p14:nvPr/>
              </p14:nvContentPartPr>
              <p14:xfrm>
                <a:off x="5457600" y="3722968"/>
                <a:ext cx="117720" cy="25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94FD34-FD60-5E7C-1AF3-15F131BC78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48600" y="3713968"/>
                  <a:ext cx="135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41A575-7FF3-892D-61BF-4466CCF1E08D}"/>
                    </a:ext>
                  </a:extLst>
                </p14:cNvPr>
                <p14:cNvContentPartPr/>
                <p14:nvPr/>
              </p14:nvContentPartPr>
              <p14:xfrm>
                <a:off x="5444640" y="3826648"/>
                <a:ext cx="143640" cy="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41A575-7FF3-892D-61BF-4466CCF1E0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6000" y="3818008"/>
                  <a:ext cx="161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C3B76C-72D6-8967-A9CE-10E62E63C7FA}"/>
                    </a:ext>
                  </a:extLst>
                </p14:cNvPr>
                <p14:cNvContentPartPr/>
                <p14:nvPr/>
              </p14:nvContentPartPr>
              <p14:xfrm>
                <a:off x="5284080" y="3549448"/>
                <a:ext cx="507240" cy="491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C3B76C-72D6-8967-A9CE-10E62E63C7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75440" y="3540808"/>
                  <a:ext cx="5248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267AB4-6D1B-52B6-FEA6-A39AA674C409}"/>
                    </a:ext>
                  </a:extLst>
                </p14:cNvPr>
                <p14:cNvContentPartPr/>
                <p14:nvPr/>
              </p14:nvContentPartPr>
              <p14:xfrm>
                <a:off x="5031720" y="3962368"/>
                <a:ext cx="309960" cy="31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267AB4-6D1B-52B6-FEA6-A39AA674C4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3080" y="3953728"/>
                  <a:ext cx="327600" cy="335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04429B4-1103-8790-3F6C-5FE980248E74}"/>
                </a:ext>
              </a:extLst>
            </p:cNvPr>
            <p:cNvGrpSpPr/>
            <p:nvPr/>
          </p:nvGrpSpPr>
          <p:grpSpPr>
            <a:xfrm>
              <a:off x="4676760" y="4219048"/>
              <a:ext cx="537480" cy="503640"/>
              <a:chOff x="4676760" y="4219048"/>
              <a:chExt cx="537480" cy="503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E0891CE-BDAD-A152-5D23-D43F924E71CE}"/>
                      </a:ext>
                    </a:extLst>
                  </p14:cNvPr>
                  <p14:cNvContentPartPr/>
                  <p14:nvPr/>
                </p14:nvContentPartPr>
                <p14:xfrm>
                  <a:off x="4820040" y="4360888"/>
                  <a:ext cx="179640" cy="1764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E0891CE-BDAD-A152-5D23-D43F924E71C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811400" y="4352248"/>
                    <a:ext cx="19728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4FF4066-CDB7-0299-26DB-C6C9F7348434}"/>
                      </a:ext>
                    </a:extLst>
                  </p14:cNvPr>
                  <p14:cNvContentPartPr/>
                  <p14:nvPr/>
                </p14:nvContentPartPr>
                <p14:xfrm>
                  <a:off x="4881960" y="4349368"/>
                  <a:ext cx="6840" cy="2948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4FF4066-CDB7-0299-26DB-C6C9F734843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73320" y="4340368"/>
                    <a:ext cx="2448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641F449-FD5F-6905-7785-B332E1B6B33E}"/>
                      </a:ext>
                    </a:extLst>
                  </p14:cNvPr>
                  <p14:cNvContentPartPr/>
                  <p14:nvPr/>
                </p14:nvContentPartPr>
                <p14:xfrm>
                  <a:off x="4871520" y="4531168"/>
                  <a:ext cx="122400" cy="1188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641F449-FD5F-6905-7785-B332E1B6B33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62520" y="4522528"/>
                    <a:ext cx="14004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575C4AE-CD7A-5443-C66B-28C35FEDF03B}"/>
                      </a:ext>
                    </a:extLst>
                  </p14:cNvPr>
                  <p14:cNvContentPartPr/>
                  <p14:nvPr/>
                </p14:nvContentPartPr>
                <p14:xfrm>
                  <a:off x="4676760" y="4219048"/>
                  <a:ext cx="537480" cy="50364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575C4AE-CD7A-5443-C66B-28C35FEDF03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668120" y="4210048"/>
                    <a:ext cx="555120" cy="52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641DE7-FD4D-97E5-AB8C-3DEC13A75287}"/>
                </a:ext>
              </a:extLst>
            </p:cNvPr>
            <p:cNvGrpSpPr/>
            <p:nvPr/>
          </p:nvGrpSpPr>
          <p:grpSpPr>
            <a:xfrm>
              <a:off x="5821560" y="2911528"/>
              <a:ext cx="724680" cy="658800"/>
              <a:chOff x="5821560" y="2911528"/>
              <a:chExt cx="724680" cy="658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5551204-A9B8-1819-CF3B-7C184981954E}"/>
                      </a:ext>
                    </a:extLst>
                  </p14:cNvPr>
                  <p14:cNvContentPartPr/>
                  <p14:nvPr/>
                </p14:nvContentPartPr>
                <p14:xfrm>
                  <a:off x="5821560" y="2911528"/>
                  <a:ext cx="451440" cy="39672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5551204-A9B8-1819-CF3B-7C184981954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812560" y="2902528"/>
                    <a:ext cx="469080" cy="41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B3427B-05EE-502A-30FE-F0111A0E29E8}"/>
                      </a:ext>
                    </a:extLst>
                  </p14:cNvPr>
                  <p14:cNvContentPartPr/>
                  <p14:nvPr/>
                </p14:nvContentPartPr>
                <p14:xfrm>
                  <a:off x="5934600" y="3078568"/>
                  <a:ext cx="192240" cy="1566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B3427B-05EE-502A-30FE-F0111A0E29E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925600" y="3069928"/>
                    <a:ext cx="20988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F8BF9A3-B7FC-191B-7153-A67C2E8CAD84}"/>
                      </a:ext>
                    </a:extLst>
                  </p14:cNvPr>
                  <p14:cNvContentPartPr/>
                  <p14:nvPr/>
                </p14:nvContentPartPr>
                <p14:xfrm>
                  <a:off x="5953680" y="3203128"/>
                  <a:ext cx="137160" cy="1764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FF8BF9A3-B7FC-191B-7153-A67C2E8CAD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945040" y="3194128"/>
                    <a:ext cx="1548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AEF78F22-26FF-4824-0738-3FD9022BFE85}"/>
                      </a:ext>
                    </a:extLst>
                  </p14:cNvPr>
                  <p14:cNvContentPartPr/>
                  <p14:nvPr/>
                </p14:nvContentPartPr>
                <p14:xfrm>
                  <a:off x="6242400" y="3296368"/>
                  <a:ext cx="303840" cy="2739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AEF78F22-26FF-4824-0738-3FD9022BFE85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233760" y="3287368"/>
                    <a:ext cx="321480" cy="29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1329265-5497-6001-1908-E876EA3D17EE}"/>
                </a:ext>
              </a:extLst>
            </p:cNvPr>
            <p:cNvGrpSpPr/>
            <p:nvPr/>
          </p:nvGrpSpPr>
          <p:grpSpPr>
            <a:xfrm>
              <a:off x="6000840" y="3551968"/>
              <a:ext cx="1648080" cy="1620720"/>
              <a:chOff x="6000840" y="3551968"/>
              <a:chExt cx="1648080" cy="1620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65761E87-5CCA-043F-2C41-7419163B52BC}"/>
                      </a:ext>
                    </a:extLst>
                  </p14:cNvPr>
                  <p14:cNvContentPartPr/>
                  <p14:nvPr/>
                </p14:nvContentPartPr>
                <p14:xfrm>
                  <a:off x="6558840" y="3698488"/>
                  <a:ext cx="73080" cy="24732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5761E87-5CCA-043F-2C41-7419163B52BC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550200" y="3689488"/>
                    <a:ext cx="9072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0F4F303-BCF6-D6FA-25D8-D8EF68D68FB1}"/>
                      </a:ext>
                    </a:extLst>
                  </p14:cNvPr>
                  <p14:cNvContentPartPr/>
                  <p14:nvPr/>
                </p14:nvContentPartPr>
                <p14:xfrm>
                  <a:off x="6573960" y="3644848"/>
                  <a:ext cx="195480" cy="22896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0F4F303-BCF6-D6FA-25D8-D8EF68D68FB1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565320" y="3636208"/>
                    <a:ext cx="21312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30482BD-5483-29D0-26BB-737E8C6CDA63}"/>
                      </a:ext>
                    </a:extLst>
                  </p14:cNvPr>
                  <p14:cNvContentPartPr/>
                  <p14:nvPr/>
                </p14:nvContentPartPr>
                <p14:xfrm>
                  <a:off x="6416640" y="3551968"/>
                  <a:ext cx="572760" cy="4431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30482BD-5483-29D0-26BB-737E8C6CDA63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408000" y="3542968"/>
                    <a:ext cx="590400" cy="46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0248F643-70C8-DE1F-F75B-333DE7205E3B}"/>
                      </a:ext>
                    </a:extLst>
                  </p14:cNvPr>
                  <p14:cNvContentPartPr/>
                  <p14:nvPr/>
                </p14:nvContentPartPr>
                <p14:xfrm>
                  <a:off x="6931440" y="3946528"/>
                  <a:ext cx="222840" cy="3531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0248F643-70C8-DE1F-F75B-333DE7205E3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922440" y="3937528"/>
                    <a:ext cx="24048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E9517C25-53D1-DD0C-76B5-1334BA77367B}"/>
                      </a:ext>
                    </a:extLst>
                  </p14:cNvPr>
                  <p14:cNvContentPartPr/>
                  <p14:nvPr/>
                </p14:nvContentPartPr>
                <p14:xfrm>
                  <a:off x="7208640" y="4302568"/>
                  <a:ext cx="210600" cy="3333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E9517C25-53D1-DD0C-76B5-1334BA77367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7199640" y="4293568"/>
                    <a:ext cx="228240" cy="35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54BB7FE3-3544-5958-3F73-502A4E6F3F0E}"/>
                      </a:ext>
                    </a:extLst>
                  </p14:cNvPr>
                  <p14:cNvContentPartPr/>
                  <p14:nvPr/>
                </p14:nvContentPartPr>
                <p14:xfrm>
                  <a:off x="7316280" y="4508128"/>
                  <a:ext cx="83160" cy="1188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54BB7FE3-3544-5958-3F73-502A4E6F3F0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307280" y="4499128"/>
                    <a:ext cx="10080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6632B1A-B526-83DF-02B4-9504586773B2}"/>
                      </a:ext>
                    </a:extLst>
                  </p14:cNvPr>
                  <p14:cNvContentPartPr/>
                  <p14:nvPr/>
                </p14:nvContentPartPr>
                <p14:xfrm>
                  <a:off x="7089120" y="4187728"/>
                  <a:ext cx="559800" cy="51192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6632B1A-B526-83DF-02B4-9504586773B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080120" y="4178728"/>
                    <a:ext cx="577440" cy="52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E635FE9-BCDD-80B1-9A83-659EC0FCB169}"/>
                      </a:ext>
                    </a:extLst>
                  </p14:cNvPr>
                  <p14:cNvContentPartPr/>
                  <p14:nvPr/>
                </p14:nvContentPartPr>
                <p14:xfrm>
                  <a:off x="6340680" y="3997288"/>
                  <a:ext cx="282960" cy="32940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E635FE9-BCDD-80B1-9A83-659EC0FCB16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332040" y="3988288"/>
                    <a:ext cx="30060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A746D4E-DDCF-A516-BB41-921DD53E8342}"/>
                      </a:ext>
                    </a:extLst>
                  </p14:cNvPr>
                  <p14:cNvContentPartPr/>
                  <p14:nvPr/>
                </p14:nvContentPartPr>
                <p14:xfrm>
                  <a:off x="6284520" y="4358008"/>
                  <a:ext cx="128520" cy="320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A746D4E-DDCF-A516-BB41-921DD53E834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275880" y="4349368"/>
                    <a:ext cx="14616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2AEFA2B-2533-116C-EBEE-026B1D54F711}"/>
                      </a:ext>
                    </a:extLst>
                  </p14:cNvPr>
                  <p14:cNvContentPartPr/>
                  <p14:nvPr/>
                </p14:nvContentPartPr>
                <p14:xfrm>
                  <a:off x="6311880" y="4358008"/>
                  <a:ext cx="97560" cy="2228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2AEFA2B-2533-116C-EBEE-026B1D54F71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03240" y="4349368"/>
                    <a:ext cx="11520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A43A34C-A984-9269-2050-23EDF219DC5E}"/>
                      </a:ext>
                    </a:extLst>
                  </p14:cNvPr>
                  <p14:cNvContentPartPr/>
                  <p14:nvPr/>
                </p14:nvContentPartPr>
                <p14:xfrm>
                  <a:off x="6113880" y="4259728"/>
                  <a:ext cx="479880" cy="56340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A43A34C-A984-9269-2050-23EDF219DC5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105240" y="4251088"/>
                    <a:ext cx="497520" cy="58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8A18002-4F41-424C-3D67-1774208F78C6}"/>
                      </a:ext>
                    </a:extLst>
                  </p14:cNvPr>
                  <p14:cNvContentPartPr/>
                  <p14:nvPr/>
                </p14:nvContentPartPr>
                <p14:xfrm>
                  <a:off x="6000840" y="4860568"/>
                  <a:ext cx="234000" cy="3121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8A18002-4F41-424C-3D67-1774208F78C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991840" y="4851568"/>
                    <a:ext cx="251640" cy="32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3E6B873-C9A6-5029-8116-7B9F28D72F6F}"/>
                </a:ext>
              </a:extLst>
            </p:cNvPr>
            <p:cNvGrpSpPr/>
            <p:nvPr/>
          </p:nvGrpSpPr>
          <p:grpSpPr>
            <a:xfrm>
              <a:off x="5662440" y="5074048"/>
              <a:ext cx="430200" cy="479520"/>
              <a:chOff x="5662440" y="5074048"/>
              <a:chExt cx="430200" cy="479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7B48963-9501-F605-2AB8-E93A20EDB804}"/>
                      </a:ext>
                    </a:extLst>
                  </p14:cNvPr>
                  <p14:cNvContentPartPr/>
                  <p14:nvPr/>
                </p14:nvContentPartPr>
                <p14:xfrm>
                  <a:off x="5803920" y="5206888"/>
                  <a:ext cx="109440" cy="2631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7B48963-9501-F605-2AB8-E93A20EDB804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794920" y="5198248"/>
                    <a:ext cx="12708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3CEB8E5-930F-E8AB-88FE-ECE8627F9DD9}"/>
                      </a:ext>
                    </a:extLst>
                  </p14:cNvPr>
                  <p14:cNvContentPartPr/>
                  <p14:nvPr/>
                </p14:nvContentPartPr>
                <p14:xfrm>
                  <a:off x="5932440" y="5270608"/>
                  <a:ext cx="2520" cy="1994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3CEB8E5-930F-E8AB-88FE-ECE8627F9DD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923440" y="5261608"/>
                    <a:ext cx="201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AC5C6D8-548B-FDFB-3C22-19EB5D028D82}"/>
                      </a:ext>
                    </a:extLst>
                  </p14:cNvPr>
                  <p14:cNvContentPartPr/>
                  <p14:nvPr/>
                </p14:nvContentPartPr>
                <p14:xfrm>
                  <a:off x="5662440" y="5074048"/>
                  <a:ext cx="430200" cy="47952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AC5C6D8-548B-FDFB-3C22-19EB5D028D8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653440" y="5065408"/>
                    <a:ext cx="447840" cy="49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9376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NimbusRomNo9L-Medi</vt:lpstr>
      <vt:lpstr>Aptos</vt:lpstr>
      <vt:lpstr>Aptos Display</vt:lpstr>
      <vt:lpstr>Arial</vt:lpstr>
      <vt:lpstr>Office Theme</vt:lpstr>
      <vt:lpstr>Algorithmen und Datenstrukturen Übungsblatt 2: Dynamische Datenstrukture</vt:lpstr>
      <vt:lpstr>Stack (LIFO)</vt:lpstr>
      <vt:lpstr>PowerPoint Presentation</vt:lpstr>
      <vt:lpstr>PowerPoint Presentation</vt:lpstr>
      <vt:lpstr>PowerPoint Presentation</vt:lpstr>
      <vt:lpstr>PowerPoint Presentation</vt:lpstr>
      <vt:lpstr>Bäume</vt:lpstr>
      <vt:lpstr> Baumtraversierungen</vt:lpstr>
      <vt:lpstr>PowerPoint Presentation</vt:lpstr>
      <vt:lpstr>PowerPoint Presentation</vt:lpstr>
      <vt:lpstr>PowerPoint Presentation</vt:lpstr>
      <vt:lpstr>Code und Folien herunterladen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6</cp:revision>
  <dcterms:created xsi:type="dcterms:W3CDTF">2025-05-13T10:16:48Z</dcterms:created>
  <dcterms:modified xsi:type="dcterms:W3CDTF">2025-05-13T20:33:58Z</dcterms:modified>
</cp:coreProperties>
</file>