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notesSlides/notesSlide2.xml" ContentType="application/vnd.openxmlformats-officedocument.presentationml.notesSlide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5" r:id="rId2"/>
    <p:sldId id="280" r:id="rId3"/>
    <p:sldId id="281" r:id="rId4"/>
    <p:sldId id="277" r:id="rId5"/>
    <p:sldId id="278" r:id="rId6"/>
    <p:sldId id="279" r:id="rId7"/>
    <p:sldId id="276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4:42.2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1 122 3522,'0'0'25342,"0"0"-25178,0-1 1,0 1-1,1-1 0,-1 1 0,0 0 1,1-1-1,-1 1 0,1-1 1,-1 1-1,0 0 0,1-1 1,-1 1-1,1 0 0,-1 0 1,1-1-1,-1 1 0,1 0 1,-1 0-1,1 0 0,-1 0 1,2-1-1,98-12 124,66 6-288,183-6 0,-247 6 0,38 0 0,222 7 0,-167-13 0,-60 2 0,-54 2 0,271-13 0,-309 17 0,65-3 0,909 8 0,-1016 0-5,0 1 0,-1-1-1,1 0 1,-1 0 0,1 0 0,-1 1 0,1-1 0,-1 0-1,1 1 1,-1-1 0,1 0 0,-1 1 0,1-1-1,-1 1 1,0-1 0,1 0 0,-1 1 0,0-1-1,1 1 1,-1-1 0,0 1 0,1-1 0,-1 1 0,0 0-1,0-1 1,0 1 0,0-1 0,0 1 0,1-1-1,-1 1 1,0 0 0,0-1 0,0 1 0,-1-1 0,1 1-1,0 0 1,0-1 0,0 1 0,0-1 0,0 1-1,-1-1 1,1 1 0,0-1 0,-1 1 0,0 0-1,1 1-291,-1 3-267,-1 0 0,0 0 1,0-1-1,0 1 0,0 0 1,-4 3-1,-30 33-8976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30.2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11301,'0'0'15303,"0"136"-14518,0-109-673,0 0-112,0-7-1377,0 7-3409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03.0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 1 4578,'0'0'14332,"-3"23"-12406,2-16-1741,-6 48 1665,-1 68 0,6-59-65,0-37-1068,2 0 0,0 0 0,6 38-1,-4-60-697,-1 0-1,1-1 1,0 1-1,1 0 1,-1-1-1,1 0 0,-1 1 1,1-1-1,1 0 1,-1-1-1,0 1 0,1 0 1,4 2-1,-7-4-9,1-1 0,-1 0 0,1 0 0,0 0 0,-1 0 0,1 0 0,0 0-1,0 0 1,-1-1 0,1 1 0,0 0 0,0-1 0,0 0 0,0 1 0,0-1 0,0 0 0,0 0-1,0 0 1,0 0 0,0 0 0,0-1 0,0 1 0,0-1 0,0 1 0,-1-1 0,1 0-1,0 1 1,0-1 0,-1 0 0,1 0 0,0 0 0,-1-1 0,1 1 0,-1 0 0,1-1 0,1-1-1,8-11-231,-1 0-1,-1-1 0,0 0 1,11-25-1,7-31-7840,-20 39 1004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15.9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3778,'0'0'19470,"12"11"-18091,37 37-341,-44-43-858,0 0 0,-1 1-1,0 0 1,0 0 0,0 0 0,-1 0 0,0 0-1,0 1 1,-1 0 0,1-1 0,-2 1 0,1 0-1,-1 0 1,0 0 0,0 0 0,-1 0 0,0 0-1,-1 14 1,1-6 96,0 157 1696,0-172-1965,0 1 1,0-1-1,0 1 0,0 0 1,0-1-1,0 1 0,0-1 1,0 1-1,0-1 0,1 1 1,-1-1-1,0 1 0,0 0 0,1-1 1,-1 1-1,0-1 0,1 0 1,-1 1-1,0-1 0,1 1 1,-1-1-1,1 1 0,-1-1 1,1 0-1,-1 1 0,1-1 1,-1 0-1,1 0 0,-1 1 1,1-1-1,-1 0 0,1 0 1,-1 0-1,1 0 0,0 0 1,-1 0-1,1 0 0,-1 0 0,1 0 1,0 0-1,-1 0 0,1 0 1,-1 0-1,1 0 0,-1 0 1,1-1-1,-1 1 0,1 0 1,0 0-1,-1-1 0,1 1 1,-1 0-1,0-1 0,1 1 1,0-1-1,26-17-97,-17 6-267,0-1 1,-1 1-1,0-1 0,-1-1 0,9-20 1,-11 18-3270,0-1 1,5-23 0,-2 6-4923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16.2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43 0 9732,'0'0'13521,"-7"27"-12040,0 0-1035,0-2 77,1 0 0,1 1 0,1 0-1,0 49 1,3-32 201,0-18-318,1-1-1,1 1 1,6 41 0,-5-60-387,-1 0 1,1 0 0,0 0-1,0 0 1,1 0 0,0 0-1,0-1 1,0 1 0,1-1-1,-1 0 1,1 0 0,1 0-1,-1 0 1,1-1 0,-1 0-1,1 0 1,0 0 0,1 0-1,5 2 1,10-3 86,0-1-969,-16 4-4364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16.5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8964,'0'0'10768,"14"21"-8231,2 4-1745,73 98 2791,7-8-750,-88-107-2853,-3-11-1811,-3-17-4679,-2-5-808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16.8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161 0 9428,'0'0'18009,"-85"156"-16377,60-109-607,0 1-513,10-21-416,10-14-96,0-13-160,10-34-20297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17.1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10165,'0'0'7256,"22"8"-3614,2-1-2708,-11-3-520,1 0-1,-1 0 0,0 1 1,0 1-1,0 0 1,-1 1-1,0 1 1,0-1-1,10 11 1,-10-7-126,-2 0 0,0 0 1,0 1-1,-1 1 0,0 0 0,-1 0 1,-1 0-1,0 1 0,-1 0 0,0 1 1,-1-1-1,-1 1 0,3 17 0,0 16 312,-3 1-1,-2 87 1,-2-79-311,0-57-292,0 1 0,0 0 1,0-1-1,0 1 0,0-1 1,0 1-1,0-1 0,-1 1 1,1 0-1,0-1 0,0 1 1,0-1-1,0 1 0,-1-1 1,1 1-1,0-1 0,-1 1 1,1-1-1,0 1 0,-1-1 1,1 0-1,0 1 0,-1-1 1,1 0-1,-1 1 0,1-1 1,-1 0-1,0 1 0,-17 0-2515,8-1-169,9 0 2506,1 0 0,-1 0 0,1-1 0,-1 1-1,1 0 1,0 0 0,-1 0 0,1 0 0,-1 0-1,1 0 1,0-1 0,-1 1 0,1 0 0,-1 0 0,1-1-1,0 1 1,-1 0 0,1 0 0,0-1 0,0 1-1,-1 0 1,1-1 0,0 1 0,0 0 0,-1-1-1,1 1 1,0-1 0,0 1 0,0 0 0,0-1-1,-1 1 1,1-1 0,0 1 0,0-1 0,0 1 0,0 0-1,0-1 1,0 1 0,0-1 0,0 1 0,0-1-1,1 1 1,-1 0 0,0-1 0,0 1 0,0-1-1,0-18-6877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17.6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8004,'0'0'17928,"5"0"-18328,5 0-3474,0 0-3473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18.0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28 12454,'0'0'13062,"0"-7"-15912,5-13-5137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19.6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301 18 1281,'0'0'25867,"-19"-3"-23994,-58-10-768,74 13-1070,0-1 0,0 1 1,0 0-1,0-1 0,0 2 0,1-1 0,-1 0 1,0 0-1,0 1 0,0 0 0,0-1 1,1 1-1,-1 0 0,0 1 0,1-1 1,-1 0-1,1 1 0,-1-1 0,1 1 1,0 0-1,0 0 0,0 0 0,0 0 1,-3 3-1,-1 2 23,-10 12 9,1 1 0,1 0 0,1 1 0,-13 28 1,20-38-36,-2 4 18,1 2-1,0-1 1,-7 28 0,12-38-41,1 0 1,0 0-1,1-1 1,-1 1-1,1 0 1,2 10-1,-2-13-12,0-1-1,1 1 1,0-1-1,-1 0 1,1 0-1,0 1 1,0-1 0,0 0-1,1 0 1,-1 0-1,0 0 1,1 0-1,-1-1 1,1 1-1,0 0 1,0-1-1,2 2 1,14 7-6,1-1 0,0-1 0,0 0 0,1-2 0,0 0 0,0-1 0,35 3 0,-26-4 5,0 2 1,0 1 0,32 12-1,-58-18 19,-1 0 0,0 0 0,1 1 0,-1-1-1,0 0 1,0 1 0,0-1 0,0 1 0,0 0-1,0-1 1,-1 1 0,1 0 0,-1 0-1,1 0 1,-1 0 0,0 1 0,1-1 0,-1 0-1,0 1 1,-1-1 0,1 0 0,0 1 0,-1-1-1,1 1 1,-1-1 0,0 1 0,0-1-1,0 1 1,0 4 0,-1-1 41,-1 1 0,1-1 0,-1 0 0,0-1 0,0 1 0,-1 0 0,0 0 0,0-1 0,0 0 0,-6 8 0,-12 13 40,-34 32 1,46-50-136,0-1 0,0 0 0,0 0-1,-1-1 1,0 0 0,0-1 0,-17 7 0,21-12-2530,8-11-961,13-25-2545,12-11-2508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19.8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7684,'0'0'9028,"31"163"-4882,-16-82-1009,0 27-80,0-6-1072,-5-14-656,5-27-945,0-20-384,-10-28-32,0 1-288,0-14-769,-5-41-4321,0-6 96,-5-21-1954,-20-6-4033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0.0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64 5491,'0'0'11690,"31"-10"-9414,103-30-929,-118 36-1143,-1 0-1,1 2 0,0 0 1,17 0-1,-27 2-135,-1 1 1,0-1-1,0 1 1,1 0-1,-1 0 1,0 0-1,0 1 1,0 0-1,0 0 0,0 0 1,5 4-1,-6-3 123,-1 0-1,0 1 0,1-1 0,-1 1 0,-1-1 0,1 1 1,0 0-1,-1 0 0,0 0 0,0 1 0,0-1 1,-1 0-1,1 1 0,-1-1 0,1 9 0,0-1 402,0 1-1,-2-1 1,1 0-1,-3 21 0,0-25-440,0 0 0,0 1-1,0-1 1,-1 0-1,-1 0 1,1-1-1,-1 1 1,0-1-1,-1 0 1,0 0-1,0 0 1,-1 0-1,-11 10 1,-4 1-127,0-1 0,-46 28 0,64-43-295,0 0-1,0-1 1,0 1-1,0-1 1,0 1-1,-1-1 1,1 0-1,0 0 1,0-1-1,-1 1 1,1-1-1,-4 1 0,6-6-2526,2-53-7682,8 12 2101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03.5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39 1 6771,'0'0'12222,"-5"29"-11051,1-9-897,-6 47 1122,-4 83-1,12-100-553,-1-18-130,2-1 0,1 0 0,2 0 0,11 62 0,-8-80-605,0-1-1,0 0 0,1 0 0,9 14 0,-7-13-71,0 1 0,7 18-1,-15-28 361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0.3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28 3378,'0'0'13915,"8"24"-10390,6 12-2205,1 3 779,12 52-1,-21-67-1082,-4-14-757,0 1 1,1-1-1,0-1 1,1 1-1,0 0 1,1-1-1,6 12 1,-10-20-335,2-8-42,-1 0 96,1 1 0,-2-1 0,3-13 1,4-16 124,-1 13-520,2-1 0,0 2-1,1-1 1,2 1 0,21-33 0,8 2-7382,-17 26 346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0.8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0 5314,'0'0'11021,"-1"25"-7091,-3 139 920,4-159-4779,0 0-1,1 1 0,-1-1 0,1 0 1,1 0-1,-1 0 0,0 0 0,1 0 1,0 0-1,1 0 0,-1-1 0,1 1 0,-1-1 1,1 1-1,1-1 0,-1 0 0,1 0 1,-1 0-1,1-1 0,0 0 0,0 1 1,1-1-1,-1 0 0,1-1 0,-1 1 0,1-1 1,0 0-1,0 0 0,0-1 0,0 1 1,0-1-1,0 0 0,8 0 0,-12-1-122,1-1 0,-1 1-1,1-1 1,-1 1 0,1-1-1,-1 0 1,1 1 0,-1-1-1,0 0 1,1 0 0,-1 0-1,0 0 1,0 0 0,0 0-1,1 0 1,-1 0 0,0-1-1,-1 1 1,3-3 0,16-33-598,-14 25 377,18-36-563,-13 26-358,0 1 0,21-33 0,-31 54 1185,0 0 0,0 0 0,0 0 0,0-1 0,0 1 0,0 0 0,0 0 0,0 0-1,1-1 1,-1 1 0,0 0 0,0 0 0,0 0 0,0 0 0,0-1 0,0 1 0,1 0 0,-1 0 0,0 0-1,0 0 1,0 0 0,0 0 0,1-1 0,-1 1 0,0 0 0,0 0 0,0 0 0,0 0 0,1 0 0,-1 0-1,0 0 1,0 0 0,0 0 0,1 0 0,-1 0 0,0 0 0,0 0 0,1 0 0,-1 0 0,0 0-1,0 0 1,0 0 0,1 0 0,-1 0 0,0 0 0,0 0 0,0 0 0,0 1 0,1-1 0,-1 0 0,0 0-1,0 0 1,0 0 0,0 0 0,1 1 0,-1-1 0,0 0 0,0 0 0,0 0 0,0 0 0,0 1 0,0-1-1,0 0 1,0 0 0,0 0 0,0 1 0,1-1 0,1 16 639,-2-13-599,3 20 1464,11 37 0,-6-31-1025,-5-21-571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1.4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0 171 6723,'0'0'13865,"4"24"-10346,32 152 1398,-35-174-4897,-1-1 0,0 1 0,0 0 0,1-1 0,-1 1 0,1-1 0,0 1 0,-1 0 0,1-1 0,0 1 0,0-1 0,0 0 0,2 3 0,-3-4-44,1 0-1,-1 0 0,1 0 1,-1 0-1,0 0 1,1 1-1,-1-1 0,1 0 1,-1 0-1,0 0 1,1-1-1,-1 1 0,1 0 1,-1 0-1,0 0 1,1 0-1,-1 0 0,1 0 1,-1-1-1,0 1 1,1 0-1,-1 0 0,0 0 1,1-1-1,-1 1 0,0 0 1,1-1-1,-1 1 1,0 0-1,0-1 0,1 1 1,-1-1-1,5-7-552,0 0 0,-1 0 0,6-15 0,-6 11 320,-1 7 167,2-8-229,0 0 0,1 1 1,1 0-1,0 0 0,1 0 0,10-11 0,-16 21 387,0 1-1,0-1 0,1 1 0,-1 0 1,0 0-1,1 0 0,-1 0 0,0 1 1,1-1-1,-1 1 0,1-1 0,-1 1 1,1 0-1,0 0 0,-1 0 0,1 0 1,-1 1-1,1-1 0,-1 1 0,1-1 1,-1 1-1,0 0 0,1 0 0,-1 0 1,0 0-1,1 0 0,-1 1 0,0-1 1,0 0-1,0 1 0,0 0 0,-1 0 1,4 3-1,25 34 2027,-19-25-1639,-1 0-1,2 0 0,20 18 0,-31-31-613,1 0-1,-1 0 1,1 0 0,0 0 0,0-1-1,-1 1 1,1 0 0,0-1 0,0 1-1,0-1 1,0 0 0,0 0 0,0 1-1,-1-1 1,1-1 0,0 1 0,0 0-1,0 0 1,0-1 0,0 1 0,0-1-1,0 1 1,-1-1 0,1 0 0,2-1-1,3-2-487,0 0-1,-1 0 0,1-1 0,8-8 1,10-9-197,-1-1 1,-1-2 0,26-34 0,-44 51 902,1 0 0,-1 0 0,-1 0 1,0 0-1,0 0 0,0-1 0,-1 0 0,-1 0 1,1 0-1,-1 0 0,-1 0 0,0 0 0,0-1 1,-1 1-1,0 0 0,-2-18 0,1 26 54,1-1 0,0 1 0,0 0-1,0-1 1,-1 1 0,1 0 0,-1-1 0,1 1-1,-1 0 1,0 0 0,1 0 0,-1-1 0,0 1-1,0 0 1,1 0 0,-1 0 0,0 0 0,0 0-1,0 1 1,-1-1 0,1 0 0,0 0 0,0 1-1,0-1 1,0 1 0,-1-1 0,1 1 0,0-1-1,-1 1 1,1 0 0,0-1 0,-1 1 0,1 0-1,0 0 1,-1 0 0,1 0 0,0 0 0,-1 1-1,1-1 1,0 0 0,-1 1 0,1-1 0,0 0-1,0 1 1,-2 0 0,-2 2 99,0-1 1,1 1-1,-1 0 1,0 0-1,1 0 1,0 0-1,0 1 1,0 0-1,0 0 1,-4 6-1,-3 6 43,1 1 0,0 0-1,2 1 1,0 0 0,1 1-1,0-1 1,2 1 0,0 0-1,1 1 1,-1 27 0,4-39-241,1 1 1,0 0-1,1-1 1,0 1-1,0 0 1,1-1-1,0 1 1,0-1 0,1 0-1,7 15 1,13 17 42,29 75 1,-43-91 33,-1 1 1,-2 0 0,-1 0 0,4 45-1,-8-64-49,1 29 285,-3 61 1,1-88-298,-1 0 0,0 0 1,-1 0-1,0 0 0,0 0 1,0 0-1,-1-1 0,0 1 0,-1-1 1,1 0-1,-2 0 0,1 0 0,-10 11 1,12-16-13,0 0 1,0 1-1,-1-2 1,1 1 0,-1 0-1,1 0 1,-1-1-1,0 1 1,0-1-1,1 0 1,-1 0-1,0 0 1,0 0-1,0-1 1,0 1 0,0-1-1,0 1 1,0-1-1,0 0 1,-1-1-1,1 1 1,0 0-1,0-1 1,0 1-1,-3-3 1,2 2-28,1-1 1,-1 0-1,1-1 0,0 1 0,-1-1 1,1 1-1,1-1 0,-1 0 0,0 0 1,1 0-1,-1-1 0,1 1 0,0-1 1,0 1-1,0-1 0,1 1 0,-1-1 1,1 0-1,0 0 0,-1-5 1,-2-12-587,1-1 0,1 0 1,1-1-1,1 1 0,0 0 1,5-23-1,-2 28-999,0 0 0,1 1 0,1 0 0,0 0 0,9-17 0,16-28-7917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1.8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7139,'0'0'9106,"0"28"-6815,0 180 2768,0-163-3494,1 51 1152,0-94-2702,-1 0 0,1 0 0,0 0 0,0 0 0,0 0 0,0 0 0,0 0 1,1 0-1,-1 0 0,0-1 0,1 1 0,-1 0 0,1-1 0,0 0 0,0 1 0,-1-1 0,1 0 0,0 0 1,0 0-1,0 0 0,0 0 0,0 0 0,1 0 0,-1-1 0,0 1 0,0-1 0,0 0 0,1 1 1,-1-1-1,0 0 0,0-1 0,1 1 0,-1 0 0,0 0 0,0-1 0,0 1 0,0-1 0,1 0 0,-1 0 1,3-2-1,2-3 9,0-2 1,0 1-1,-1-1 0,0 0 1,-1 0-1,1 0 1,-2-1-1,1 0 1,4-13-1,3-3 28,7-18-95,17-52 0,-32 83-94,5-18-164,-7 10-4140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2.4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0 238 8132,'0'0'13523,"24"-15"-11500,77-51-767,-95 61-1180,-1 0 0,1-1 0,-1 1 0,0-1-1,0 0 1,-1 0 0,0-1 0,0 1 0,0-1 0,3-10-1,1 0 33,-7 16-96,2-5 65,0 1 0,0-1-1,0 0 1,-1 0-1,0-1 1,0 1-1,0 0 1,0-8 1683,-5 49-1048,-38 63 201,41-95-903,0-3-36,0 0 1,0 0-1,0 1 1,0-1-1,0 0 1,0 0-1,0 0 0,0 1 1,0-1-1,0 0 1,0 0-1,0 1 1,0-1-1,-1 0 1,1 0-1,0 0 1,0 1-1,0-1 1,0 0-1,0 0 1,-1 0-1,1 0 1,0 1-1,0-1 0,0 0 1,0 0-1,-1 0 1,1 0-1,0 0 1,0 1-1,0-1 1,-1 0-1,1 0 1,0 0-1,0 0 1,-1 0-1,1 0 1,0 0-1,-1 0 1,1 0-45,-5 1-1876,-15-8-10111,15 6 6859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2.9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3650,'0'0'11805,"0"4"-10001,0 207 9182,0-210-10847,4 5-128,-2-8-2405,1-17-2781,-2-13-3293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3.5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0 331 4082,'0'0'14046,"19"-13"-11805,-3 2-1826,-3 3-176,0-1-1,0 0 1,-1-1 0,0-1 0,0 0 0,-1 0 0,-1-1-1,12-18 1,-13 16-39,0-1-1,-1 0 0,0-1 1,-2 0-1,1 0 0,-2 0 1,-1-1-1,0 0 0,0 1 1,0-21-1,-5 36-128,0 1-1,0 0 0,0 0 1,0 0-1,0 0 1,-1 0-1,1 0 1,0 1-1,0-1 0,0 0 1,0 0-1,0 1 1,0-1-1,0 1 1,0-1-1,1 1 1,-1-1-1,0 1 0,-1 0 1,-5 7 0,1-1 1,0 1-1,1 0 0,0 0 1,0 1-1,-5 12 0,-24 62 345,27-60 131,1 2 1,1-1-1,1 1 0,1-1 1,1 46-1,2-68-526,0-1-1,0 0 1,0 1-1,0-1 1,0 0-1,1 1 1,-1-1-1,0 0 1,1 1-1,-1-1 1,1 0-1,-1 0 1,1 0-1,-1 1 1,1-1-1,0 0 1,0 0-1,-1 0 1,1 0-1,0 0 1,0 0-1,0 0 1,0-1-1,0 1 1,0 0-1,0 0 1,1-1-1,0 1 1,3 1-30,-1-1 0,1 0 0,0-1-1,-1 1 1,1-1 0,6 0 0,-4 0-23,-5-1-70,0 1-1,1-1 1,-1 1 0,0-1-1,1 0 1,-1 0 0,0 0 0,0 0-1,0 0 1,0 0 0,0-1-1,0 1 1,0-1 0,0 0 0,-1 1-1,1-1 1,-1 0 0,3-3-1,26-44-3105,-19 29 981,14-20-3851,0 5-2846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3.9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0 7283,'0'0'19657,"5"122"-18808,-5-102-577,0-6-272,0-7-192,0-1-1169,-5-6-1392,0 0-2385,5-27-3394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4.4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12982,'0'0'13046,"80"0"-13046,-55 0-1521,6 0-2096,-1 0-2594,5 0-3874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24.8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0 116 4610,'0'0'15031,"105"20"-14503,-74-20-528,-1 0-208,-5 0-3842,-5 0-3921</inkml:trace>
  <inkml:trace contextRef="#ctx0" brushRef="#br0" timeOffset="1">136 1 8868,'0'0'4341,"-5"23"701,0 5-3632,-1-2-75,2 1 0,1 0 0,0 39 0,3-37-135,-1-13-723,1 0 0,0 0 0,1 1 0,1-1 0,4 16 0,-5-28-464,0-1 0,0 1 0,1-1 0,-1 0 0,1 1 0,0-1 0,0 0 0,0 0 0,0 0 0,0 0 0,1 0 0,-1 0 0,1-1 0,0 1 0,0-1 0,0 0 0,0 0 0,0 0 0,0 0 0,1-1 0,-1 1 0,1-1 0,-1 0 0,1 0 0,-1 0 0,1 0 0,6 0 0,-4-1-29,1 0 1,-1 0-1,1 0 1,-1-1-1,0 0 1,1 0-1,-1-1 1,0 0-1,0 0 0,0 0 1,0-1-1,0 0 1,0 0-1,-1-1 1,1 1-1,-1-1 1,0 0-1,0-1 1,7-7-1,2-4-89,-2-1 0,0 1 0,-1-2-1,0 0 1,8-20 0,-13 22-1,-1-1-1,0 0 1,-1 0-1,-1 0 1,-1 0-1,0-1 1,-1 1-1,-3-35 1,1 11 61,1 41 65,0 0 0,-1 0 1,1 0-1,0 0 0,-1-1 0,1 1 1,0 0-1,-1 1 0,1-1 0,-1 0 1,1 0-1,0 0 0,-1 0 0,1 0 1,0 0-1,-1 0 0,1 0 0,0 1 1,-1-1-1,1 0 0,0 0 0,-1 1 1,1-1-1,0 0 0,-1 0 0,1 1 1,0-1-1,0 0 0,0 1 0,-1-1 1,1 0-1,0 0 0,0 2 0,-5 8 146,0 0 0,1 0 0,0 1-1,1 0 1,0 0 0,1 0 0,-2 20 0,-1 84 1717,5-112-1855,0 1 0,1 0 0,-1-1 0,1 1 1,0-1-1,0 1 0,0-1 0,0 1 0,0-1 0,1 1 1,0-1-1,-1 0 0,1 0 0,1 0 0,3 5 1,-1-3 21,-1-1 0,1-1 0,0 1 0,0-1 0,0 0 0,1 0 0,-1 0 0,11 3 0,2-1 31,0-1 0,0 0 0,0-2 0,0 0 0,23-1 0,-24 0-376,-13-1-177,1 0 0,0 0 0,-1 0 0,1 0-1,9-2 1,-13 1 279,0 0-1,1 1 1,-1-1-1,0 0 0,0 1 1,0-1-1,1 0 1,-1 0-1,0 0 1,0 0-1,0 0 1,0 0-1,0 0 0,-1-1 1,1 1-1,0 0 1,0 0-1,-1-1 1,1 1-1,-1 0 1,1-1-1,-1-2 1,6-29-6587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09.5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115 19 6419,'0'0'6400,"-6"32"-3857,-41 212 2430,26-112-1790,-11 47 1264,31-176-3900,-3-4 97,3-9-363,1 10-281,-1-83 422,-1 22-458,3 0 1,16-114-1,27-28 12,-44 202 27,0 1 0,0-1 0,0 0-1,0 1 1,0-1 0,0 1 0,0-1 0,0 0-1,1 1 1,-1-1 0,0 1 0,1-1 0,-1 1-1,0-1 1,1 1 0,-1-1 0,0 1 0,1-1-1,-1 1 1,1-1 0,-1 1 0,1-1 0,-1 1-1,1 0 1,-1 0 0,1-1 0,0 1 0,0 0 2,0 0 0,0 1 0,-1-1 0,1 0 0,0 1 0,-1-1 1,1 1-1,0-1 0,-1 1 0,1-1 0,-1 1 0,1-1 1,0 1-1,-1-1 0,0 1 0,1 0 0,0 1 0,17 37 62,64 256 1491,-58-190-1075,-11-66-369,-2-25-61,-11-14-52,1 0 0,-1 0 0,0 0 0,1 0 1,-1 0-1,1 0 0,-1 0 0,0 0 0,1 0 1,-1 0-1,1 0 0,-1 0 0,0 0 0,1-1 0,-1 1 1,0 0-1,1 0 0,-1 0 0,0-1 0,1 1 1,-1 0-1,0 0 0,1-1 0,-1 1 0,0 0 1,0-1-1,1 1 0,-1 0 0,0-1 0,0 1 1,0 0-1,1-1 0,-1 1 0,0 0 0,0-1 1,0 1-1,0-1 0,0 1 0,77-207-313,-59 162 195,4-13-158,48-86 0,-69 142 269,0-1 0,1 1 0,-1 0 0,1 0 0,-1 0 1,1 0-1,0 0 0,0 0 0,0 0 0,0 1 0,3-3 0,-4 4 6,-1 0 0,0-1-1,1 1 1,-1 0 0,1 0 0,-1 0-1,1 0 1,-1 0 0,1 0 0,-1 0-1,1 0 1,-1 0 0,1 1 0,-1-1-1,1 0 1,-1 0 0,1 0 0,-1 0 0,0 1-1,1-1 1,-1 0 0,1 0 0,0 1-1,10 18 6,8 29 293,-2 1 0,-2 1 1,-3 1-1,12 94 0,-8-21-79,-12-105-6787,2-43 10,7-2-4327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34.4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36 0 5426,'0'0'17654,"-6"24"-15530,3-12-1862,-5 18 399,2 1 1,1-1-1,-2 62 1,8-15 1065,16 124 1,-10-162-1490,1 0 0,3 0 0,1-1-1,32 72 1,-36-94-236,1-1 1,0 0-1,1 0 0,20 21 0,-30-35-2,2 1 0,-1-1 0,0 0 0,0 0 0,0 0 0,0 0 0,1 0 0,-1 0 0,0-1 0,1 1 0,-1 0 0,1-1 0,-1 1 0,1-1 0,-1 1 0,1-1 0,-1 0 0,4 1 0,-5-1 1,1 0-1,-1 0 1,0 0-1,0 0 1,1 0 0,-1 0-1,0 0 1,0 0-1,1 0 1,-1 0 0,0 0-1,1 0 1,-1-1-1,0 1 1,0 0 0,1 0-1,-1 0 1,0 0-1,0 0 1,0-1 0,1 1-1,-1 0 1,0 0-1,0 0 1,0-1 0,0 1-1,1 0 1,-1 0-1,0-1 1,0 1 0,0 0-1,0 0 1,0-1-1,0 1 1,0 0 0,0 0-1,1-1 1,-1 1-1,0 0 1,0-1 0,0 1-1,-1 0 1,1 0-1,0-1 1,0 1-1,0 0 1,0-1 0,-5-11-96,5 11 44,-31-44-4358,6 18-6429,15 19-530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2.3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21 155 656,'0'0'11528,"-2"-18"-9159,-9-54 72,5 56 3973,5 32-3694,1-15-3156,0 18 811,0 21 365,1 0 0,1 0 0,11 51 0,30 50 468,-35-119-1113,1-1-1,1 0 1,1 0-1,18 23 0,-12-28-58,-17-15-37,0-1-1,0 1 0,1-1 1,-1 1-1,0-1 1,0 0-1,1 1 1,-1-1-1,1 0 1,-1 1-1,0-1 0,1 0 1,-1 0-1,1 1 1,-1-1-1,1 0 1,-1 0-1,1 0 0,-1 1 1,1-1-1,-1 0 1,1 0-1,-1 0 1,1 0-1,-1 0 1,1 0-1,-1 0 0,1 0 1,-1 0-1,0 0 1,1-1-1,-1 1 1,1 0-1,-1 0 1,1 0-1,-1 0 0,1-1 1,-1 1-1,1-1 1,75-240 121,-75 239-130,-1 0 0,1 0 0,0 1-1,0-1 1,-1 0 0,1 0 0,1 1 0,-1-1 0,0 1 0,0-1 0,0 1 0,1 0 0,-1-1 0,3 0 0,-3 1 0,0 1 1,0 0 0,0 0-1,0 0 1,0 0-1,0 0 1,0 0 0,0 0-1,0 0 1,0 1 0,0-1-1,0 0 1,0 1 0,0-1-1,0 1 1,0-1-1,0 1 1,0-1 0,0 1-1,0-1 1,-1 1 0,1 0-1,0 0 1,0-1-1,-1 1 1,1 0 0,0 0-1,-1 0 1,1 0 0,-1 0-1,1 1 1,25 38-42,-20-29 174,1 0 1,0 0-1,1-1 1,-1 0-1,2-1 1,0 1-1,10 7 0,-19-16-118,1-1 0,-1 0 0,1 1-1,-1-1 1,1 0 0,-1 0-1,1 1 1,-1-1 0,1 0 0,-1 0-1,1 0 1,-1 0 0,1 0 0,-1 0-1,1 0 1,-1 0 0,1 0 0,-1 0-1,1 0 1,-1 0 0,1 0-1,-1 0 1,1-1 0,-1 1 0,1 0-1,-1 0 1,1-1 0,-1 1 0,0 0-1,1 0 1,-1-1 0,1 1-1,-1 0 1,0-1 0,1 1 0,-1-1-1,0 1 1,1-1 0,-1 1 0,0-1-1,10-24-5,-6 15 30,13-31-46,-1 0 1,-3-2 0,-1 1-1,-2-2 1,-1 1 0,-3-1-1,1-70 1,-7 106-438,0 3-5196,0 10-255,0 4 4996,0 17-6425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2.7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0 306 3650,'0'0'13347,"21"-17"-11669,-9 7-1455,5-3-7,0-1 0,0-1 1,-2 0-1,0-1 0,-1-1 1,22-33-1,-20 24-2,-10 17-126,0 1-1,-1-1 0,0-1 0,0 1 0,-1-1 0,0 1 0,-1-1 1,0 0-1,2-18 2945,-8 47-324,-25 47-1710,16-41-887,-14 42-1,19-37 270,0 0-1,2 0 0,1 0 1,1 39-1,3-68-374,0 1 0,0-1-1,0 1 1,0 0 0,1-1-1,-1 1 1,0-1 0,1 1-1,0-1 1,-1 1 0,1-1-1,0 1 1,0-1 0,-1 0-1,1 1 1,0-1 0,0 0 0,1 0-1,-1 0 1,0 0 0,0 0-1,0 0 1,3 2 0,0-2-9,0 1 0,0-1 1,0 1-1,0-1 0,0 0 0,0-1 1,0 1-1,0-1 0,6 1 1,0-2-56,1 1 0,-1-2 0,1 1 0,-1-1 1,0-1-1,0 0 0,14-6 0,-4-2-651,0 0-1,-1-2 1,0 0-1,21-21 0,-21 16-3332,27-33-1,-19 16-4456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3.1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9877,'0'0'9348,"3"22"-6363,1 8-1940,2 7 719,11 44 0,-11-51-772,-5-23-866,0 0 1,0-1 0,0 1-1,1 0 1,1-1 0,-1 1-1,1-1 1,6 11 0,10-57-3374,38-57 448,-56 95 2762,0 1 0,0 0 0,-1-1 0,1 1 0,0 0 0,0 0 0,0 0 0,0 0 0,1 0 0,-1 0 0,0 0 0,0 1 0,2-2 0,-2 2 47,-1 0 1,1-1 0,-1 1-1,1 0 1,-1 0-1,1 0 1,-1 0-1,1 1 1,-1-1 0,1 0-1,-1 0 1,1 0-1,-1 0 1,1 0-1,-1 1 1,1-1-1,-1 0 1,0 0 0,1 1-1,-1-1 1,1 0-1,-1 0 1,0 1-1,1-1 1,0 1 0,1 3 190,0 0 0,0 0 0,0 0 0,0 0 1,0 0-1,0 6 0,0-3 27,13 34 1738,-8-22-1529,0 0 1,-1 1 0,-2-1-1,0 1 1,0 0-1,0 32 1,-4-51-1436,10-17-5915,1-9-509,3-2-3559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3.4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10741,'0'0'9279,"3"27"-6945,13 87-109,-15-100-1625,2 0 1,0 0-1,8 22 0,-3-12-50,-1-13-453,0-13-308,5-18-511,-11 17 643,15-31-893,-9 18 517,1 0 0,0 1 0,1-1 0,20-24 0,-28 39 450,-1 0 1,1 0-1,0 0 0,0 0 0,0 0 1,0 1-1,0-1 0,0 0 0,0 1 1,0-1-1,0 0 0,0 1 1,0-1-1,0 1 0,0 0 0,1-1 1,-1 1-1,0 0 0,0 0 0,0 0 1,1 0-1,-1 0 0,0 0 0,0 0 1,0 0-1,1 0 0,-1 1 1,0-1-1,0 0 0,0 1 0,0-1 1,1 1-1,-1-1 0,0 1 0,0 0 1,1 1-1,3 1 213,-1 1 0,-1 0-1,1 0 1,-1 1 0,6 7 0,-8-10-109,11 16 1017,1 2 75,1 0 1,18 20-1,-27-34-1149,-1 0 0,-1 0 0,1 0 0,-1 1 0,0-1 0,-1 1 0,3 7 0,-3-6-26,1-1 0,0 0 0,0 0 0,7 10 1,-5-6-709,-4-9-914,-1-11-1256,0-26-5072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5.9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141 541 3986,'0'0'11731,"3"-21"-9709,10-61 328,-13 81-2242,0 0 0,0 0 0,0 0 0,0 0 0,0 0 0,0 0 0,0 0 0,0 0 0,0 0 0,0 0 0,0 0 0,-1 0 0,1 0 0,0 0 0,-1 0 0,1 0 0,-1 0 0,1 0 0,-1 0 0,1 0 0,-1 0 0,0 0 0,1 1 0,-1-1 0,0 0 0,0 1 0,1-1 0,-1 0 0,0 1 1,0-1-1,0 1 0,0-1 0,0 1 0,0 0 0,0-1 0,0 1 0,0 0 0,0 0 0,0 0 0,0-1 0,0 1 0,0 0 0,0 1 0,0-1 0,0 0 0,0 0 0,0 0 0,0 0 0,0 1 0,0-1 0,0 1 0,0-1 0,-2 1 0,0 0 305,-7-1 259,6 0-484,-1 0 0,1 0 0,-1 0 0,1 0 0,-1 1 0,-4 1 0,7-1-183,1 0 0,-1 0 0,0 0 0,1 0-1,-1 0 1,1 0 0,-1 1 0,1-1 0,0 0 0,0 1-1,-1-1 1,1 1 0,0-1 0,0 1 0,0 0 0,1-1 0,-2 3-1,-8 25 91,1 0-1,1 0 0,1 1 1,2 0-1,1 0 1,1 0-1,2 38 0,1-68-91,0 0-1,0 1 1,0-1-1,0 0 1,0 1-1,1-1 1,-1 0-1,0 1 1,0-1-1,0 0 0,0 1 1,0-1-1,1 0 1,-1 1-1,0-1 1,0 0-1,0 0 1,1 1-1,-1-1 1,0 0-1,1 0 1,-1 1-1,0-1 0,0 0 1,1 0-1,-1 0 1,0 0-1,1 0 1,-1 1-1,0-1 1,1 0-1,-1 0 1,0 0-1,1 0 1,-1 0-1,1 0 0,-1 0 1,0 0-1,1 0 1,15-4-8,-9 0 6,0 0-1,0 0 1,0-1 0,0 0 0,-1-1 0,0 1-1,0-1 1,-1-1 0,0 1 0,9-14 0,-11 17 3,21-32 6,-1 0-1,-2-2 0,-1 0 1,-2-1-1,-2-1 1,-1 0-1,-2-1 1,-2-1-1,-2 0 0,-1 0 1,-2-1-1,0-62 1,-6 42 114,0 48 84,0 44-116,-15 184 294,0-3 655,15-192-1015,-1-10 7,1-1 1,0 0-1,1 0 1,0 1-1,0-1 1,3 12-1,-3-18-57,0 0-1,0 0 1,0 0-1,1-1 1,-1 1 0,0 0-1,1 0 1,-1-1-1,1 1 1,0-1-1,-1 1 1,1-1 0,0 0-1,0 0 1,0 0-1,0 0 1,0 0 0,0 0-1,0 0 1,0-1-1,0 1 1,0-1 0,0 1-1,1-1 1,-1 0-1,0 0 1,0 0 0,3 0-1,-1 0-344,-1 0-1,0 0 0,1-1 1,-1 1-1,0-1 1,0 1-1,1-1 0,-1 0 1,0 0-1,0-1 0,0 1 1,0-1-1,0 1 1,4-4-1,-2 0-987,-1 1 0,0-1 1,0 0-1,-1-1 0,1 1 0,3-8 1,-5 10 416,-1-2-363,-1-10 6502,5 14-4758,0 0 0,0 0 1,0-1-1,0 0 0,0 0 1,-1 0-1,1-1 0,0 1 0,-1-1 1,0 0-1,0-1 0,5-3 1,6-8-283,22-31 1,-8 12 573,-22 26-652,5-4-1,-1-1 0,0 0 0,0-1 0,-1-1 0,-1 1 0,14-31 0,-23 43 1035,-1 36-414,-2 0 0,-15 64 0,10-65-374,2 0 0,-3 66 0,22-98-485,-8-1 103,0-1 0,0 0 0,0 0 0,0 0 0,0 0 0,0-1-1,0 0 1,0 0 0,-1 0 0,1-1 0,-1 0 0,1 1 0,-1-2-1,6-4 1,6-8-483,0 0-1,15-23 1,6-5-1261,-35 42 1707,-1 0 1,1 0 0,0 1 0,0-1-1,0 0 1,0 1 0,0 0-1,0-1 1,0 1 0,1 0 0,-1 0-1,5-1 1,-6 2 82,0 0-1,0 0 0,1 0 1,-1 1-1,0-1 1,0 1-1,0-1 0,1 1 1,-1-1-1,0 1 1,0-1-1,0 1 0,0 0 1,0 0-1,0 0 1,0-1-1,0 1 0,0 0 1,-1 0-1,1 0 1,0 0-1,-1 1 0,1-1 1,0 0-1,-1 0 1,1 0-1,-1 0 0,1 3 1,22 51 1041,-12-26 20,1 0 0,24 39 0,-35-66-1034,-1-1 0,1 1 0,0-1 0,0 1 0,0-1-1,1 0 1,-1 0 0,0 1 0,0-1 0,1 0 0,-1 0-1,1 0 1,-1 0 0,1-1 0,2 2 0,-4-2-18,1 0 0,0 0 0,0 0 0,-1 0 1,1 0-1,0 0 0,-1 0 0,1-1 0,0 1 0,-1 0 1,1 0-1,0-1 0,-1 1 0,1 0 0,-1-1 1,1 1-1,-1-1 0,1 1 0,0-1 0,-1 1 1,0-1-1,1 1 0,-1-1 0,1 0 0,0 0 0,2-7-40,1 0 0,-1 0 0,0 0 0,3-17 0,-1 6 105,59-227-1780,-63 243 1605,8-26-3220,-8 28 2785,0 0-1,0 0 0,0 0 0,-1 0 1,1 0-1,1 1 0,-1-1 0,0 0 1,0 0-1,0 1 0,0-1 0,0 1 1,2-1-1,7 0-6628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6.2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10053,'0'0'3025,"0"135"897,0-19-449,10 26-719,5 7 79,0 0-1040,0-27-913,0-34-528,-5-41-288,-5-27-64,-5-40-912,0-48-2306,0-13-1088,-10-14-2961,-25 1-6003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6.4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15 8628,'0'0'6608,"29"-3"-4089,7 0-1847,138-5 1860,-170 8-2472,9 0 175,0 0 0,0 1 1,18 4-1,-27-5-178,-1 1 0,1 0 1,-1 1-1,1-1 0,-1 1 0,1-1 1,-1 1-1,0 0 0,0 0 0,0 1 1,0-1-1,-1 1 0,1-1 0,0 1 1,-1 0-1,4 5 0,-2 1 281,0 1-1,0 0 1,-1-1-1,0 1 1,-1 0-1,0 1 0,0-1 1,-1 0-1,-1 0 1,0 1-1,0-1 1,-2 11-1,0-5-54,0 0 0,-2 0-1,1 0 1,-2 0-1,0 0 1,-13 25 0,4-17-241,-2 0 1,-1 0 0,0-2-1,-2 0 1,0-1 0,-24 19 0,41-38 108,0 0-464,0-1-1,0 1 1,-1 0 0,1 0 0,0-1 0,0 0 0,-1 1 0,1-1 0,-5 2 0,1-10-3614,4-13 85,2-24-4042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6.8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11189,'0'0'8212,"0"176"-5139,0-88-255,0 0-257,0-7-1313,0-13-864,0-14-351,0-20-33,0-7-609,0-14-1568,10-13-2193,5 0-2305,5-13-4002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7.3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87 0 10725,'0'0'15362,"-12"16"-13940,-37 53-582,47-65-803,-1-1 21,0 1-1,1 0 0,0 0 1,-1 1-1,1-1 1,1 0-1,-1 1 1,1-1-1,-1 1 1,1-1-1,1 1 1,-1-1-1,1 1 0,-1 0 1,1 0-1,1 6 1,0-14-162,0 0 1,0 1-1,0-1 1,0 0-1,0 1 1,0-1-1,1 1 1,-1 0-1,1 0 1,3-4-1,4-6-193,-2 2 139,-2 0 64,1 1-1,0-1 1,1 1 0,0 1 0,0 0 0,1 0-1,13-11 1,-21 19 93,1 0 0,-1 0-1,1-1 1,-1 1 0,0 0 0,1 0-1,-1 0 1,1 0 0,-1 0 0,1 0 0,-1 0-1,1 0 1,-1 0 0,1 0 0,-1 0-1,1 0 1,-1 0 0,1 0 0,-1 0 0,0 0-1,1 0 1,-1 1 0,2-1 0,2 3 108,-1 1 0,1-1 1,0 1-1,-1-1 0,0 1 0,0 0 1,0 0-1,0 1 0,-1-1 0,0 1 1,1-1-1,-2 1 0,4 8 0,15 30 822,-19-39-846,-1-3-139,0 0-833,0 0 692,0-1-1,0 1 0,0-1 1,1 1-1,-1 0 1,0-1-1,0 1 0,0-1 1,1 1-1,-1-1 1,0 1-1,0-1 1,1 1-1,-1-1 0,0 0 1,1 1-1,-1-1 1,1 1-1,-1-1 0,0 0 1,1 1-1,-1-1 1,1 0-1,-1 1 0,1-1 1,-1 0-1,1 0 1,0 0-1,0 1 0,7-2-4871,-2-5-1747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09.8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74 0 8548,'0'0'6632,"-8"21"-3574,1-4-2490,-6 13 1071,1 1 1,2 1-1,-8 46 1,17-72-1298,-1 2 36,1 0 1,0 0-1,1 0 1,0 0-1,0 0 1,2 12-1,-1-18-357,-1 0-1,1-1 0,0 1 0,0 0 1,0 0-1,0-1 0,0 1 1,0-1-1,0 1 0,1-1 1,-1 1-1,0-1 0,1 0 1,-1 1-1,1-1 0,-1 0 1,1 0-1,0 0 0,0-1 1,-1 1-1,1 0 0,0 0 0,0-1 1,0 1-1,0-1 0,-1 0 1,1 0-1,0 0 0,0 1 1,0-2-1,3 1 0,5 0 80,-2 0-225,-1 0 1,0 0-1,1-1 0,-1 0 1,10-2-1,-13 1-463,0 1-1,-1-1 1,1 0 0,-1 0-1,1 0 1,-1-1-1,0 1 1,0-1 0,0 0-1,0 0 1,-1 0 0,5-6-1,15-21-6113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7.8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0 102 10517,'0'0'14310,"110"14"-13589,-64-14-625,4 0-64,10 0-64,0-20-1425,15-7-2529,-14-14-2145,-16 14-6370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8.2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75 3778,'0'0'11605,"0"156"-6499,0-82-2096,5-13-417,5-7-1024,0-13-1041,5-21-512,-10-6-16,15-14-256,-5-20-2145,5-28-2594,5-13-2176</inkml:trace>
  <inkml:trace contextRef="#ctx0" brushRef="#br0" timeOffset="0.97">166 0 12582,'0'0'8857,"24"0"-7483,131 0 726,-152 0-2058,0 1 1,0-1-1,0 0 0,0 1 1,-1-1-1,1 1 1,0 0-1,0 0 0,-1 0 1,1 0-1,-1 0 1,1 1-1,-1-1 0,1 1 1,-1 0-1,0 0 1,0 0-1,1 0 0,-2 0 1,1 0-1,0 0 1,0 1-1,-1-1 1,1 1-1,-1-1 0,0 1 1,0-1-1,0 1 1,0 0-1,0 0 0,1 4 1,0 10 348,0 1 1,0-1 0,-2 0-1,-1 23 1,0-9-34,-1 22 139,1-30-347,0 0 1,1 0 0,6 36 0,-5-54-141,1 0 0,0 0 0,0 0 1,0 0-1,1 0 0,0 0 0,0 0 1,0-1-1,0 0 0,1 1 0,-1-1 1,8 5-1,-6-7-21,-4-2-55,19-28-1330,4-19-3241,-14 14-3409,-9 6-2495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48.7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95 11445,'0'0'8756,"151"-47"-6211,-101 33-704,-10 7-1361,-20 7-367,-5-6-113,-5-1-2562,-5-7-4209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0.0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152 1 7732,'0'0'16685,"5"20"-14719,-5-14-1788,0-1 0,-1 1 1,0-1-1,0 1 0,0-1 1,-1 1-1,0-1 0,0 0 1,0 0-1,-1 0 0,1 0 1,-1 0-1,-5 6 0,-3 2 105,-1 0-1,-27 21 1,26-22-213,-1-1 1,2 2-1,-14 16 0,26-29-79,0 0 1,0 1-1,-1-1 0,1 1 0,0-1 0,0 1 0,0 0 0,0-1 0,0 1 0,-1-1 0,1 1 0,0-1 0,0 1 0,0-1 1,1 1-1,-1-1 0,0 1 0,0 0 0,0-1 0,0 1 0,0-1 0,1 1 0,-1-1 0,0 1 0,0-1 0,1 0 0,-1 1 0,0-1 1,1 1-1,-1-1 0,1 1 0,-1-1 0,0 0 0,1 1 0,-1-1 0,1 0 0,0 1 0,22 11-313,-17-9 263,127 65-128,-129-66 193,0-1-1,-1 1 0,0 0 0,0 0 1,1 1-1,-1-1 0,0 1 0,-1 0 1,1-1-1,0 1 0,-1 0 1,3 4-1,-4-5 34,0 0 0,0-1 0,0 1 0,0 0 0,-1 0 0,1 0 0,0 0 1,-1 0-1,0 0 0,1 0 0,-1 0 0,0 1 0,0-1 0,0 0 0,0 0 0,0 0 0,-1 0 0,1 0 1,-1 0-1,1 0 0,-1 0 0,0 0 0,0 0 0,-1 2 0,-3 3 26,-1-1-1,0 1 1,0-1-1,0-1 0,-1 1 1,0-1-1,0 0 1,0 0-1,-1-1 1,-10 4-1,12-5-376,-1 0-1,0 0 1,0-1 0,-1 0-1,1-1 1,0 1-1,-10-1 1,17-1 119,-1-1 0,0 1 0,1-1 0,-1 1 0,0-1 1,1 1-1,-1-1 0,1 1 0,-1-1 0,1 0 0,-1 1 0,1-1 0,0 0 0,-1 0 0,1 1 0,0-1 1,-1 0-1,1 0 0,0 0 0,0 1 0,0-1 0,0 0 0,0 0 0,0 0 0,0 1 0,0-1 0,0 0 1,0 0-1,0 0 0,0 1 0,1-1 0,-1-1 0,1-4-1333,-1-38-5669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0.2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66 0 8004,'0'0'11477,"-60"142"-8676,55-94-704,5-1-80,0-13-1040,0-14-753,15-6-224,10-7-16,5-7-160,5 0-1601,0-27-864,5-14-593,-4-6-1536,-6-8-1633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0.5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0 960,'0'0'8754,"0"19"-3693,0 5-3763,5 204 8185,-2-194-8459,0 1-383,0 0 0,2-1 0,2 1-1,17 53 1,-22-84-639,0 1 0,0-1-1,0 0 1,1 1 0,0-1-1,0-1 1,0 1 0,7 6-1,-9-9-78,0 0-1,0 0 1,0-1-1,0 1 0,0 0 1,0-1-1,1 1 0,-1 0 1,0-1-1,1 0 0,-1 1 1,0-1-1,1 0 1,-1 1-1,1-1 0,-1 0 1,0 0-1,1 0 0,-1 0 1,0-1-1,1 1 0,-1 0 1,1-1-1,-1 1 1,0 0-1,0-1 0,1 0 1,-1 1-1,0-1 0,0 0 1,0 1-1,1-1 1,-1 0-1,0 0 0,0 0 1,1-2-1,106-120-4327,-106 121 4372,0 0 0,0 0 0,1 0 0,-1 0 0,1 0 0,-1 1 0,1-1 0,0 1 0,0-1 0,0 1 0,0 0 0,3 0 0,-4 0 52,-1 1 0,1 0 0,0 0 1,-1 0-1,1 0 0,0 0 0,-1 0 0,1 1 0,0-1 0,-1 1 0,1-1 0,-1 1 0,1-1 0,0 1 0,-1 0 0,0 0 0,1 0 0,-1 0 1,1 0-1,-1 0 0,0 0 0,0 0 0,0 1 0,0-1 0,2 2 0,2 7 474,1 1 0,-1-1 0,-1 1-1,0 0 1,0 0 0,-1 1 0,3 20 0,11 37 921,-17-69-1478,0 0-1,0 0 0,0-1 1,0 1-1,1 0 1,-1 0-1,0 0 0,0 0 1,0-1-1,0 1 1,0 0-1,1 0 1,-1 0-1,0 0 0,0 0 1,0 0-1,0 0 1,1 0-1,-1 0 1,0 0-1,0-1 0,0 1 1,1 0-1,-1 0 1,0 0-1,0 0 0,0 0 1,1 0-1,-1 0 1,0 1-1,0-1 1,0 0-1,1 0 0,-1 0 1,0 0-1,0 0 1,0 0-1,1 0 1,-1 0-1,0 0 0,0 1 1,0-1-1,0 0 1,0 0-1,1 0 0,-1 0 1,0 0-1,0 1 1,0-1-1,0 0 1,0 0-1,0 0 0,0 0 1,0 1-1,0-1 1,1 0-1,-1 0 0,0 0 1,0 1-1,0-1 1,0 0-1,0 0 1,0 0-1,0 1 0,0-1 1,0 0-1,-1 0 1,1 1-1,7-20-5813,-5 13 3692,11-32-7125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1.0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91 257 5410,'0'0'16656,"20"-18"-15599,63-63-510,-78 76-538,-1 0 0,0 0 0,-1 0 1,1-1-1,-1 0 0,0 1 0,0-1 1,-1 0-1,0 0 0,0 0 1,0-1-1,-1 1 0,0 0 0,0-1 1,0-9-1,-1 11-8,1 3 5,-1 0 0,0 0 0,0 0 0,0 0 0,0 0 0,0 0 0,-1 0 0,1-1 0,-1 1 0,1 0 0,-1 0 0,0 0 0,0 0 0,1 0 0,-1 1 0,-1-1 0,1 0 0,-2-2 0,2 3 52,-1 0 0,1 0 0,-1 0 0,1 0-1,-1 0 1,0 1 0,1-1 0,-1 0 0,0 1-1,1 0 1,-1-1 0,0 1 0,0 0 0,1 0-1,-1 0 1,0 0 0,-3 0 0,0 1 133,-1 0 0,1 1 0,-1 0 0,1 0 0,-1 0 0,1 0 0,0 1 0,0 0 0,0 0 0,1 0 0,-9 8 0,0 3-31,2 1 0,0 1 0,0-1 0,2 2 0,-12 24 0,-13 24-101,25-55-110,7-9-482,10-10-9632,9-9 3338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1.5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10565,'0'0'4218,"1"21"1158,-2 15-3568,1-11-341,0 0-1,6 36 1,3-26-80,1-21-1026,-9-14-369,-1 0 1,1 1-1,-1-1 1,1 0-1,-1 0 1,1 0-1,-1 0 1,1 0-1,-1 0 1,1 0-1,0 0 1,-1 0-1,1 0 1,-1 0-1,1-1 1,-1 1-1,1 0 1,-1 0-1,1 0 1,-1-1-1,1 1 1,-1 0-1,1-1 1,-1 1-1,0 0 1,1-1-1,-1 1 1,1-1-1,-1 1 1,1-1-1,6-9-197,0 1 0,0-2-1,8-16 1,12-19-489,-24 42 638,2-3-202,1 0 0,-1 0 0,1 1 0,9-8 0,-14 13 238,0 0 1,0 0 0,0 0 0,0 1 0,0-1-1,1 0 1,-1 0 0,0 1 0,1-1 0,-1 1 0,0-1-1,1 1 1,-1 0 0,1-1 0,-1 1 0,1 0 0,-1 0-1,1 0 1,-1 0 0,1 0 0,-1 0 0,0 1-1,1-1 1,-1 0 0,1 1 0,-1-1 0,0 1 0,1 0-1,-1-1 1,0 1 0,1 0 0,-1 0 0,1 1-1,3 3 387,0 1 0,0-1 0,-1 1-1,0 0 1,4 9 0,-4-7 38,0-1 1,0-1 0,1 1-1,0-1 1,8 9 0,-11-14-523,-1 0 1,0 0 0,0 0 0,1 0 0,-1 0-1,0 0 1,0 1 0,0-1 0,0 0 0,0 0 0,-1 1-1,1-1 1,0 1 0,-1-1 0,1 1 0,-1-1-1,1 1 1,-1-1 0,1 3 0,1 9-6050,3-6-1397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2.0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2897,'0'0'12105,"2"30"-8555,25 339 4705,-21-244-6143,9 98-214,-14-217-1885,-1-5-12,-1 0-1,1 0 1,0 0 0,0 1-1,0-1 1,1 0-1,-1 0 1,0 0-1,0 0 1,1 1 0,-1-1-1,0 0 1,1 0-1,-1 0 1,1 0-1,0 0 1,-1 0 0,1 0-1,0 0 1,-1 0-1,1 0 1,1 0-1,5-6-74,4-17-419,-1 0 0,11-32 1,6-18-543,-14 43 487,-1 2-538,1 0 1,33-50-1,-45 76 1041,-1 0 0,1-1 1,0 1-1,0 0 0,0 0 0,0 0 0,1 0 0,-1 0 0,0 0 0,0 0 0,1 0 1,-1 1-1,0-1 0,3 0 0,-3 0 49,-1 1 0,1 0-1,-1 0 1,1 1 0,0-1 0,-1 0 0,1 0-1,-1 0 1,1 0 0,-1 0 0,1 1 0,0-1-1,-1 0 1,1 0 0,-1 1 0,1-1 0,-1 1-1,1-1 1,-1 0 0,0 1 0,1-1 0,-1 1-1,1-1 1,-1 1 0,3 4 235,0 1 0,-1-1 0,0 0 0,0 1 0,2 9-1,-1-4 262,1 6 8,-1-1 0,-1 1-1,0 0 1,-1 0 0,-1 0-1,-3 23 1,2-34-502,0-1-1,-1 0 1,1 0 0,-1 0-1,0 0 1,-1 0-1,1 0 1,-1 0 0,0-1-1,0 1 1,-1-1-1,1 0 1,-1 0 0,0 0-1,0-1 1,-5 4-1,-24 27-4307,45-43-2461,120-132 9811,-43 43-1075,-63 65-1218,-24 31 1640,-6 2-2257,0 0 0,0 0 0,0 1 0,0-1 0,0 1 0,1 0 0,-1 0 0,0 1 0,1-1 0,-1 1 0,1-1 0,-1 1 0,1 0 0,0 0 0,0 1 0,0-1 0,0 1 0,0-1 0,0 1 0,1 0 0,0 0 0,-1 0 0,1 1 0,-2 3 0,0 1-158,2-1 0,-1 0 0,1 1 0,0 0 1,0 0-1,1-1 0,0 1 0,0 0 0,1 0 0,1 15 0,-1-20 17,1-1 1,0 1-1,-1 0 0,1-1 0,0 1 0,0-1 0,0 1 1,1-1-1,-1 1 0,1-1 0,-1 0 0,1 0 0,0 0 1,0 0-1,0 0 0,0 0 0,0 0 0,0 0 0,0-1 1,1 1-1,-1-1 0,1 0 0,-1 0 0,1 0 0,-1 0 1,1 0-1,0 0 0,-1-1 0,1 1 0,0-1 0,3 0 1,3 1-118,1-1 0,-1 0 0,0 0 0,0-1 1,0-1-1,0 1 0,0-1 0,0-1 1,9-3-1,14-10-2089,-1-2 0,32-23 0,-33 21-494,52-34-5026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2.5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7555,'0'0'8644,"0"177"-4210,0-103-1584,0 1-401,0-15-880,10-12-1073,-5-14-384,0-7-112,0-14-400,-5 1-2001,0-7-2145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10.2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10517,'0'0'11819,"13"13"-10325,3 4-1051,53 59 1358,-60-66-1557,-1 1 1,0 0-1,-1 1 1,0 0-1,9 24 1,-8-1-90,-1 0 0,-2 0 1,-2 0-1,-1 1 0,-4 50 0,1-22-73,1-42-72,-1-1 0,-1 1-1,-1-1 1,-1 1 0,0-1-1,-2 0 1,-13 31 0,19-52-146,0-1 1,0 1-1,0-1 1,0 1-1,0 0 1,0-1-1,0 1 1,0-1-1,0 1 0,0 0 1,0-1-1,-1 1 1,1-1-1,0 1 1,0 0-1,-1-1 1,1 1-1,0 0 1,0-1-1,-1 1 1,1 0-1,0-1 1,-1 1-1,1 0 1,0 0-1,-1 0 0,1-1 1,0 1-1,-1 0 1,1 0-1,-1 0 1,1 0-1,-1 0 1,1-1-1,0 1 1,-1 0-1,1 0 1,-1 0-1,1 0 1,0 0-1,-1 0 1,1 1-1,-1-1 0,1 0 1,-1 0-1,1 0 1,0 0-1,-1 0 1,1 1-1,0-1 1,-1 0-1,1 0 1,-1 1-1,1-1 1,0 0-1,0 0 1,-1 1-1,1-1 1,0 0-1,-1 1 1,1-1-1,0 0 0,0 1 1,0-1-1,-1 1 1,1-1-1,0 0 1,0 1-1,0 0 1,0-25-4451,0-8-1137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4.6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0 278 4066,'0'0'14036,"5"-2"-12726,8-5-728,0-1 0,-1 0 0,0-1 0,0 0 0,-1-1 1,0 0-1,14-19 0,-10 11-347,0-1 0,-2-1 0,-1 0 0,13-27 0,-22 41-98,-1 0 0,0 0 0,-1 0 0,1 0 0,-1 0 0,-1 0 0,1-12 0,-1 17 599,-16 19-560,1 0-1,1 2 1,1 0-1,0 0 0,2 1 1,0 1-1,2 0 1,0 0-1,1 1 1,2 0-1,-7 36 0,9-24 180,4-34-344,0 0-1,0 0 0,0 0 1,-1 1-1,1-1 0,0 0 1,1 0-1,-1 0 0,0 1 1,0-1-1,0 0 0,1 0 1,-1 0-1,1 0 0,-1 0 1,1 1-1,-1-1 0,1 0 1,0 0-1,-1 0 0,1 0 1,0-1-1,1 3 0,5-2-48,1 0 1,-1 0-1,0-1 0,1 1 0,-1-2 0,0 1 0,0-1 0,1 0 1,-1 0-1,0-1 0,13-5 0,7-4-1307,42-25 0,-38 20-540,46-24-8479,-42 31 3881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5.0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171 0 7027,'0'0'12411,"-18"21"-10503,-61 74-324,69-81-1084,0 0 0,0 0 0,2 1-1,-12 25 1,17-30-228,0 0 1,0 0-1,1 0 0,0 0 1,1 0-1,0 18 0,1-27-283,1-1 0,-1 1 0,1-1 0,0 1 0,-1-1 0,1 0 0,0 1 0,-1-1 0,1 0 0,0 0 0,-1 0 0,1 1 0,0-1 0,-1 0 0,1 0-1,0 0 1,-1 0 0,1 0 0,0 0 0,0 0 0,-1 0 0,1 0 0,1-1 0,17-1-164,-13-1 127,0 0 1,0 0-1,-1 0 1,1 0-1,0-1 1,-1 0-1,0 0 1,6-6-1,-6 5 3,0 0 0,0 1 0,1 0-1,0 0 1,0 0 0,8-3 0,-13 6 41,1 1 0,-1-1 0,0 1 0,0 0 0,0 0 0,0 0 0,0 0 0,0-1 0,0 1 0,0 1 0,0-1 0,0 0 0,1 0 0,-1 0 0,0 1 0,0-1 0,0 0 0,0 1 0,0-1 0,0 1 0,0-1 0,0 1 0,-1-1 0,1 1 0,0 0 0,0 0 0,0-1 0,0 1 0,-1 0 0,1 0 0,-1 0 0,1 0 0,0 0 0,-1 0 0,1 2 0,3 4 38,-2 1-1,1 0 0,-1-1 0,1 10 0,0-3 97,9 43 964,-2 0 0,2 82 0,-10 123 379,-2-154-1373,0-105-615,0-8-2905,0-135-11704,0 61 5682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5.1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82 11909,'0'0'12022,"130"7"-11110,-70-7-720,-9-14-192,-6-6-656,0 0-2465,-20 6-2242,0-6-1760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5.5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0 6419,'0'0'14807,"-10"156"-12518,10-95-272,15-7-545,5 0-415,0-13-529,0-7-288,0-14-240,-5-6-32,0-14-80,0 0-640,5-34-817,0-7-832,0 0-1185,5-6-3601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6.0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28 8612,'0'0'14022,"120"-7"-14022,-85 7-480,-5-20-3041,-10 20-5460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6.5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1 190 12550,'0'0'9700,"0"128"-6915,0-94-1536,5-13-785,0-15-448,5-6-1745,0-13-3425,10-35-1729</inkml:trace>
  <inkml:trace contextRef="#ctx0" brushRef="#br0" timeOffset="1">252 0 10293,'0'0'8238,"-12"25"-5103,-76 158 1795,77-160-4181,0 1 0,-11 38 0,21-61-768,1 1 1,0-1-1,-1 0 1,1 0 0,0 1-1,0-1 1,0 0-1,-1 0 1,1 1 0,1-1-1,-1 0 1,0 0 0,0 1-1,0-1 1,1 0-1,-1 0 1,0 1 0,1-1-1,0 0 1,-1 0 0,1 0-1,-1 0 1,1 0-1,0 0 1,0 0 0,0 0-1,0 0 1,-1 0 0,1 0-1,2 0 1,1 2-174,1-1 1,0 0-1,-1 0 1,1 0-1,0-1 1,6 1-1,12 5-592,-21-7 746,0 1 0,0 0 0,0 0-1,0 0 1,-1 0 0,1 0 0,0 0 0,0 0 0,-1 1 0,1-1-1,0 1 1,-1-1 0,0 1 0,1 0 0,-1 0 0,0-1-1,0 1 1,0 0 0,0 0 0,0 0 0,0 0 0,-1 0 0,1 0-1,-1 0 1,1 0 0,-1 1 0,0-1 0,0 0 0,0 0 0,0 0-1,0 0 1,0 0 0,0 1 0,-1-1 0,1 0 0,-1 0 0,0 0-1,0 0 1,0 0 0,0 0 0,0 0 0,0-1 0,0 1 0,0 0-1,-1-1 1,-1 3 0,0-2-556,0 0 0,1 0 1,-1 0-1,0-1 0,0 1 0,0-1 0,0 0 0,0 0 0,-6 1 0,-6-1-6217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7.0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1 123 11477,'0'0'9845,"150"-55"-9845,-110 49-224,-4-8-1393,4 1-1633,-5-1-1024,-10 7-3889</inkml:trace>
  <inkml:trace contextRef="#ctx0" brushRef="#br0" timeOffset="1">186 1 12486,'0'0'9060,"-10"149"-6179,10-95-752,0 7-672,5-27-849,15-7-224,6-7-256,-11-20-128,5 0-16,5 0-64,0-34-608,10-13-1441,0-14-2513,-5-7-3522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57.4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81 0 11621,'0'0'9730,"16"25"-7441,93 140 1318,-102-155-3453,0 1-1,0 0 0,-1 1 1,0 0-1,-1 0 1,-1 0-1,0 0 0,0 1 1,-1-1-1,-1 1 1,0 0-1,-1 0 0,0 0 1,-1 0-1,0 0 1,-1 0-1,-1 0 0,0-1 1,-1 1-1,0 0 1,-1-1-1,0 0 0,-1 0 1,0 0-1,-1 0 1,-1-1-1,-12 18 0,-3 3-739,-1-1-1,-2 0 0,-51 49 0,51-67-4074,9-11-3319,0-2-7630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9:53.2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352 83 9652,'0'0'7294,"-22"-13"-4890,-75-37-358,91 47-1739,0 0 0,0 0 0,0 1 0,0 0 0,-1 0-1,1 1 1,0 0 0,-1 0 0,1 0 0,-1 1 0,-9 0-1,1 1 430,10-2-537,0 2-1,0-1 1,0 0-1,0 1 1,0 0-1,0 0 1,1 1-1,-1-1 1,0 1-1,1 0 1,-1 0-1,1 1 1,-1-1-1,1 1 1,0 0-1,0 0 1,0 1-1,-5 5 1,4-2-134,1-1 1,0 1 0,0 0 0,0 0 0,1 1 0,0-1 0,0 1 0,1 0 0,0 0 0,0 0 0,0 8 0,1-9-29,0 0 1,0-1-1,1 1 1,0 0-1,1 0 1,1 12-1,-1-15-26,1-1-1,-1 1 0,1-1 0,-1 1 0,1-1 1,0 0-1,0 0 0,1 1 0,-1-2 0,1 1 1,-1 0-1,1 0 0,6 3 0,13 9-13,0-2 0,45 20 0,-38-20-2,41 26 1,-63-34 5,1 0 0,-1 1 0,0 0 0,0 0 0,-1 1 0,0-1 0,0 1 0,0 1 0,7 12 0,-7-6 97,0 0 0,-1 0 0,-1 0 0,0 1 0,-1 0-1,0 0 1,-1 0 0,-1 0 0,0 0 0,-2 0 0,1 0 0,-4 18 0,3-29-90,-1 0 1,1 1 0,-1-1 0,0 0 0,0 0-1,-1 0 1,1-1 0,-1 1 0,1-1 0,-1 1-1,0-1 1,-1 0 0,1 0 0,0 0 0,-1 0-1,0-1 1,-6 4 0,5-3-338,1-1 1,-1 0-1,1 0 1,-1 0-1,0-1 1,1 0-1,-1 0 1,0 0-1,-7 0 1,11-1 116,0 0-1,1 0 1,-1 0 0,0 0 0,1-1-1,-1 1 1,0 0 0,1 0-1,-1-1 1,0 1 0,1 0 0,-1-1-1,1 1 1,-1-1 0,0 1 0,1-1-1,-1 1 1,1-1 0,0 1-1,-1-1 1,1 0 0,-1 1 0,1-1-1,0 0 1,-1 1 0,1-1-1,0 0 1,0 1 0,0-1 0,-1 0-1,1 1 1,0-1 0,0 0 0,0 0-1,0 1 1,0-1 0,0 0-1,1 0 1,-1 0 0,0 0-114,-1-31-8428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9:53.4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31 177 288,'0'0'17675,"25"-2"-15085,2 1-1821,52-9-1,-74 9-683,0-1 0,0 0 0,0 0 0,0 0 0,-1-1 0,1 0 0,-1 0 0,0 0 0,0 0 0,0-1 0,0 1-1,0-1 1,3-5 0,-1 1 20,0-1 0,-1 0-1,0 0 1,5-13 0,-9 19-16,1 0-1,-1 0 1,0 0 0,0 0-1,-1 0 1,1-1 0,-1 1-1,1 0 1,-1 0 0,0 0-1,-1-7 1,1 9-3,-1 0 0,1 0 0,-1 0 1,1 0-1,-1 0 0,0 0 0,1 0 0,-1 0 0,0 0 0,0 0 1,0 0-1,0 1 0,1-1 0,-1 0 0,0 0 0,0 1 0,-1-1 0,1 1 1,0-1-1,0 1 0,0-1 0,0 1 0,0 0 0,0-1 0,-1 1 0,1 0 1,0 0-1,0 0 0,0 0 0,-1 0 0,0 0 0,-9 0 216,0 1-1,0-1 0,0 2 0,0-1 0,-18 7 0,23-6-277,0 1-1,0 0 1,0 0-1,0 0 1,0 1-1,1 0 1,-1 0-1,1 1 0,0 0 1,-8 10-1,-51 74-260,47-74-1858,33-26-15192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10.4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11045,'0'0'11685,"126"7"-11332,-97-7-193,0 0-160,-9 0-641,-10 0-2400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9:53.7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11237,'0'0'5208,"2"19"-902,-1 0-3515,7 62 2280,-7-71-2729,1-1 1,1 0-1,0 0 1,0 0-1,0 0 1,2 0-1,-1-1 1,7 10-1,-10-17-426,0 1-1,0-1 0,0 1 1,1-1-1,-1 0 0,0 0 1,1 1-1,-1-1 0,1 0 0,-1 0 1,1-1-1,0 1 0,-1 0 1,1 0-1,0-1 0,0 1 1,-1-1-1,1 0 0,0 1 1,0-1-1,0 0 0,-1 0 1,1 0-1,0 0 0,0 0 0,0-1 1,-1 1-1,1-1 0,0 1 1,0-1-1,-1 1 0,3-2 1,0 0-255,0 0-1,0-1 1,0 1 0,-1-1 0,1 0 0,-1 0 0,0 0-1,0-1 1,0 1 0,0-1 0,3-5 0,23-50-2586,-20 39 1844,1 0 1,17-26 0,-27 46 1126,0 0 0,1-1-1,-1 1 1,0-1-1,1 1 1,-1 0-1,0-1 1,1 1 0,-1 0-1,1-1 1,-1 1-1,1 0 1,-1 0-1,1-1 1,-1 1 0,1 0-1,-1 0 1,1 0-1,-1 0 1,1 0-1,-1 0 1,1 0 0,-1 0-1,1 0 1,-1 0-1,1 0 1,-1 0-1,1 0 1,-1 0 0,1 0-1,-1 0 1,1 1-1,-1-1 1,1 0-1,-1 0 1,0 1 0,1-1-1,0 1 1,13 15 3045,42 95 5030,-39-89-7761,-10-16-8526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9:54.2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86 305 11461,'0'0'9805,"-10"22"-7292,2-6-2148,-4 7 170,2 2 0,0-1-1,1 1 1,-7 37 0,11-27 244,2 0 0,1 47 0,2-81-784,0 0 1,0-1-1,0 1 1,0 0-1,0 0 1,0-1 0,0 1-1,0 0 1,1 0-1,-1-1 1,0 1-1,1 0 1,-1-1-1,0 1 1,1 0 0,-1-1-1,1 1 1,-1 0-1,1-1 1,-1 1-1,1-1 1,0 1-1,-1-1 1,1 1 0,0-1-1,-1 0 1,1 1-1,0-1 1,-1 0-1,1 0 1,0 1-1,0-1 1,1 0-1,0 0-21,0 0-1,0 0 1,0 0-1,0 0 1,0 0-1,0 0 1,0-1-1,0 1 1,0-1-1,0 0 0,0 1 1,-1-1-1,4-2 1,0-2-6,1 0 0,-1-1 0,1 0 1,-1 0-1,-1-1 0,0 1 0,0-1 1,0 0-1,0 0 0,2-10 0,8-16-448,-2-2-1,-1 1 1,-1-1-1,-2-1 1,4-49-1,-3-181-4066,-9 234 4291,0 27 518,-1-15-568,-7 14 3834,7 17-529,1 37-2322,2 1 0,2-1 0,2 0 1,22 87-1,-27-134-664,9 34 373,17 38 0,-23-63-393,1-1-1,0 0 1,0 0 0,1 0-1,0-1 1,0 0 0,1 0 0,0-1-1,9 8 1,-12-12-234,0-1 0,0 0 0,0 1 0,1-1 0,-1-1-1,1 1 1,7 1 0,5 2-3046,-2 2-4578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9:58.3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57 3057,'0'0'20813,"7"2"-19125,17 1-940,0 0-1,0-2 0,0 0 0,26-4 0,-40 2-717,1 0 0,-1-1 0,0 0 0,0 0 0,1-1 0,-2-1-1,1 0 1,0 0 0,-1-1 0,0 0 0,0-1 0,9-7 0,0 1-1490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9:58.5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11397,'0'0'15575,"15"156"-14422,0-123-817,0 1-336,5-20-160,-10-1-1169,11 8-1392,-11-21-1281,0 0-2833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9:59.0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1 333 6947,'0'0'10424,"27"-14"-8685,-4 3-1360,-11 7-242,0-1-1,0-1 1,-1 0-1,0-1 1,0 0-1,0-1 0,-1 0 1,0 0-1,-1-1 1,1-1-1,-2 0 1,14-18-1,-15 17-39,0 0 0,0 0 0,-1-1 0,-1 0 0,0 0 0,0 0 0,-1-1 0,-1 1 0,0-1 0,2-23 0,-6 34-21,1 1-1,0-1 0,-1 1 1,0-1-1,1 1 0,-1 0 1,0-1-1,1 1 0,-1 0 1,0-1-1,0 1 0,0 0 1,0 0-1,0 0 0,-1 0 1,1 0-1,0 0 0,0 0 1,-1 0-1,1 0 0,-1 1 1,1-1-1,0 0 0,-1 1 1,1-1-1,-1 1 0,-2-1 1,-3 0 158,-1-1 1,0 1-1,0 0 0,-10 0 1,15 1-177,-1 1 1,1-1-1,-1 1 1,1 0-1,-1 0 0,1 0 1,-1 0-1,1 1 1,0-1-1,0 1 1,0 0-1,0 0 1,0 0-1,0 1 1,0-1-1,1 1 1,-1-1-1,1 1 0,0 0 1,-1 0-1,1 0 1,1 0-1,-4 5 1,-1 7-4,0-1 0,0 1 0,1 0 0,-3 20 0,2-2 270,3 1 1,0 65-1,3-97-316,0 1 0,0-1-1,0 0 1,0 0 0,0 1-1,1-1 1,-1 0-1,1 0 1,-1 0 0,1 0-1,0 0 1,0 0 0,0 0-1,0 0 1,0 0 0,0 0-1,3 3 1,-1-3-14,0-1 0,-1 1 1,1-1-1,0 1 0,0-1 0,0 0 0,0 0 1,0-1-1,0 1 0,0 0 0,0-1 0,4 0 1,2 1-129,0-1 0,0-1 0,0 0 1,0 0-1,-1-1 0,1 0 1,-1 0-1,1-1 0,-1 0 0,0 0 1,0-1-1,0 0 0,0-1 0,-1 0 1,1 0-1,-1 0 0,-1-1 1,1 0-1,-1 0 0,8-11 0,-1 1-1213,0 0 0,-2-1 0,10-20 0,-7 11-3192,12-36 0,-21 69 6872,0 8-1128,40 222 9628,-36-216-10087,-9-20-734,0-1-1,0 1 0,0-1 0,0 1 1,1-1-1,-1 1 0,0-1 0,1 1 1,-1-1-1,0 1 0,1-1 1,-1 1-1,0-1 0,1 0 0,-1 1 1,1-1-1,-1 0 0,1 0 0,-1 1 1,1-1-1,-1 0 0,1 0 0,-1 1 1,1-1-1,0 0 0,4-5-100,-5 5 97,6-10-26,-1 0 0,0-1 0,-1 1 0,0-1 0,4-19 0,1 1 93,5-15-190,9-27-1418,-10 23-7528,-8 22 2955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9:59.8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41 7780,'0'0'8587,"0"25"-5300,0 82-675,0-89-1928,0 0 0,1 0-1,1 0 1,1-1 0,0 1 0,8 22-1,-10-37-663,0-1-1,1 1 0,-1-1 0,0 1 0,1-1 0,-1 0 0,1 1 0,0-1 1,0 0-1,0 0 0,0-1 0,0 1 0,1 0 0,-1-1 0,5 3 0,-6-3-48,1 0 0,-1 0 0,1-1-1,0 1 1,-1-1 0,1 1-1,-1-1 1,1 0 0,0 0-1,0 1 1,-1-1 0,1 0-1,0 0 1,-1-1 0,1 1-1,0 0 1,-1-1 0,1 1-1,-1-1 1,1 1 0,0-1-1,-1 0 1,1 1 0,1-3 0,6-7-210,-1 0 1,-1-1-1,0 0 1,0 0-1,-1-1 1,8-21-1,-2 8-202,-2-2-188,-8 21 447,-1 1 0,1-1 0,1 0 0,-1 0 0,1 1 0,0-1 0,0 1 1,1 0-1,0 0 0,5-6 0,-8 11 176,-1 0 0,1 0 0,0 0 1,0 0-1,0 0 0,-1 0 0,1 0 1,0 0-1,0 0 0,0 0 0,0 0 1,-1 0-1,1 0 0,0 1 0,0-1 1,-1 0-1,1 1 0,0-1 0,0 0 1,-1 1-1,1-1 0,0 1 0,-1-1 1,1 1-1,-1 0 0,1-1 0,-1 1 1,1-1-1,-1 1 0,1 0 0,-1 0 0,1-1 1,-1 1-1,1 1 0,17 33 663,-15-28-360,21 45 1579,-8-18-694,23 39-1,-38-71-1210,0 0-1,1 0 0,-1-1 1,1 1-1,-1 0 0,1-1 1,0 1-1,0-1 1,0 1-1,-1-1 0,1 0 1,1 0-1,-1 0 0,4 2 1,-5-3-164,1 0-1,-1 0 1,1 0 0,-1 1 0,1-1 0,-1-1-1,1 1 1,-1 0 0,1 0 0,-1 0 0,1-1 0,-1 1-1,0-1 1,1 1 0,-1-1 0,0 0 0,3-1 0,94-75-6819,-90 71 6980,0 0 0,0-1 0,-1 0 0,0-1 0,0 1 0,0-1 0,-1-1 0,-1 1 0,1-1 1,-1 0-1,3-9 0,4-10 810,-1-1 1,9-42 0,-19 69-274,-1 0 0,1 0 0,-1 0 0,0 0 0,0 0 0,0 0 0,0-1 1,-1 1-1,1 0 0,0 0 0,-1 0 0,0-3 0,0 3-370,0 0 1,-1 0-1,1 0 0,0 0 1,-1 0-1,1 0 1,-1 1-1,1-1 0,-1 0 1,0 1-1,0-1 1,0 1-1,1 0 0,-1 0 1,-1 0-1,1-1 1,0 2-1,0-1 0,0 0 1,0 0-1,-1 1 1,1-1-1,-4 1 0,0 22 660,2 7-636,1-1-1,1 1 0,2 0 0,1-1 1,1 1-1,12 56 0,60 163 315,-27-106-13,-29-84-288,-6-21-19,-1-1 1,-1 2-1,-2-1 1,5 70-1,-26-116 626,0-1-766,0-1 0,1 0-1,1-1 1,-1 0 0,2-1 0,0 0-1,-8-15 1,11 17-20,2 0 0,0-1 0,0 0 1,1 0-1,1 0 0,0 0 0,0 0 0,2-1 1,-1 1-1,1-15 0,0 10-65,1 0-1,1 0 1,0 1 0,1-1-1,1 1 1,1-1 0,0 1-1,8-20 1,67-124-4837,-23 58-6648,-21 46-2946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3.3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172 0 3698,'0'0'21252,"-24"3"-20182,-71 13-368,93-16-680,0 1 0,0-1 0,0 1 0,0-1 0,0 1 0,0 0 0,0-1 0,0 1 1,0 0-1,0 0 0,1 0 0,-1 1 0,0-1 0,1 0 0,-1 1 0,1-1 0,-1 1 1,1-1-1,0 1 0,0 0 0,0-1 0,0 1 0,0 0 0,0 0 0,0 0 0,0 0 1,1 0-1,-1 0 0,1 0 0,-1 0 0,1 0 0,0 0 0,0 0 0,0 0 0,0 0 0,0 0 1,1 4-1,-1 8 5,-9 123 242,10-132-264,0 0-1,0 0 0,1 0 1,-1 0-1,1 0 1,0-1-1,0 1 1,1-1-1,0 1 1,-1-1-1,1 0 1,1 0-1,-1 0 0,1-1 1,6 6-1,8 7 30,35 23-1,-49-37-24,9 7 16,0 1 1,15 14 0,-24-21 6,-1 1 1,0-1-1,0 1 1,0 0-1,0 0 1,-1 0-1,1 1 1,-1-1 0,0 1-1,2 7 1,-4-11 38,0 0 1,0-1 0,0 1 0,0 0-1,0-1 1,0 1 0,0 0 0,0-1-1,0 1 1,-1 0 0,1-1-1,0 1 1,0-1 0,-1 1 0,1 0-1,0-1 1,-1 1 0,1-1 0,0 1-1,-1-1 1,1 1 0,-1-1 0,1 1-1,-1-1 1,1 1 0,-1-1-1,1 0 1,-1 1 0,0-1 0,1 0-1,-1 0 1,0 1 0,1-1 0,-1 0-1,1 0 1,-1 0 0,0 0 0,1 0-1,-1 0 1,0 0 0,-1 0-1,-37 0-389,26-1 204,4 1 145,8 1-248,0-1 0,0 0 0,-1 0 1,1 0-1,0 0 0,-1 0 0,1 0 0,0-1 0,0 1 1,-1 0-1,1-1 0,0 1 0,0 0 0,-3-2 0,4 0-37,-1 1 0,0-1-1,0 1 1,1-1-1,-1 0 1,1 1-1,-1-1 1,1 0-1,0 0 1,0 1-1,0-1 1,0 0 0,0 0-1,0-1 1,0-42-4186,0-8-2248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3.6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 1 7619,'0'0'14506,"-1"34"-12836,-1-10-1354,-1 32 607,2 1-1,11 92 1,75 238 1255,-77-358-2131,12 45 13,54 126 0,-72-194-207,1 0-1,-1 0 1,1 0-1,1-1 1,-1 1-1,1-1 1,0 0-1,0 0 1,0 0-1,7 5 1,-9-8-1886,-2-5-90,-2-17-4209,-11-12-1962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3.8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1 170 12454,'0'0'12341,"135"-14"-12004,-79-26-337,9-1-1425,-10 0-3297,-15 8-5331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4.3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9973,'0'0'4570,"0"22"-411,0 70-1115,0-82-2602,0 0 0,0-1 1,1 1-1,0 0 0,1-1 0,0 1 0,0-1 1,6 14-1,-6-20-427,-1-1 1,1 1-1,0-1 0,0 1 0,0-1 1,0 0-1,0 0 0,1 0 1,-1 0-1,0 0 0,1 0 1,0-1-1,-1 1 0,1-1 1,0 0-1,0 0 0,0 0 0,0 0 1,0 0-1,0-1 0,0 1 1,0-1-1,0 0 0,0 0 1,3 0-1,10 0-179,-13 1 55,1 0 1,-1-1 0,1 0 0,0 0-1,-1 0 1,1 0 0,-1-1 0,1 1-1,-1-1 1,0 0 0,1 0 0,-1 0 0,0-1-1,1 1 1,-1-1 0,0 0 0,0 1-1,0-1 1,3-3 0,5-12-442,-1 1 1,0-2-1,-1 0 1,-1 0-1,8-24 0,-13 45 856,-1-1 0,1 0 0,-1 1 0,0 0-1,0 0 1,0 0 0,2 3 0,10 21 1192,-11-22-1260,-1 0 0,1 1 0,0-1 0,0-1 0,0 1 0,1 0 0,0-1 0,0 1 0,0-1 0,5 3 0,-6-4 392,4-20-17019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10.6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53 9316,'0'0'12518,"136"-33"-12518,-107 20-816,-9 6-3634,-11 7-4595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4.8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5378,'0'0'9968,"3"23"-6345,-2-9-3102,4 31 1281,2 0 0,12 45 1,-17-83-1556,1 0-1,0 0 1,0 0 0,0 0 0,6 9-1,-8-15-278,0 0-1,-1-1 1,1 1-1,0 0 1,0 0-1,0 0 1,-1 0-1,1-1 1,0 1-1,0-1 1,0 1-1,0 0 1,0-1-1,0 0 1,0 1-1,0-1 1,1 0-1,-1 1 1,1-1-1,0 0-111,-1-1 0,0 1 0,1 0 0,-1-1 0,0 0 0,1 1 0,-1-1 0,0 0 0,0 1 1,0-1-1,0 0 0,1 0 0,-1 0 0,0 0 0,-1 0 0,1 0 0,0-1 0,0 1 0,0 0 0,0-2 0,22-40-1705,-18 31 1524,1 0 0,1 0 0,0 1 0,0 0 0,16-18 0,-23 29 367,1-1-1,0 1 1,-1 0 0,1-1 0,-1 1 0,1 0 0,0-1 0,-1 1 0,1 0 0,0 0-1,-1 0 1,1 0 0,0-1 0,-1 1 0,1 0 0,0 0 0,-1 0 0,1 0 0,0 1-1,-1-1 1,1 0 0,0 0 0,-1 0 0,1 0 0,0 1 0,-1-1 0,1 0 0,-1 1-1,1-1 1,0 0 0,-1 1 0,1-1 0,-1 1 0,1 0 0,16 19 1150,-15-17-953,72 103 4224,-62-94-3199,-5-7-4821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5.3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2225,'0'0'12051,"4"22"-8882,-4-20-3078,7 38 1375,1 0-1,19 56 1,1-14 553,-9-22-155,48 103-1,-53-147-1849,-13-16-23,-1 0-1,1 1 1,-1-1-1,0 0 1,1 0-1,-1 1 1,0-1 0,1 0-1,-1 0 1,1 0-1,-1 0 1,1 1-1,-1-1 1,0 0 0,1 0-1,-1 0 1,1 0-1,-1 0 1,1 0-1,-1 0 1,1 0 0,-1 0-1,0-1 1,1 1-1,-1 0 1,1 0-1,-1 0 1,0 0 0,1-1-1,-1 1 1,1 0-1,-1 0 1,0-1-1,1 1 1,-1 0 0,0-1-1,1 1 1,-1 0-1,0-1 1,0 1 0,1 0-1,-1-1 1,0 1-1,0-1 1,0 1-1,0 0 1,1-1 0,-1 0-1,27-76-344,50-122 497,-71 189-268,25-52-938,-7 26-2639,-15 28-457,-3 7-2031</inkml:trace>
  <inkml:trace contextRef="#ctx0" brushRef="#br0" timeOffset="1">331 352 6915,'0'0'16664,"146"102"-15800,-116-102-640,-10 0-224,-5 0-1248,-5-7-2658,5-13-3826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5.9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1 305 10741,'0'0'8676,"155"-6"-7027,-74-21-577,4 6-271,-5 1-801,-10 13-449,-9-6-1904,-21-1-2209,-5-6-1777</inkml:trace>
  <inkml:trace contextRef="#ctx0" brushRef="#br0" timeOffset="1">377 95 6563,'0'0'8644,"15"129"-4226,5-68-1793,0 0-208,0-14-944,0-13-1153,-5 0-320,6-34-1008,-11 0-3026</inkml:trace>
  <inkml:trace contextRef="#ctx0" brushRef="#br0" timeOffset="2">427 1 11077,'0'0'12054,"171"47"-11510,-121-47-544,0 0-913,-15 0-3761,-10-14-4146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6.4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1008,'0'0'17488,"12"21"-15839,2 5-1357,25 34 0,-38-58-277,1 0 0,0 0 0,0 0 0,0 0-1,0 0 1,1 0 0,-1-1 0,0 1-1,1-1 1,-1 0 0,1 0 0,-1 0 0,1 0-1,0 0 1,-1 0 0,1-1 0,0 1-1,0-1 1,0 0 0,-1 0 0,1 0-1,0 0 1,0-1 0,4 0 0,8 0-16,-8 0 1,-1 1 0,1-1 0,0 0 0,0-1 0,0 0 1,-1 0-1,1 0 0,-1-1 0,0 0 0,0 0 0,0 0 1,9-8-1,-3 2-64,-1-1 0,0 0 0,-1-1 0,17-21 0,-26 29 91,-5-2 5028,-8 3-3312,-14 2-2070,19 1 963,1-2-521,0 1 0,0 1 0,0-1 0,-1 1 0,1 0 0,0 0 0,1 1 0,-1 0 0,-10 4 0,12-3-109,0 0 0,0 0-1,0 0 1,0 1 0,1-1 0,0 1-1,-1 0 1,1 0 0,1 0 0,-1 0-1,1 1 1,-3 4 0,5-9-144,0 1 1,-1-1 0,1 0 0,0 1 0,0-1-1,0 0 1,-1 1 0,1-1 0,0 0 0,0 1 0,0-1-1,0 1 1,-1-1 0,1 0 0,0 1 0,0-1-1,0 0 1,0 1 0,0-1 0,0 1 0,0-1-1,0 0 1,0 1 0,1-1 0,-1 1 0,0-1-1,0 0 1,0 1 0,0-1 0,0 1 0,1-1-1,-1 0 1,0 1 0,0-1 0,1 0 0,-1 0-1,0 1 1,0-1 0,1 0 0,-1 0 0,0 1-1,1-1 1,-1 0 0,0 0 0,1 0 0,-1 1-1,1-1 1,-1 0 0,0 0 0,1 0 0,-1 0-1,1 0 1,-1 0 0,0 0 0,1 0 0,-1 0-1,1 0 1,-1 0 0,0 0 0,1 0 0,-1 0-1,0 0 1,1 0 0,-1-1 0,1 1 0,0 0-1,27-10-6255,1-14-2582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6.9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8644,'0'0'4237,"1"19"431,-1-7-3880,1 15 686,0-1-1,2 0 1,1 0-1,8 26 1,-10-44-1307,1 0-1,0 0 1,1-1-1,0 0 1,0 1-1,1-1 1,0-1-1,0 1 1,0-1-1,1 0 1,11 10-1,-16-15-193,0-1 1,0 1-1,0-1 0,0 1 0,0-1 0,0 1 0,0-1 0,0 0 0,0 1 0,1-1 0,-1 0 0,0 0 0,0 0 0,0 0 1,0 0-1,0 0 0,1 0 0,-1 0 0,0 0 0,0 0 0,0-1 0,0 1 0,0-1 0,0 1 0,0 0 0,0-1 1,0 0-1,0 1 0,0-1 0,0 0 0,0 1 0,0-1 0,0 0 0,0-1 0,4-4-196,-1 1 0,-1-1 0,1 0 0,4-10 0,-1 2 45,41-64-481,-47 76 654,1-1 1,-1 1 0,1-1 0,0 1 0,0 0-1,0 0 1,1 0 0,-1 0 0,0 0-1,1 0 1,-1 1 0,5-3 0,-6 3 53,0 1 0,1 0 1,-1 0-1,0-1 1,0 1-1,0 0 0,0 0 1,0 0-1,1 0 1,-1 0-1,0 0 1,0 0-1,0 1 0,0-1 1,1 0-1,-1 1 1,0-1-1,0 0 0,0 1 1,0 0-1,0-1 1,0 1-1,0 0 0,0-1 1,-1 1-1,1 0 1,0 0-1,0 0 0,0 0 1,-1-1-1,1 1 1,0 0-1,0 2 0,8 10 618,0 0 0,1-1 0,20 20 0,-29-32-1213,1 1 0,-1-1 0,0 0 0,0 0 1,0 1-1,1-1 0,-1 0 0,0 0 0,0 0 0,1 0 0,-1 0 0,0 0 0,0-1 0,1 1 0,-1 0 0,0-1 0,0 1 0,0-1 0,1 1 0,-1-1 0,0 1 0,0-1 0,0 0 0,0 1 0,0-1 0,0 0 0,1-1 0,25-22-10723</inkml:trace>
  <inkml:trace contextRef="#ctx0" brushRef="#br0" timeOffset="1">748 48 14343,'0'0'8884,"0"7"-13046,0 13-2689</inkml:trace>
  <inkml:trace contextRef="#ctx0" brushRef="#br0" timeOffset="2">713 258 8452,'0'0'18728,"0"-13"-19784,-5-8-3842,0-6-7668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8.6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2881,'0'0'4728,"3"28"-489,15 98-316,20 178 2724,-36-216-5230,-2-63-918,0-1 0,1 1 0,2-1-1,7 33 1,-4-48-406,-1-13-143,4-16-102,10-63-116,-14 60 102,0-1 1,1 1 0,1 1 0,1-1 0,12-23 0,-19 44 132,1 0 1,-1 0 0,0 0 0,1 0-1,-1 0 1,1 0 0,0 0 0,-1 0-1,1 1 1,0-1 0,0 1-1,0-1 1,3 0 0,-4 1 18,0 1 0,1-1 1,-1 1-1,0 0 0,1 0 0,-1 0 1,1-1-1,-1 1 0,0 0 0,1 1 0,-1-1 1,1 0-1,-1 0 0,0 1 0,1-1 1,-1 0-1,2 2 0,1 0 23,1 1 1,-1 0-1,0 0 0,0 0 1,-1 1-1,1 0 0,-1-1 0,0 1 1,0 0-1,4 7 0,7 14 568,-1 1-1,-1-1 1,-1 2 0,-2 0-1,-1 0 1,10 56 0,-13-61-343,3-5-421,-6-26-2896,-2-26-1178,0-11-2932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8.8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27 10501,'0'0'12518,"125"0"-12518,-90-13-2690,-9-1-3681,-11 14-6130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9.1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126 1 10533,'0'0'11573,"0"129"-9252,0-82-736,15-6-657,-10-1-511,6-6-193,-11-14-160,0 1-64,0-14-16,-31-7-2305,-4 0-1361,-10 0-2049,0-7-1424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09.6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81 0 496,'0'0'14612,"-8"20"-11362,-10 36-1144,2 0-1,-13 84 1,23-86-991,3 0 1,3 58-1,0-106-1093,1 0 0,0-1 0,-1 1 0,2-1 0,-1 1 0,1-1 0,0 0 0,0 0 0,0 1 0,1-1 0,-1-1 0,1 1 0,1 0 0,-1-1 0,1 1 0,-1-1 0,9 7 0,-6-7-388,0 0 1,0-1 0,0 1 0,0-1 0,1 0-1,-1-1 1,1 1 0,0-1 0,0-1 0,0 1 0,0-1-1,0 0 1,12-1 0,-13 1-786,-4-1 514,0 0-1,0 0 1,0 0 0,0 0-1,0 0 1,0 0 0,0 0-1,0-1 1,0 1 0,0-1-1,0 1 1,2-2 0,11-15-7308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10.20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4194,'0'0'10007,"0"28"-6325,1 188 957,-1-178-3575,2 0 0,2-1 0,14 59 0,-18-96-1058,0 1 1,0-1 0,0 1 0,0-1 0,0 1 0,0-1 0,0 1 0,0-1 0,0 1 0,0-1 0,0 1 0,1-1-1,-1 1 1,0-1 0,0 1 0,0-1 0,1 1 0,-1-1 0,0 0 0,1 1 0,-1-1 0,1 1 0,-1-1-1,0 0 1,1 1 0,-1-1 0,1 0 0,-1 0 0,1 1 0,-1-1 0,1 0 0,-1 0 0,1 0 0,-1 0-1,1 1 1,-1-1 0,1 0 0,-1 0 0,1 0 0,-1 0 0,1 0 0,-1 0 0,1 0 0,-1-1 0,1 1-1,-1 0 1,2 0 0,16-20 41,-12 12 69,28-37-108,40-69 0,-27 25-4648,-34 63-1454,-11 18-142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12.0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20 4882,'0'0'7892,"68"-13"-7844,-30 6-48,1 7 0,0 0-16,-5 0-1009,-5 0-1312,-4 0-2929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10.7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10661,'0'0'11365,"76"88"-11365,-56-88-1953,-5 0-3217,5-14-3890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11.2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7299,'0'0'7230,"18"21"-4039,7 8-2268,0-1 47,-1 2-1,29 47 0,-37-50-670,-2 1 0,0 0 0,-2 1 0,-1 0 0,-1 1 0,-2 1 0,-1-1 0,-2 1 0,0 0 0,-2 0 0,-2 39 1,-1-62-367,0 0 26,0 0 1,0-1-1,-1 1 1,-2 10-1,3-17-137,0 0 0,-1 1 0,1-1 1,0 0-1,-1 1 0,0-1 0,1 0 0,-1 0 0,0 0 0,1 1 0,-1-1 0,0 0 1,0 0-1,0 0 0,0 0 0,0-1 0,0 1 0,0 0 0,0 0 0,-1-1 0,1 1 1,0 0-1,0-1 0,-1 1 0,1-1 0,0 0 0,-1 1 0,1-1 0,0 0 0,-3 0 1,-1-2-3958,1-16-48,4 16 3086,-1-30-8140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11.7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4370,'0'0'14487,"130"0"-14311,-94 0-176,-11 0-1809,-10 0-1569</inkml:trace>
  <inkml:trace contextRef="#ctx0" brushRef="#br0" timeOffset="1">30 245 4274,'0'0'15015,"105"0"-14903,-69 0-112,-6-7-2289,-5 7-2978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1.1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47 400,'0'0'10704,"-2"-10"-8202,0-2-2829,-2-12 5188,2 53-681,4 16-2408,11 61 0,2 17-234,10 185 1004,-25-305-2533,0 2 15,0 1 1,1-1-1,0 1 0,0-1 0,0 1 0,1-1 0,0 1 1,0-1-1,0 0 0,5 8 0,-6-11-48,9-31-107,-5 4 193,21-81-24,-23 93-86,2 0 1,0 0-1,1 0 0,0 1 0,13-20 1,10 4-95,-28 27 133,0 0-1,0 0 0,0 0 0,0 1 1,1-1-1,-1 0 0,0 1 0,0-1 0,0 1 1,1-1-1,-1 1 0,0 0 0,0 0 1,1-1-1,-1 1 0,0 0 0,1 0 1,-1 0-1,0 0 0,1 0 0,-1 1 1,0-1-1,0 0 0,1 1 0,-1-1 1,0 1-1,0-1 0,2 2 0,3 4 94,0 0-1,-1 0 0,0 0 0,0 1 0,-1 0 0,1 0 0,4 12 0,21 57 330,-18-34-164,10 64 0,-17-79-93,-3-18 401,-1-13-1670,-3-21-5933,2 13-925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2.9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47 3 3570,'0'0'15244,"-3"0"-13347,0 0-1524,2-1-290,1 1-1,-1 0 0,1 0 0,-1-1 0,1 1 1,-1 0-1,1 0 0,-1 0 0,0 0 1,1 0-1,-1 0 0,1 0 0,-1 0 0,1 0 1,-1 0-1,1 0 0,-1 0 0,0 1 0,1-1 1,-1 0-1,1 0 0,-1 0 0,1 1 1,-1-1-1,1 0 0,0 1 0,-1-1 0,1 0 1,-1 1-1,1-1 0,0 1 0,-1-1 0,1 1 1,0-1-1,-1 0 0,1 1 0,0-1 1,0 1-1,-1 0 0,1-1 0,0 1 0,0-1 1,0 1-1,0-1 0,0 1 0,0-1 0,0 1 1,0 0-1,-10 128 2997,0 14-1468,9-113-1366,1-12-77,0-1-1,0 1 1,6 29 0,-5-42-159,1 0 1,0 1-1,0-1 1,0 0 0,0 0-1,1 0 1,0 0 0,0 0-1,0-1 1,0 1 0,1-1-1,0 0 1,0 0 0,0 0-1,9 5 1,-4-2-42,-6-4-7,0-1 1,1 1-1,-1-1 0,1 0 0,0 0 1,-1 0-1,8 3 0,-10-5-604,-1-17-12845,0-7 4868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3.3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9124,'0'0'9559,"8"28"-6990,1 3-1811,2 4 448,-2 0 0,8 67 0,9 139 2529,-25-238-3738,6 28 78,-6-30-86,-1-1 1,1 1-1,-1 0 1,1-1-1,-1 1 0,1 0 1,-1-1-1,1 1 1,0-1-1,-1 1 0,1-1 1,0 1-1,0-1 1,0 1-1,-1-1 0,1 0 1,0 1-1,0-1 1,0 0-1,0 0 0,-1 0 1,1 0-1,0 0 1,0 0-1,0 0 0,0 0 1,0 0-1,0 0 1,-1 0-1,1 0 0,0-1 1,0 1-1,0 0 1,0-1-1,1 0 2,0 0 1,-1 0-1,0 0 1,1 0-1,-1 0 0,0 0 1,1 0-1,-1-1 1,0 1-1,0 0 1,0-1-1,0 1 0,0-1 1,0 1-1,-1-1 1,1 0-1,0 1 0,0-4 1,4-8 51,42-77 673,35-63-2238,-70 126-2248,-9 10-3377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3.4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5346,'0'0'18617,"95"115"-18025,-70-101-400,-10-8-160,-5 1-32,0 0-1232,-5-7-2114,5 0-2416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3.8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8260,'0'0'11517,"22"17"-8449,76 59-336,-84-64-2373,0 0 0,-1 1 0,-1 1 0,0 0 0,-1 1 0,-1 0 0,0 1 1,-1 0-1,-1 0 0,0 1 0,-1 0 0,-1 0 0,8 36 0,-7-6 66,-2 1 1,-2 0-1,-6 81 0,-4-73-222,7-53-195,-1 0 1,0 0-1,0-1 1,0 1-1,0 0 0,-1 0 1,1 0-1,-1-1 0,0 1 1,0-1-1,0 1 1,0-1-1,0 0 0,-4 3 1,5-4-127,-25-1-9694,12 0 746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6.5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2353,'0'0'20690,"0"5"-19535,-1 16-760,1 0-1,1 0 1,1 1 0,1-1 0,0 0 0,2-1 0,0 1 0,12 29-1,-13-77 507,-3-20-1063,-1-18-830,0 63 995,1 7-69,0 0 1,0 0 0,-1 0 0,0 0 0,0 0 0,-2 10 0,1-1 200,1-6-89,1-1 0,-1 1 0,1-1 0,1 0 0,-1 1 0,1-1 0,1 0 0,-1 0 0,1 0 0,0 0 0,1-1 0,5 10 0,-8-19-1370,0 0 0,0 0 1,-1 0-1,1 0 0,-1 1 0,0-1 0,0 0 1,0 0-1,-1-5 0,-7-18-9630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7.3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326 761 5795,'0'0'14625,"-4"-6"-12704,-24-28 687,-53-49-1,-14-17 70,83 86-2488,1-1 1,0 0-1,1-1 0,1 0 1,-10-23-1,9 9-155,0-1 1,3-1-1,0 1 0,2-1 1,1 0-1,2 0 0,1-34 1,1 60-55,1-1 1,0 1-1,-1-1 1,2 1-1,-1-1 1,1 1-1,0 0 1,1 0-1,-1 0 1,1 0-1,0 0 1,1 0-1,-1 1 1,1-1 0,0 1-1,0 0 1,1 0-1,0 1 1,0-1-1,0 1 1,0 0-1,12-6 1,-17 10-516,1-1-1,0 1 1,0 0 0,0-1 0,0 1 0,0 0 0,0 0 0,0 0 0,0-1-1,0 1 1,0 0 0,0 0 0,0 1 0,0-1 0,1 0 0,23 10-6070,-1 8 421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12.2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 4274,'0'0'6019,"-5"111"-4675,5-78-639,0 0-705,0-7-48,0-7-1265,0-5-1664,0-8-3506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8.0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89 4946,'0'0'15357,"12"0"-13898,4 0-791,32 1 720,0-3 1,-1-1-1,67-14 0,-83 8-1205,-19 5-511,0 0-1,1 1 1,-1 1 0,25-3-1,-37 5-166,1-1 0,-1 1 0,1-1 1,-1 0-1,1 1 0,-1-1 0,0 0 0,1 1 0,-1-1 0,0 0 0,1 0 0,-1 1 1,0-1-1,0 0 0,0 0 0,0 0 0,0 1 0,0-1 0,0 0 0,0 0 0,0-1 0,0-21-6353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8.4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1 7555,'0'0'2954,"0"23"1293,0 1-3084,-1-3-293,1-1 0,1 0 0,1 1 1,1-1-1,7 28 0,9 19 2094,27 128 1500,-42-182-4801,2-15-3400,7-23-5336,-10 18 7960,12-25-5736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9.0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9877,'0'0'2686,"0"24"790,-1 0-2517,8 140 3592,53 253 3554,-60-414-8084,7 24 56,-7-26-72,0 0-1,0 0 0,0 0 1,1 0-1,-1 0 1,0 0-1,1 0 0,-1 0 1,1 0-1,-1 0 1,1 0-1,-1 0 0,1-1 1,0 1-1,-1 0 1,1 0-1,0-1 1,0 1-1,1 1 0,-1-2 26,6-32-609,-4 8 452,2 0-1,9-28 1,-12 46 118,0 1 0,0-1-1,0 1 1,1-1 0,-1 1-1,1 0 1,1 0 0,-1 0-1,1 0 1,-1 1 0,1 0-1,1-1 1,-1 1 0,1 1-1,8-7 1,-7 9 73,1-1 0,-1 1 1,0 1-1,1-1 0,-1 1 1,0 0-1,1 1 0,-1-1 1,13 4-1,-17-3-19,0 1-1,1-1 1,-1 1 0,0 0 0,0 0 0,0 0-1,0 0 1,0 0 0,-1 0 0,1 0 0,0 0-1,-1 1 1,2 3 0,13 36 324,-10-25-231,-3-5-126,1-1 1,-2 1-1,0-1 1,0 1 0,-1 0-1,0 22 1,4-52-10082,0 3 5307,0-6-5413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29.5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8564,'0'0'13766,"16"19"-11944,48 61-568,-61-77-1148,0 0 0,-1 1 0,1-1 0,-1 0 0,0 1 0,0 0 0,0-1 0,0 1 0,-1 0 0,0 0 0,0 0 0,0 0 0,0 0 0,0 0 0,-1 1 0,0-1 0,0 0 0,0 5 0,-1 11 220,10 58 1208,-9-77-1528,0-1 0,0 1 1,0-1-1,0 1 0,0-1 0,1 1 0,-1-1 1,0 1-1,0-1 0,0 1 0,1-1 0,-1 0 1,0 1-1,1-1 0,-1 1 0,1-1 0,-1 0 1,0 1-1,1-1 0,-1 0 0,1 1 0,-1-1 0,1 0 1,-1 0-1,1 0 0,-1 1 0,1-1 0,-1 0 1,1 0-1,-1 0 0,1 0 0,-1 0 0,1 0 1,-1 0-1,1 0 0,-1 0 0,1 0 0,-1 0 1,1 0-1,0-1 0,1 1-28,-1 0 0,0-1 1,1 1-1,-1-1 0,1 1 0,-1-1 0,0 0 1,1 0-1,-1 0 0,0 1 0,0-1 0,2-2 1,4-7-403,-1-1 0,1 0 0,-2-1-1,8-18 1,10-55-10968,-13 37-152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30.1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14 2513,'0'0'10981,"-6"-13"-1902,2 25-3780,4 23-5395,0-26 613,0 18-108,5 179 1498,-2-159-1554,3-1 0,15 65 0,-17-96-319,0-1 0,0 1 1,1-1-1,1-1 0,1 1 1,13 21-1,-20-35-58,0 0 0,0 0 0,0 1 0,0-1 0,0 0 1,0 0-1,0 0 0,0 1 0,0-1 0,0 0 0,0 0 0,0 0 0,0 1 0,1-1 0,-1 0 1,0 0-1,0 0 0,0 0 0,0 1 0,0-1 0,1 0 0,-1 0 0,0 0 0,0 0 0,0 0 0,0 0 1,1 0-1,-1 1 0,0-1 0,0 0 0,0 0 0,1 0 0,-1 0 0,0 0 0,0 0 0,0 0 1,1 0-1,-1 0 0,0 0 0,0 0 0,0 0 0,1 0 0,-1 0 0,0 0 0,0 0 0,0-1 1,1 1-1,-1 0 0,0 0 0,0 0 0,0 0 0,0 0 0,1 0 0,-1 0 0,0-1 0,0 1 1,0 0-1,0 0 0,0 0 0,1 0 0,-1-1 0,0 1 0,0 0 0,0 0 0,0 0 0,0-1 1,0 1-1,2-14-1873,-5-12-1969,-5 6-2363,-6-6-5403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33.0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8228,'0'0'13774,"0"23"-12304,0 59-233,1 220 3014,0-277-4040,-2-10-112,2-1 0,0 1-1,1 0 1,0-1-1,7 23 1,-8-37-37,-1 0 0,0 0 1,1 0-1,-1 0 0,1 0 0,-1 0 0,1 0 1,-1 0-1,1 0 0,-1 0 0,1 0 0,-1-1 1,1 1-1,-1 0 0,0 0 0,1 0 1,-1-1-1,1 1 0,-1 0 0,0-1 0,1 1 1,-1 0-1,0-1 0,0 1 0,1 0 0,-1-1 1,0 1-1,0-1 0,1 1 0,-1-1 0,0 1 1,0 0-1,0-2 0,13-17-221,4-9 232,1 0 0,24-26 1,-8 9-54,-19 28-45,0 1 1,1 0-1,25-19 1,-25 23-218,-2-1 1,1 0-1,-2-1 1,0 0-1,12-17 0,-23 26-97,11-19-1038,-12 5-5671,-26 18-13398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33.2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1569,'0'0'20025,"55"61"-18793,-35-55-335,5 8-529,5-7-192,-10 13-128,-5-20-48,5 7-976,1 6-1714,-6-13-2096,5 0-2065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33.6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7908,'0'0'11498,"15"3"-9561,48 9-237,-59-10-1491,1 0 0,-1 0 0,0 0 0,0 0 1,0 1-1,0 0 0,0 0 0,-1 0 0,1 0 0,-1 0 1,0 1-1,0 0 0,0-1 0,0 1 0,3 8 1,0-2 84,5 8 62,0 1-1,-2 0 0,-1 0 1,0 1-1,-1 0 1,-1 0-1,-1 0 1,3 29-1,-3 14 387,-2 89-1,-3-98-450,-1-37-180,0 1-1,-1-1 1,-1-1-1,-4 19 0,6-28-88,1-6-30,-2-6-868,0 0 45,0 0 1,0 0 0,1 0-1,-1-8 1,-4-13-4227,-7-18-4947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35.4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31 14 4082,'5'-5'26180,"-5"4"-26298,-1 0-37,1 1 138,0 0 0,0 0 0,0 0 0,0-1 0,0 1 0,0 0 0,0 0 0,0-1 0,0 1 0,0 0 0,0 0 0,0-1 0,0 1 0,1 0 0,-1 0 0,0-1 0,0 1 0,0 0 0,0 0 0,0-1 0,0 1 0,1 0 0,-1 0 0,0 0 0,0 0 0,0-1 0,0 1 0,1 0 0,-1 0 0,0 0 0,0 0 0,1 0 0,-1-1 0,0 1 0,0 0 0,0 0 0,1 0 0,-1 0 0,0 0 0,0 0 0,1 0 0,-1 0 0,0 0 0,0 0 0,1 0 0,-1 0 0,0 0 0,0 0 0,1 0 0,-1 0 0,0 0 0,0 1 0,1-1 0,0 0-20,0 0 0,0 0 1,0 0-1,0 1 0,0-1 0,0 0 0,1 1 1,-1-1-1,0 1 0,-1-1 0,1 1 1,0-1-1,0 1 0,0 0 0,1 1 0,0 0 65,-1 1 0,0-1 0,0 1 0,0-1-1,0 1 1,0 0 0,0 0 0,-1-1-1,0 1 1,1 0 0,-1 5 0,0-6 260,-3-1-59,-3 1-176,0 0-1,0-1 0,0 0 0,0-1 1,0 1-1,-13-2 0,8 1-44,9-19-451,2 15 350,0-9-152,0 10 165,0 7 53,0-3 1064,6-12-11945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36.6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3602,'0'0'19822,"5"2"-16194,20 9-2387,-13-8-1122,0-1 0,0 0-1,24 1 1,-2 0-3707,-1 4-6644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12.5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0 304,'0'0'7476,"5"21"-4779,0 7-1980,0-1 50,0 0-1,2-1 0,11 28 1,-17-52-756,0 1 1,0-1-1,0 0 0,0 0 1,1 0-1,-1 0 0,0 0 1,1 0-1,-1 0 0,1 0 1,0 0-1,0-1 0,0 1 1,0-1-1,0 0 1,0 1-1,0-1 0,0 0 1,0 0-1,1 0 0,-1 0 1,0-1-1,1 1 0,3 0 1,-2-1-101,-1 0 1,0-1 0,1 1 0,-1-1-1,0 0 1,1 0 0,-1 0 0,0 0 0,0-1-1,0 1 1,0-1 0,0 0 0,0 0-1,-1 0 1,1 0 0,0 0 0,2-4-1,17-19-1857,32-48-1,-20 25 902,-33 45 2526,8 44 2715,-8-16-2760,-1-16-987,1 1 0,-1 0 0,2-1 0,-1 1 0,1-1-1,6 18 1,-7-26-508,-1 0 0,1 0 0,-1 0-1,1-1 1,-1 1 0,1 0 0,0 0 0,-1-1-1,1 1 1,0 0 0,0-1 0,-1 1 0,1-1-1,0 1 1,0-1 0,1 2 0,11-1-3513,0-1-1718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37.1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157 0 7796,'0'0'12154,"3"4"-10283,23 32 1248,22 39 0,-41-62-2978,0 0-1,-1 1 1,0 0 0,-2 0-1,1 0 1,-1 1-1,1 16 1,-4-21 123,2 12 163,-1 0 0,-1 0 0,-1 0 0,-4 38-1,2-55-388,0 1-1,1-1 1,-2 0-1,1 0 1,-1 0-1,0-1 0,0 1 1,0-1-1,0 1 1,-1-1-1,0 0 1,0 0-1,0-1 0,0 1 1,0-1-1,-8 5 1,4-4 12,1 0-1,-1-1 1,0 1 0,0-1 0,0-1 0,0 1 0,0-2-1,0 1 1,-1-1 0,-9 0 0,0 0-45,11-1-14,0 0 1,-1 0-1,1 0 0,0 0 0,-1-1 0,1-1 1,0 1-1,0-1 0,-10-4 0,10 2-117,6 4-84,0 0 1,0-1-1,0 1 1,1-1 0,-1 1-1,0 0 1,0-1-1,1 0 1,-1 1-1,0-1 1,1 1-1,-1-1 1,1 0-1,-1 1 1,1-1-1,-1 0 1,1 0-1,-1 1 1,1-1-1,0 0 1,-1 0-1,1 0 1,0 1-1,0-1 1,-1 0 0,1 0-1,0 0 1,0 0-1,0 0 1,0 0-1,0 1 1,0-1-1,1 0 1,-1 0-1,0-1 1,0-18-5853,0 0-3305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38.0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11685,'0'0'15354,"9"9"-13737,19 16-795,37 24 1,30 25 853,-82-62-1518,0 0 0,0 2 0,-1-1 0,16 24 0,-11-16-158,-13-18 0,-1 1 0,1 0 0,-1 0 0,0 0 0,0 0 0,0 1 0,3 7 0,-5-7 0,1 1 0,-1-1 0,0 1 0,0-1 0,-1 1 0,1 0 0,-1-1 0,-1 7 0,-1 27 0,0-29 0,0 1 0,-1-1 0,0 1 0,-1-1 0,0-1 0,0 1 0,-9 12 0,3-1 0,-65 122 0,16-30 0,57-104 0,2-45-1520,0 2-2539,0-5-5601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45.2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 0 2209,'0'0'15156,"-2"4"-12669,-1 2-1971,1 1 1,0-1-1,1 1 0,-1 0 1,1 0-1,1 0 0,-1 7 1,3 59 2048,0-29-1210,-2 119 934,0-162-2350,2-3 30,0 0-1,0 0 1,0 0-1,0-1 1,0 1 0,0 0-1,-1-1 1,1 1-1,-1-1 1,3-5-1,-1 3-3,14-28 15,2 1 0,2 2 0,0 0 1,35-37-1,-50 61-9,0 1-1,0 0 1,0 0-1,0 1 1,14-7-1,-19 10 30,1 0-1,0 0 0,-1 1 1,1-1-1,0 1 0,-1-1 1,1 1-1,0-1 0,0 1 0,0 0 1,-1 0-1,1 0 0,0 0 1,0 0-1,0 1 0,-1-1 1,1 0-1,0 1 0,0-1 0,-1 1 1,1 0-1,0 0 0,-1-1 1,1 1-1,-1 0 0,1 0 1,-1 1-1,1-1 0,0 2 0,10 11 234,0 1 0,-2 1-1,11 19 1,-5-7-70,-13-20-73,0 1-1,-1 0 0,1-1 0,-2 1 0,1 0 0,-1 0 1,-1 0-1,1 0 0,-2 10 0,1-11 38,0-8-129,0 0 0,1 1 0,-1-1 0,0 0 0,0 0-1,1 0 1,-1 0 0,0 0 0,1 0 0,-1 0 0,0 0-1,0 0 1,1 0 0,-1 0 0,0 0 0,1 0 0,-1 0-1,0 0 1,1 0 0,-1 0 0,0 0 0,0 0 0,1 0-1,-1 0 1,0-1 0,1 1 0,-1 0 0,0 0 0,0 0-1,0-1 1,1 1 0,3-10-80,0-1-1,1 1 1,1 0 0,0 1-1,0-1 1,0 1 0,1 1-1,10-10 1,-13 13 79,1 1-1,0 0 0,1 0 1,-1 0-1,1 1 1,-1-1-1,1 2 1,0-1-1,0 0 1,1 1-1,-1 0 1,0 1-1,1-1 0,-1 1 1,13 0-1,-16 1 13,1 0 0,0 0-1,0 0 1,0 0 0,0 1-1,0 0 1,-1 0 0,1 0-1,0 0 1,5 3-1,-6-2 35,0 0 0,-1 1 0,0-1-1,1 1 1,-1-1 0,0 1 0,0 0 0,-1 0-1,1 0 1,0 0 0,-1 0 0,2 5-1,42 120 1375,-41-117-1417,0 0 0,-1 1 0,0-1 0,0 1 0,-2-1 0,2 21 0,-4-34-255,1-1 1,-1 1-1,0 0 0,0 0 1,0 1-1,0-1 0,0 0 1,-1 0-1,1 0 0,0 1 0,-1-1 1,-2-2-1,-30-22-8834,10 12-5211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43.4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22 1 1761,'0'0'17472,"-3"13"-15506,-4 21-805,2-1 1,1 1-1,2 0 1,1 0-1,8 65 1,-7-93-1131,1-5-27,-1 1-1,1 0 1,-1-1 0,1 1 0,-1-1 0,1 1-1,0-1 1,0 0 0,0 1 0,-1-1-1,1 0 1,1 0 0,-1 1 0,1 0 0,1-17 25,-1-19-36,3 1 0,0-1 0,3 1 0,17-52 0,-7 53-215,-17 31 213,0 1 0,-1-1 0,1 0-1,-1 0 1,1 1 0,0-1-1,0 1 1,-1-1 0,1 0 0,0 1-1,0 0 1,0-1 0,0 1-1,-1-1 1,1 1 0,0 0 0,0 0-1,0-1 1,0 1 0,0 0-1,0 0 1,0 0 0,0 0 0,0 0-1,0 0 1,0 0 0,0 1-1,0-1 1,-1 0 0,1 0 0,0 1-1,0-1 1,0 1 0,1 0-1,6 5 75,-1 1 0,0 0 0,0 0 0,0 1 0,-1 0 0,-1 0 0,7 12 0,23 29 624,-9-11-433,-25-37-243,20-22-359,-17 15 333,0 0 0,1 1 0,0 0 0,0 0 1,1 1-1,0-1 0,-1 1 0,1 0 0,0 1 1,1-1-1,-1 1 0,1 0 0,0 1 1,-1 0-1,1 0 0,0 0 0,0 1 0,0 0 1,0 0-1,1 1 0,-1 0 0,0 0 1,10 2-1,-14-1 23,0 1 1,-1-1-1,1 1 1,-1-1-1,1 1 1,-1 0-1,0 0 1,0 0-1,0 0 1,0 0-1,0 1 1,2 3-1,19 34 398,-19-31-312,-1 0 1,-1 1-1,0-1 0,0 0 1,-1 1-1,0 12 1,-1-5-3348,0 1-3625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43.8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56 203 7988,'0'0'13609,"22"18"-12441,69 54-274,-89-70-851,0 0 1,1-1-1,-1 1 1,0-1-1,1 1 1,-1-1 0,1 0-1,-1 0 1,1 0-1,0-1 1,-1 1-1,1 0 1,0-1-1,4 0 1,-6 0-15,1 0 0,-1-1 1,1 1-1,-1-1 0,0 0 1,0 1-1,1-1 0,-1 0 0,0 0 1,0 0-1,0 0 0,0 0 1,0 0-1,0 0 0,1-1 1,4-4 112,-2 1-64,0 1 0,0-1-1,-1 0 1,1 0 0,-1-1-1,0 1 1,-1-1-1,1 1 1,-1-1 0,0 0-1,-1 0 1,2-7-1,0-8 171,-1 0 0,0-30 0,-2 47-196,0 0 0,-1 0 0,0 1 0,1-1 0,-1 0 0,0 0 0,-1 0 0,1 0 0,-1 1 0,1-1 0,-1 1 0,-4-5 0,-32-34 420,26 31-441,11 10-11,0 0 0,0 0 0,0 0 0,0 0-1,0 0 1,-1 0 0,1 0 0,0 0 0,0 0 0,-1 1-1,1-1 1,-1 0 0,1 1 0,-1 0 0,1-1-1,-1 1 1,1 0 0,-1-1 0,1 1 0,-1 0-1,1 0 1,-1 0 0,1 1 0,-1-1 0,1 0 0,-1 0-1,1 1 1,-1-1 0,1 1 0,-1-1 0,1 1-1,0 0 1,-1 0 0,0 0 0,-4 4 64,1 0-1,0 1 1,0-1 0,1 1-1,-8 12 1,-2 2-95,-38 36 133,32-36-78,-20 27 1,39-46-224,47-4-9527,14-2 1972,-11-7-2073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44.3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26 339 8148,'0'0'10351,"-3"23"-8513,-18 136 1825,20-71-701,1-88-2957,0 1 1,0 0 0,0-1-1,0 1 1,0 0 0,0-1-1,0 1 1,0 0-1,1-1 1,-1 1 0,0-1-1,0 1 1,1-1 0,-1 1-1,0 0 1,1-1 0,-1 1-1,1-1 1,-1 1 0,0-1-1,1 0 1,-1 1 0,1-1-1,-1 1 1,1-1-1,0 0 1,-1 0 0,2 1-1,22-1-87,-20-1 68,0 0 0,1-1 0,-1 1-1,0-1 1,0 0 0,0 0-1,0 0 1,-1-1 0,8-5-1,6-12 48,-1-1-1,-1-1 1,-1 0-1,-1-1 0,-1-1 1,11-30-1,-8 14-33,-3 0 1,-1-1-1,6-46 0,-12 34-109,0-84-1,-5 121 2053,-15 45-725,9-19-1199,1 0 1,0 1 0,1 0 0,0 0-1,1 0 1,0 0 0,1 1-1,-2 11 1,-1 97 418,5-94-284,0 17 83,1 1-1,11 72 0,-9-103-232,0 0-1,1 0 1,0 0 0,1 0-1,0-1 1,1 0 0,1 0 0,0-1-1,0 0 1,1 0 0,0 0-1,1-1 1,10 9 0,-3-3-45,-16-14 31,1 0 1,1-1-1,-1 0 1,0 1-1,0-1 1,0 0-1,1 0 0,-1 1 1,1-1-1,-1 0 1,1 0-1,-1-1 1,1 1-1,-1 0 0,1 0 1,2 0-1,-2-1-341,-18-26-13270,2 5 3425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0:46.4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7 102 3602,'-4'-8'25949,"3"1"-26775,1-2 831,-1 7 79,1 0 0,0 0-1,0 0 1,0 0 0,0 0 0,0-1 0,1 1-1,-1 0 1,1 0 0,-1 0 0,3-4 0,-2 5-39,0 0 1,1 0-1,-1 1 1,1-1-1,-1 0 1,1 0-1,-1 1 1,1-1-1,0 1 1,-1-1-1,1 1 1,-1 0-1,1 0 1,0 0 0,0-1-1,-1 2 1,1-1-1,2 0 1,3 0-23,-1-1 0,1 0 0,0 0 0,10-3 0,15-4 96,-16 7-83,-10 0-22,-1 1-1,0-1 1,0 1 0,0-2-1,0 1 1,10-4-1,-8 4 226,0 0 0,1 0-1,-1 1 1,1 0 0,-1 0-1,10 2 1,-12-2-109,1-1-130,3 3 0,-9-2-25,0 0-1,0 1 1,0-1 0,0 0 0,0 0-1,0 0 1,0 0 0,0 0-1,0 0 1,0 1 0,0-1-1,0 0 1,0 0 0,0 0 0,0 0-1,0 0 1,0 1 0,0-1-1,0 0 1,0 0 0,0 0 0,0 0-1,0 0 1,0 0 0,0 1-1,0-1 1,0 0 0,0 0 0,-1 0-1,1 0 1,0 0 0,0 0-1,0 0 1,0 1 0,0-1-1,0 0 1,0 0 0,0 0 0,-1 0-1,1 0 1,0 0 0,0 0-1,0 0 1,0 0 0,0 0 0,-1 0-1,1 0 1,0 0 0,0 0-1,0 0 1,0 0 0,0 0 0,-1 0-1,1 0 1,0 0 0,0 0-1,0 0 1,0 0 0,0 0-1,0 0 1,-1 0 0,1 0 0,0-1-1,-10-1-5070,0-15-4148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15.05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8148,'0'0'10287,"0"24"-8483,0 27-133,14 97 0,8 68 2120,-17-137-2091,19 99-1,-23-170-1584,0-6-101,-1 0 0,1 0 0,-1 0 0,1-1 0,-1 1 0,1 0 0,0 0 0,0 0-1,0-1 1,0 1 0,0-1 0,1 1 0,0 1 0,-1-2-35,-2-30-1215,-2 0 1,-7-31 0,0-4-4685,4 2-3444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15.45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126 1 2961,'0'0'7753,"-9"25"-2756,-49 166 1038,4 2-545,54-193-5494,0 0-1,0 0 1,0 0-1,0 0 1,0 0-1,0 0 0,0 0 1,0 0-1,0 0 1,0 0-1,0 0 0,-1 0 1,1 0-1,0 0 1,0 0-1,0 0 1,0 0-1,0 0 0,0 0 1,0 0-1,0 0 1,0 0-1,0 0 0,0 0 1,0 0-1,0 0 1,-1 0-1,1 1 0,0-1 1,0 0-1,0 0 1,0 0-1,0 0 1,0 0-1,0 0 0,0 0 1,0 0-1,0 0 1,0 0-1,0 0 0,0 0 1,0 0-1,0 0 1,0 0-1,0 0 1,0 1-1,0-1 0,0 0 1,0 0-1,0 0 1,0 0-1,0 0 0,-2-11-355,1-19-475,2 5-713,1 0-1,1 1 0,1-1 0,2 1 0,0 0 0,1 0 0,2 0 0,0 1 0,19-32 0,-27 52 1447,1-1 0,0 1 1,-1 0-1,1 0 0,1 0 1,-1 1-1,0-1 0,5-3 1,-6 5 402,1 0 0,-1 0 0,1 0 0,0 1 1,-1-1-1,1 1 0,0-1 0,-1 1 0,1 0 1,0-1-1,-1 1 0,1 0 0,0 0 0,0 0 1,-1 1-1,1-1 0,0 0 0,-1 1 1,3 0-1,14 6 1602,0 0 0,-1 1 0,0 1 0,22 15 0,11 7 339,-32-22-1814,6 4 126,30 20 0,-48-29-612,0 1 0,-1 0-1,1 0 1,-1 0-1,0 0 1,0 1 0,-1 0-1,1 0 1,5 13 0,-7-3-3411,-3-11 340,0 2-4443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17.73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86 0 3906,'0'0'17325,"-2"6"-15151,-15 64 610,-9 76 0,11-57-1450,5-35-1229,2 1 0,0 59 0,9-123-1359,1-1 0,0 0 1,0 1-1,1-1 0,0 1 0,5-12 0,6-17-2842,6-34-2992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30.8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21 176 10661,'0'0'9116,"-4"22"-6003,-1 7-2326,1-11-200,1 1 0,1-1 0,0 37 0,2-53-485,7-4-844,7-6 217,-1 1 1,1 1-1,0 0 0,21-5 1,-30 10 508,-1 0 1,1 1 0,-1-1-1,1 1 1,-1 0 0,1 0 0,0 0-1,-1 1 1,1-1 0,-1 1-1,1 0 1,-1 1 0,1-1-1,-1 1 1,0 0 0,0 0 0,0 0-1,0 0 1,5 5 0,-4-3 114,0 0 0,1 0 1,-1 0-1,1-1 1,0 1-1,0-2 1,0 1-1,0 0 0,0-1 1,0 0-1,1-1 1,-1 1-1,1-1 1,-1-1-1,1 1 0,0-1 1,-1 0-1,1-1 1,0 1-1,-1-1 0,1 0 1,-1-1-1,0 0 1,1 0-1,-1 0 1,0-1-1,0 0 0,0 0 1,8-6-1,3-4-69,-1-1 0,0-1 0,-1 0 0,0-1 0,14-21 0,-22 28-27,-1 0-1,-1-1 0,0 1 0,0-1 0,0-1 0,-2 1 0,1-1 0,-1 1 0,-1-1 1,0 0-1,2-22 0,-4 22-8,0 5 136,0 1 1,0 0-1,0 0 0,-1-1 1,0 1-1,-2-8 1,3 12-51,-1 0 0,0-1 0,1 1 1,-1 0-1,0 0 0,0 0 0,0 0 0,0 0 1,0 0-1,0 0 0,0 0 0,0 0 1,-1 0-1,1 0 0,0 1 0,0-1 1,-1 0-1,1 1 0,0-1 0,-1 1 0,1 0 1,-1-1-1,1 1 0,0 0 0,-1 0 1,1 0-1,-1 0 0,-1 0 0,1 1-38,0-1 0,-1 0 0,1 1 0,0 0-1,0 0 1,0-1 0,-1 1 0,1 0 0,0 1-1,0-1 1,0 0 0,0 0 0,1 1 0,-1 0 0,0-1-1,1 1 1,-2 2 0,-25 35 37,22-30-6,-3 7 54,0 1 1,2-1-1,0 1 0,0 1 1,2-1-1,0 1 1,1 0-1,-2 21 1,1 20 140,3 72 1,3-72-225,4 77 20,-1 44 8,-4-168-51,-2 0 0,1 0 0,-4 12-1,4-20 7,0-1 1,0 1-1,-1-1 0,1 1 0,-1-1 0,0 0 0,0 1 0,0-1 0,0 0 0,0 0 0,-1-1 0,1 1 0,-6 4 0,6-11 55,1-1 1,0 0-1,0 0 0,1 0 0,-1 0 0,1 0 1,1-7-1,-1 11-81,0-2-1,-1-19 0,1 1 0,0 0 0,2-1 0,1 1 0,0 0 0,1 0 0,2 1 0,8-23 0,4 6-2617,43-63 0,-41 67-5611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13.1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49 321 6643,'0'0'2772,"-7"21"435,-23 66-985,27-81-1814,1 1-1,0-1 1,1 0-1,0 0 1,0 1-1,0-1 1,0 10 0,1-9-89,11-5 15,-9-2-289,2 0-18,0-1 1,0 0-1,0 0 0,0-1 0,0 1 0,0-1 0,0 0 0,0 0 1,-1 0-1,1 0 0,-1-1 0,1 0 0,-1 1 0,0-1 0,0 0 1,3-5-1,6-6 22,-1 0 0,15-26 0,-13 18-109,-1-1 0,-1 0 0,-1-1 0,-1 0 0,-1-1 0,-2 0 0,0 0 0,-1 0 0,-2-1 0,1-43 1,-4-10 152,0 77 294,-11 29 131,1 0 0,1 0 0,-8 43 0,16-65-408,-4 17 147,2-1 0,1 0 0,1 1 0,0 0 0,4 22 0,-3-41-253,0 0-1,1 1 0,0-1 1,-1 0-1,1 0 1,0 0-1,1-1 1,-1 1-1,1 0 0,-1 0 1,1-1-1,0 1 1,0 0-1,0-1 0,0 0 1,4 4-1,-1-3-7,-1 1 0,1-1 0,0 0 0,0-1-1,0 1 1,1-1 0,-1 0 0,12 2 0,-9-2-85,0-1 0,0 0 0,0 0 1,0-1-1,0 0 0,1 0 0,-1-1 1,0 0-1,0-1 0,0 1 1,0-2-1,-1 1 0,14-6 0,-13 3-32,0-1-1,0 1 0,-1-1 0,1-1 1,-1 1-1,-1-1 0,1-1 0,-1 1 1,0-1-1,-1 0 0,0 0 0,0-1 1,-1 1-1,0-1 0,0 0 0,-1 0 1,-1 0-1,1-1 0,-1 1 0,-1-1 0,1-14 1,-3 23 236,0 1 0,0 0 0,-1 0 0,1 0 1,0 0-1,0 0 0,-1 0 0,1 0 0,0 0 0,0 0 1,0 1-1,-1-1 0,1 0 0,0 1 0,0-1 0,0 1 1,-1 0-1,-3 9 45,0-1 0,1 1 0,0 0 0,1 1 0,0-1 0,0 1 0,1-1 0,1 1 0,0 0 0,0 0 0,2 14 1,-1-23-147,1 1 1,0-1 0,0 1 0,0-1 0,0 1-1,0-1 1,0 0 0,1 0 0,-1 0 0,1 1 0,0-1-1,-1-1 1,1 1 0,0 0 0,0 0 0,0-1-1,0 1 1,1-1 0,-1 1 0,0-1 0,4 1-1,3 3-260,0-1-1,1 0 1,-1-1-1,14 3 0,34 0-3812,-18-5-2385,-10-1-906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17.9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51 1 2945,'0'0'14119,"0"190"-9701,0-109-1761,0 0-576,0-13-192,0-7-1009,5-21-624,0-6-256,-5-13-144,0-15-1168,-5-6-1410,-15-13-1776,-15-21-752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18.36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68 13094,'0'0'14295,"135"-27"-12679,-75 21-783,1-1-593,-6 0-176,-10-7-64,-10 8-689,-15 6-1167,-15 0-1986,-25 6-12213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18.93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61 11541,'0'0'8676,"175"-20"-5330,-94 7-529,-1 6-1424,-10 7-897,-5 0-384,-14 0-112,-11 0-512,0 0-1409,-10 0-2145,-10-21-3778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20.23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197 420 5587,'0'0'16863,"-16"4"-14856,13-4-1944,-3 1 45,0 0 1,0 1 0,-1-1-1,1 1 1,0 0 0,1 1-1,-1-1 1,0 1-1,1 0 1,-1 1 0,1-1-1,0 1 1,0 0 0,0 1-1,1-1 1,-1 1-1,1 0 1,0 0 0,-5 9-1,-2 7 49,1 1 0,1 0 0,1 0 0,1 1 0,1 0 0,1 1 0,1-1 0,1 1 0,1 0 0,1-1 0,2 25 0,-1-46-156,0-1 0,0 1 0,1-1 0,-1 1 1,1-1-1,-1 1 0,1-1 0,-1 0 0,1 1 0,0-1 1,0 0-1,-1 1 0,1-1 0,0 0 0,0 0 0,0 0 1,1 0-1,-1 0 0,0 0 0,0 0 0,0 0 1,1 0-1,-1-1 0,0 1 0,1-1 0,-1 1 0,1-1 1,-1 1-1,1-1 0,-1 0 0,1 1 0,-1-1 0,1 0 1,-1 0-1,1 0 0,-1 0 0,1-1 0,-1 1 0,1 0 1,1-1-1,4 0-7,0-1 0,0 0 1,0 0-1,0-1 0,0 1 1,-1-1-1,11-7 0,3-5 40,-1 0-1,0-2 1,-1 0-1,28-35 0,-16 11 128,37-63 0,-52 77-140,-2-1 0,0 0 1,-2-1-1,-2 0 0,9-41 1,-9 22-99,-3 0 1,0-83-1,-4 100 7,-1 21 35,-1-1 0,0 1 0,0 0 0,-3-19 0,3 29 38,-1 0-1,1 0 1,0 0 0,0 1 0,0-1 0,0 0-1,0 0 1,-1 0 0,1 0 0,0 1-1,0-1 1,0 0 0,0 0 0,-1 0 0,1 0-1,0 0 1,0 0 0,0 1 0,-1-1-1,1 0 1,0 0 0,0 0 0,-1 0 0,1 0-1,0 0 1,0 0 0,-1 0 0,1 0 0,0 0-1,0 0 1,0 0 0,-1 0 0,1 0-1,0 0 1,0-1 0,-1 1 0,1 0 0,0 0-1,0 0 1,0 0 0,-1 0 0,1 0-1,0-1 1,0 1 0,0 0 0,0 0 0,-1 0-1,1 0 1,0-1 0,0 1 0,0 0 0,0 0-1,0 0 1,0-1 0,0 1 0,-1 0-1,-8 26 190,8-21-174,-21 66 264,3 0 0,3 1 0,-11 122 1,24-153-122,0-5-15,2 0 0,5 54 1,-4-87-153,0 1 0,1 0 0,0-1 0,-1 1 0,1-1 0,1 1 0,-1-1 0,0 1 0,1-1 0,0 0 0,0 0 0,0 0 0,0 0 0,0 0 0,0 0 0,1 0 0,4 3 0,-4-4-417,0 0 0,1 0 1,-1-1-1,0 0 0,0 0 1,1 1-1,-1-2 0,0 1 1,1 0-1,-1-1 1,1 0-1,3 0 0,8-3-4584,0-14-2474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20.68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0 298 3890,'0'0'14558,"28"-20"-13344,87-65-208,-107 79-929,-1-1 0,0 0 0,-1 0 1,1 0-1,-1-1 0,-1 0 0,0 0 0,0 0 0,0 0 0,5-16 0,-5 12-15,-2 5 80,-1-1 1,0 0 0,0 0-1,-1 1 1,0-1 0,0 0-1,0 0 1,-2-10-1,1 16 29,0 2-63,-1-1 0,0 1-1,0 0 1,1 0 0,-1 0 0,0 0 0,1 0 0,-1 0 0,0 0 0,1 1 0,-1-1-1,0 0 1,1 0 0,-1 0 0,0 1 0,1-1 0,-1 0 0,0 1 0,1-1-1,-1 1 1,1-1 0,-2 1 0,-4 7 182,0 0 0,0 1-1,1 0 1,0 0 0,-6 17 0,0-3-97,-2 3 71,2 1 1,0 0 0,2 0 0,1 1 0,1 1-1,1-1 1,-3 53 0,9-80-250,1 0-1,0-1 1,-1 1 0,1 0 0,0 0-1,0-1 1,0 1 0,0 0 0,-1-1-1,1 1 1,0-1 0,0 1 0,0-1-1,0 1 1,0-1 0,0 0 0,0 1-1,1-1 1,-1 0 0,0 0 0,0 0-1,0 0 1,0 0 0,0 0 0,0 0-1,0 0 1,0-1 0,1 1 0,37-4-70,-32 1 51,0 1 0,0-1 0,0 0 0,0 0 0,0-1 0,-1 1-1,1-2 1,6-5 0,45-44-90,-37 33 15,-1-1-86,-16 16 67,0 1 1,0 1-1,1-1 1,-1 0 0,1 1-1,0 0 1,0 0-1,1 1 1,-1-1 0,1 1-1,6-3 1,-11 6 74,0 0 1,0 1-1,0-1 1,0 0-1,0 0 1,-1 0-1,1 1 1,0-1-1,0 0 1,0 1-1,0-1 1,-1 1-1,1-1 1,0 1-1,-1-1 1,1 1-1,0 0 1,-1-1-1,1 1 1,0 0-1,-1-1 1,1 1-1,-1 0 1,0 0-1,1 0 1,-1-1-1,1 1 1,-1 0-1,0 0 1,0 0-1,0 0 1,1 0 0,-1 1-1,6 40-129,-4-30 71,27 152 1759,-29-163-1645,0 1 0,0 0-1,1 0 1,-1-1 0,1 1 0,-1 0 0,1-1-1,0 1 1,-1 0 0,1-1 0,0 1 0,0-1-1,0 1 1,3 2 0,-4-4-29,1-1 0,-1 1 0,1 0 0,-1 0 0,1 0 0,-1 0-1,1 0 1,-1 0 0,1-1 0,-1 1 0,1 0 0,-1 0 0,0-1 0,1 1 0,-1 0 0,1-1 0,-1 1 0,0 0-1,1-1 1,-1 1 0,0 0 0,1-1 0,-1 1 0,0-1 0,0 1 0,1-1 0,-1 1 0,0-1 0,0 1 0,0-1-1,17-53-50,-17 52 57,3-12-367,37-140 1619,-13 78-2816,8 5-6011,-25 57-231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2.68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125 1 7043,'0'0'7449,"-4"25"-4973,-31 318 4898,21-154-4185,-8 208 174,12-431-4329,-1-100-5418,6 60 2404,4 63 3683,-1 1 1,-1-1-1,-5-15 1,-1-4 623,9 30-42,1-1 1,-1 1-1,0-1 1,1 1 0,-1-1-1,1 1 1,-1-1-1,1 1 1,0 0 0,-1-1-1,1 1 1,-1 0-1,1 0 1,0-1 0,-1 1-1,1 0 1,-1 0 0,1 0-1,0 0 1,-1 0-1,1 0 1,0 0 0,0 0-1,35-4 775,14-3-528,-14-6-268,-1-1 0,0-3 0,52-32 0,-56 30-514,-11 9-1058,2-2-2411,-9-1-4223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2.8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6243,'0'0'16712,"116"136"-14231,-81-102-993,0-7-879,-10 0-385,0 0-192,-5-13-32,-10-1-753,5-6-1424,-10-7-1776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3.2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0 104 6323,'0'0'15644,"31"14"-14366,0 2-945,0-2-1,35 10 1,-63-24-294,0 1-1,1 0 1,0-1 0,-1 0-1,1 0 1,-1 0-1,1 0 1,-1 0 0,1-1-1,-1 1 1,1-1-1,-1 0 1,1 0 0,-1-1-1,0 1 1,1-1 0,-1 1-1,0-1 1,0 0-1,0 0 1,0 0 0,-1-1-1,4-2 1,-2 0 14,0 1 0,-1-1 0,1 0 0,-1 0 0,0-1 0,-1 1 0,1 0 0,-1-1 0,3-10 0,-4 11 25,0 1 0,-1 0 1,1-1-1,-1 1 0,0-1 1,0 1-1,-1-9 0,0 11-15,1 1 0,-1-1-1,1 0 1,-1 1-1,0-1 1,1 0-1,-1 1 1,0-1 0,0 1-1,-1-1 1,1 1-1,0-1 1,0 1-1,-3-2 1,0 1 74,-1-1 0,0 1 0,0 0 0,0 1 0,0-1 0,0 1 0,0 0 0,0 1 0,0-1-1,0 1 1,0 0 0,-6 0 0,-3 0 79,7-1-144,1 1-1,0 0 1,0 0 0,0 0-1,-1 1 1,1 0 0,0 0-1,0 1 1,0 0 0,0 0-1,0 0 1,1 0 0,-10 7 0,8-5 28,1 0 0,1 1 1,-1 0-1,1 0 0,-9 10 1,4 9-1728,7 8-6243,3-26 2763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3.71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 1 8180,'0'0'10132,"0"24"-7981,0 13-1205,-2 120 3059,-6 165 651,13-266-4642,-5-52-19,1-1 0,-1 0 0,1 0 0,0 0 0,0 0 0,0-1 0,1 1 0,-1 0 0,1 0 0,-1-1 0,1 1 0,0-1-1,0 1 1,4 3 0,-6-6-25,1 0 0,-1 1 0,0-1 0,0 0 0,0 0-1,1 0 1,-1 0 0,0 0 0,0 1 0,1-1 0,-1 0-1,0 0 1,0 0 0,1 0 0,-1 0 0,0 0-1,1 0 1,-1 0 0,0 0 0,0 0 0,1 0 0,-1 0-1,0 0 1,0 0 0,1 0 0,-1 0 0,0 0 0,0-1-1,1 1 1,-1 0 0,0 0 0,0 0 0,1 0 0,-1 0-1,0-1 1,0 1 0,0 0 0,1 0 0,-1 0 0,0-1-1,0 1 1,0 0 0,0 0 0,0 0 0,1-1 0,-1 1-1,0 0 1,0-1 0,0 1 0,0 0 0,0 0 0,0-1-1,0 1 1,0-1 0,11-123-8008,-6 64 1765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4.30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6435,'0'0'10565,"0"142"-6916,0-74-911,10 20-97,-5-13-864,0-1-689,0-13-544,0-14-271,-5-20-209,0-13-64,0-28-3858,0-13 144,-5 0-2897,-10 0-2833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13.3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233 0 7523,'0'0'8228,"-92"118"-7027,68-85-209,-5-7-704,9 1-288,-4-14-384,4 0-1361,6-13-2048,4 0-2786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4.9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7 1585,'0'0'21594,"65"0"-19593,-25 0-1057,0 0-512,5 0-240,-9 0-192,-6-7-1408,-15 7-1842,-5 0-2689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5.48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5282,'0'0'13892,"1"25"-11328,-1-15-2290,2 35 1044,1-1-1,12 56 0,-11-82-1030,-3-10-229,0-1 1,1 1-1,0-1 1,1 1-1,4 10 1,1-7-75,-7-8-166,-1-77-13552,0 53 5386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6.1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111 1 3217,'0'0'19335,"-6"9"-16449,-3 11-2451,1 1 0,1 1 0,2-1 0,0 1 0,1 0 0,1 1-1,1-1 1,0 25 0,2-46-419,0 5 16,-1 1-1,1-1 0,0 0 0,1 0 1,0 0-1,0 0 0,0 0 0,0 0 1,1 0-1,0 0 0,0-1 0,1 1 0,5 10 1,27 22-16,-27-30 6,0 0 1,0 1 0,10 17-1,-17-26-4,-1 0-1,0 1 0,1-1 1,-1 1-1,0-1 0,1 1 0,-1-1 1,0 0-1,0 1 0,0-1 1,1 1-1,-1-1 0,0 1 1,0-1-1,0 1 0,0-1 0,0 1 1,0 0-1,0-1 0,0 1 1,0-1-1,0 1 0,0-1 1,0 1-1,0-1 0,0 1 0,-1-1 1,1 1-1,0-1 0,0 1 1,-1-1-1,1 0 0,0 1 1,0-1-1,-1 1 0,1-1 0,-1 0 1,1 1-1,0-1 0,-1 0 1,1 1-1,-1-1 0,1 0 1,-1 0-1,1 1 0,0-1 0,-1 0 1,1 0-1,-1 0 0,1 0 1,-2 1-1,-32-1 1085,23-1-1436,7 1 199,0 0 0,0-1 1,0 1-1,0-1 0,0 0 0,0 0 1,1 0-1,-1 0 0,0-1 1,1 0-1,-1 1 0,1-1 0,-1-1 1,1 1-1,0 0 0,0-1 1,0 1-1,0-1 0,1 0 0,-1 0 1,-2-4-1,1 0-853,1 0 0,-1 1 0,1-1 0,0-1-1,1 1 1,0 0 0,0-1 0,1 1 0,-1-1 0,1-10 0,0-41-8771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6.68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1 103 9652</inkml:trace>
  <inkml:trace contextRef="#ctx0" brushRef="#br0" timeOffset="1">1 103 9652,'110'-102'8484,"-110"109"-5698,25 0-1202,5-1 625,5 1-960,-5 0-641,0 0-608,-4 6-240,-11 7-2049,0 8-1713,-10-8-2465,-5 0-4834</inkml:trace>
  <inkml:trace contextRef="#ctx0" brushRef="#br0" timeOffset="2">216 136 7443,'0'0'10901,"0"129"-9092,5-102-928,5 14-881,0-28-64,10 8-2578,-4-15-3248,4-6-6372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7.2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77 231 8660,'0'0'7852,"16"-22"-7522,48-67-183,-63 87-111,1 0-1,0 1 0,-1-1 1,0 0-1,0 0 1,1 0-1,-1 0 0,0-1 1,0 1-1,-1 0 1,1 0-1,0-1 0,-1 1 1,0 0-1,1-1 1,-1-2-1,0 0 817,-5 4 917,-1 1-1388,0 1 0,0-1 1,0 1-1,0 1 0,0-1 1,0 1-1,0 0 0,0 1 1,1-1-1,-1 1 0,-9 7 0,-1 1 377,2 2 0,-20 19-1,12-14-212,22-16-806,-1 0 0,1 0 0,0-1 1,0 1-1,0 0 0,0 0 0,0-1 1,0 1-1,0 0 0,1 0 0,-1-1 1,1 1-1,-1 0 0,1-1 0,0 1 1,-1 0-1,1-1 0,0 1 0,0-1 0,0 1 1,0-1-1,2 2 0,-1-2-329,0 0 0,0 0 0,0 0 1,0 0-1,0 0 0,0-1 0,0 1 0,0-1 0,0 1 0,0-1 0,1 0 0,-1 0 0,0 0 0,4 0 0,-4 0 56,30 0-10505</inkml:trace>
  <inkml:trace contextRef="#ctx0" brushRef="#br0" timeOffset="1">393 0 2049,'0'0'24865,"-1"22"-23683,-2 5-942,0 1 1,0 39 1,5-48-124,2-18-158,-3-2 28,5-1-96,-1 1-1,1-1 0,-1 0 0,0-1 1,0 1-1,0-1 0,0 0 0,0-1 1,-1 1-1,1-1 0,4-4 0,5-4-98,-12 10 182,62-41-974,-58 40 931,0 0 0,0 0 0,0 0 0,0 1 1,1 0-1,-1 1 0,1-1 0,0 1 0,9 0 0,-15 1 95,0 0 0,0 0-1,0 1 1,0-1-1,0 0 1,0 1 0,0-1-1,0 1 1,0-1-1,0 1 1,-1-1-1,1 1 1,0 0 0,0-1-1,-1 1 1,1 0-1,0-1 1,-1 1 0,1 0-1,-1 0 1,1 0-1,-1 0 1,1 2-1,9 25 895,-8-19-564,6 13-569,6 24 2700,-12-29-6440,-1 0-5068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1:47.7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1 280 9428,'0'0'5157,"22"-19"-2913,70-64-694,-82 74-1270,0-1-1,0 0 1,-1-1 0,-1 0-1,9-14 1,-13 18-70,-1 0 0,0 0-1,0 0 1,-1-1 0,0 1 0,0-1 0,1-12-1,-4-3 824,0 15 4417,-25 55-4579,-31 81 0,52-112-643,0 0 0,0 0 0,2 0 0,0 0 0,1 1 0,0 24 0,2-41-228,0 1 0,0 0-1,1-1 1,-1 1 0,0-1 0,0 1 0,1 0 0,-1-1 0,0 1 0,1-1 0,-1 1-1,0-1 1,1 1 0,-1-1 0,1 1 0,-1-1 0,1 0 0,-1 1 0,1-1 0,-1 0 0,1 1-1,-1-1 1,1 0 0,0 1 0,-1-1 0,2 0 0,25 5-28,-19-5 10,-1 0-1,0-1 1,1 0-1,-1 0 1,0 0-1,8-3 1,8-9-227,-1 0 0,-1-1 0,0-1 0,0-1 0,28-31 0,-20 21-281,-12 8 144,-14 14 266,0 1 0,0-1 1,0 1-1,1 0 0,0 0 0,5-4 1,1 3-86,-9 4 225,0 1 0,0 0-1,0-1 1,-1 1 0,1 0-1,0-1 1,-1 1 0,1 0-1,-1 0 1,1 0 0,-1 0-1,1-1 1,-1 1 0,0 0-1,1 0 1,-1 0 0,0 0-1,0 0 1,0 0 0,1 0-1,-1 0 1,0 0 0,-1 2-1,7 33 605,9 82 1437,-16-117-2063,1 0 0,0 0 0,0 1 0,0-1 1,1 0-1,-1 0 0,0 0 0,0 0 0,1 0 1,-1 1-1,0-1 0,1 0 0,-1 0 0,1 0 1,0 0-1,-1 0 0,1 0 0,0 0 0,0 0 1,-1-1-1,1 1 0,0 0 0,0 0 0,0-1 1,0 1-1,2 1 0,-1-2-28,-1 0-1,1-1 0,0 1 1,0 0-1,-1 0 1,1-1-1,0 1 0,-1-1 1,1 0-1,-1 1 1,1-1-1,-1 0 1,1 0-1,-1 0 0,1 0 1,-1 0-1,0 0 1,2-3-1,14-11-146,1 0-1,0 1 1,0 0-1,2 2 1,0 0 0,23-9-1,-41 20 173,-1 1-1,1 0 1,-1 0-1,1 0 0,-1 0 1,1 0-1,-1 0 1,0 0-1,1 1 1,-1-1-1,1 0 0,-1 1 1,1-1-1,-1 1 1,0 0-1,1-1 1,-1 1-1,0 0 0,0 0 1,0 0-1,0 0 1,1 0-1,-1 0 1,0 0-1,-1 0 0,1 0 1,0 1-1,0-1 1,0 0-1,-1 0 1,1 3-1,20 42 825,-21-43-747,8 16 366,-5-15-281,-1 1 1,0 0 0,-1 0 0,1-1-1,-1 1 1,1 10 0,-1-11-77,1-6-41,0-8-267,-2 6-107,0 1-1,0-1 1,0 1 0,-1 0-1,0-1 1,1 1-1,-1 0 1,0-1 0,-1 1-1,1 0 1,-1 0-1,-2-5 1,-23-24-6743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13.7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61 0 3025,'0'0'18249,"-60"136"-16024,60-48 256,0 13-560,0 1-577,0-14-319,15-27-689,5-14-272,10-20-64,-5-6-80,-5-8 16,5-6-1217,0-7-1008,0 0-3217,0 0-3666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14.1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194 0 9828,'0'0'12974,"-22"17"-11165,-70 59-317,83-67-1206,0 0 1,0 1-1,1-1 1,0 2-1,0-1 1,-7 15-1,12-19-162,2-4-112,-1 0 1,1 0 0,0 0 0,0 0 0,0 0 0,0 1 0,1-1-1,-1 0 1,0 0 0,1 1 0,0-1 0,-1 0 0,1 1 0,0-1-1,0 0 1,1 1 0,-1-1 0,0 0 0,1 1 0,-1-1 0,1 0-1,0 0 1,0 1 0,0-1 0,0 0 0,0 0 0,3 3-1,1 1-65,2 0 0,-1 0-1,1-1 1,0 1 0,0-2-1,10 6 1,18 13 120,-25-14-48,0 0 1,-1 0 0,0 1-1,-1 0 1,0 0-1,0 1 1,-1 1-1,0-1 1,-1 1-1,-1 0 1,0 0-1,0 0 1,-1 1-1,-1 0 1,0 0-1,-1 0 1,0 0-1,-1 0 1,-1 0-1,0 0 1,-2 14-1,1-21 11,0-1 0,0 1 0,-1-1 0,0 1-1,0-1 1,-1 0 0,0 0 0,1 0-1,-2 0 1,1 0 0,0-1 0,-1 1-1,0-1 1,0 0 0,-6 4 0,6-4-305,-1 0 0,0 0 1,-1 0-1,1-1 0,0 0 1,-1 0-1,0 0 0,0-1 0,0 0 1,0 0-1,0-1 0,0 1 1,-10 0-1,14-2-189,2 0 203,-1 0 1,0 0-1,1 0 0,-1 0 1,1 1-1,-1-1 1,0 0-1,1 0 0,-1-1 1,0 1-1,1 0 1,-1 0-1,1 0 1,-1 0-1,0 0 0,1-1 1,-1 1-1,1 0 1,-1-1-1,1 1 0,-1 0 1,1-1-1,-1 1 1,1-1-1,-1 1 0,1 0 1,-1-1-1,1 1 1,0-1-1,-1 0 1,1 1-1,0-1 0,-1 1 1,1-1-1,0 1 1,0-1-1,0 0 0,-1 1 1,1-2-1,-1-33-9986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14.3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77 148 11605,'0'0'9535,"22"10"-7731,1 0-1504,-1-1-1,30 8 1,-50-16-276,0-1 1,1 0-1,-1 1 1,1-1-1,-1 0 1,1 0-1,-1-1 1,1 1-1,-1 0 0,0-1 1,1 1-1,-1-1 1,1 0-1,-1 0 1,0 0-1,0 0 1,0 0-1,1 0 0,-1-1 1,0 1-1,-1-1 1,1 1-1,0-1 1,0 0-1,-1 0 1,1 0-1,-1 0 0,1 0 1,-1 0-1,0 0 1,0 0-1,0-1 1,0 1-1,0 0 1,-1-1-1,2-4 1,0-4 74,0 0 1,-1 0-1,0-1 1,0 1-1,-2-16 1,1 25-77,-1-1 0,1 1-1,-1-1 1,1 1 0,-1 0 0,0-1 0,1 1 0,-1 0 0,0 0-1,-1 0 1,1-1 0,0 1 0,-1 0 0,1 1 0,-1-1 0,1 0-1,-1 0 1,0 1 0,-2-2 0,0 0 33,0 1 0,0 0 0,-1 0 0,1 0-1,-1 0 1,1 1 0,-1 0 0,1 0 0,-7-1 0,1 1 140,-1 1-1,1 0 1,0 0 0,-1 1-1,1 0 1,0 1 0,0 0-1,-12 4 1,15-2-57,-1-1 0,1 1-1,0 0 1,0 1 0,0 0-1,1 0 1,-1 0 0,-5 7-1,9-9-222,0 1 0,1 0 0,-1 0 0,1-1 0,-1 1 0,-2 8-1,4-9-253,0 0 0,0 0 0,1-1 0,-1 1 0,1 0-1,0 0 1,0 0 0,0 0 0,0 0 0,0-1-1,1 6 1,0-7 35,-1-1 0,1 1-1,-1-1 1,1 1-1,-1 0 1,1-1-1,-1 1 1,1-1 0,-1 1-1,1-1 1,-1 0-1,1 1 1,0-1 0,-1 0-1,1 1 1,0-1-1,-1 0 1,1 1 0,0-1-1,0 0 1,-1 0-1,1 0 1,0 0 0,-1 0-1,1 0 1,0 0-1,0 0 1,-1 0 0,1 0-1,1-1 1,3 1-2017,19 0-10422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14.89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11781,'0'0'5899,"0"22"-560,0 132 111,-1-145-5257,1 1-1,1-1 1,0 0 0,0 1-1,0-1 1,2 0-1,-1 0 1,1 0 0,6 13-1,-9-21-199,1 0-1,-1 0 1,1 0-1,0-1 1,-1 1 0,1 0-1,0 0 1,0-1-1,-1 1 1,1 0-1,0-1 1,0 1-1,0-1 1,0 1 0,0-1-1,0 0 1,0 1-1,0-1 1,0 0-1,0 0 1,0 1 0,0-1-1,0 0 1,0 0-1,0 0 1,0 0-1,0 0 1,0-1-1,0 1 1,0 0 0,0 0-1,0-1 1,0 1-1,1-1 1,1-1-81,0 1-1,0-1 1,0 0 0,0 0 0,0 0 0,0-1 0,-1 1 0,4-4-1,25-44-816,-28 41 712,2 1 1,-1 0 0,1 0 0,1 0-1,-1 1 1,1 0 0,8-7 0,-14 14 204,1-1 1,0 0-1,-1 1 1,1-1 0,0 1-1,0-1 1,0 1-1,-1-1 1,1 1-1,0 0 1,0-1 0,0 1-1,0 0 1,0 0-1,0 0 1,0-1-1,0 1 1,0 0 0,0 0-1,0 0 1,-1 1-1,1-1 1,0 0 0,0 0-1,0 0 1,0 1-1,1 0 1,16 17 1255,-11-10-714,1 2-66,0 0 0,12 23 0,5 6-2590,-24-37 1595,0-1 0,1 1 0,-1-1 0,0 1 0,1-1 0,-1 0 0,1 0 0,0 0 0,-1 0 0,1 0 0,0 0 0,0 0 0,0 0 0,0-1 0,-1 1 0,1-1 0,0 1 0,0-1 0,4 0 0,27 2-10184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13.5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5378,'0'0'8580,"44"111"-5666,-20-78-897,5-7-433,0 0-751,0-12-673,0-1-160,1-7-96,-1 1-1345,-5-7-2161,0 0-1632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15.56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162 353 7924,'0'0'17493,"-14"9"-15756,5-4-1542,2-1-98,-1 1 0,1 0 0,-1 0 0,1 1-1,1 0 1,-1 0 0,1 1 0,0-1 0,1 1-1,-1 1 1,1-1 0,-4 11 0,0 0-7,0 1 1,2 1-1,1-1 0,0 1 1,2 1-1,0-1 0,-2 28 1,6-47-93,0 0 1,0 1 0,0-1-1,0 1 1,0-1 0,0 0-1,0 1 1,1-1 0,-1 0-1,0 1 1,1-1 0,-1 0-1,1 1 1,-1-1 0,1 0-1,0 0 1,0 0 0,-1 1-1,1-1 1,0 0 0,0 0-1,0 0 1,0 0 0,0-1-1,3 3 1,-1-2-16,1 0 0,-1-1 0,1 1 0,-1-1 0,1 1 0,-1-1 0,1 0 0,4-1 0,6 1-17,-10-1 32,1 1 0,0-1 0,0 0 0,0 0-1,-1-1 1,1 0 0,-1 1 0,1-2 0,-1 1 0,0 0-1,0-1 1,0 0 0,0 0 0,0 0 0,0 0 0,-1-1-1,0 1 1,0-1 0,0 0 0,0 0 0,0 0 0,2-6-1,6-11-50,-1-1 0,-1 0 1,8-29-1,-12 36-41,13-49-447,-3 0-1,-3-1 1,-2-1-1,-4 1 1,-2-91-1,-4 156 566,0 0 0,0-1 0,0 1 0,0 0 0,0 0 1,0 0-1,0 0 0,0 0 0,0 0 0,0 0 0,0 0 0,0 0 0,0 0 0,0-1 0,0 1 1,0 0-1,0 0 0,0 0 0,0 0 0,-1 0 0,1 0 0,0 0 0,0 0 0,0 0 0,0 0 1,0 0-1,0 0 0,0 0 0,0 0 0,0 0 0,0 0 0,-1 0 0,1 0 0,0 0 0,0 0 0,0 0 1,0 0-1,0 0 0,0 0 0,0 0 0,0 0 0,0 0 0,-1 0 0,1 0 0,0 0 0,0 0 1,0 0-1,0 0 0,0 0 0,0 0 0,0 0 0,0 0 0,0 0 0,0 0 0,-1 0 0,1 0 1,0 0-1,0 1 0,0-1 0,0 0 0,0 0 0,0 0 0,0 0 0,0 0 0,0 0 0,-6 11 902,0 35-137,2 1 0,3 92 0,2-66-232,-1-51-478,2-1 0,0 1 0,1 0 0,1-1 0,1 1 0,1-1 0,1 0 1,1-1-1,0 0 0,2 0 0,0-1 0,1 0 0,18 22 0,-26-37-1084,3 5 2218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18.73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21 8788,'0'0'17032,"70"0"-15992,-25 0-95,5 0-321,-10 0-496,-4 0 16,-11-7-144,-5 0-608,0 1-1745,-10 6-2385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18.91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10165,'0'0'11717,"0"149"-9636,5-122-945,10 0-1007,5-7-129,0 0-465,-5 1-1936,0-15-1537,0 1-1920,-4-7-2098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19.39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1 258 3570,'0'0'4194,"16"-23"-1009,11-14-2315,58-85 933,-82 117-1408,20-37-232,-18 13 8600,-9 29-7999,1 0-153,-2 1-513,0-1 0,0 1 0,1 0 1,-1 0-1,0 0 0,1 1 0,-1 0 0,1 0 1,-1 0-1,1 0 0,0 1 0,0 0 0,0 0 1,0 0-1,1 0 0,-1 0 0,1 1 0,0 0 1,0-1-1,0 1 0,0 0 0,1 1 0,-4 7 1,0 0-39,2-1 0,-1 1 0,1 0 0,1 1 0,0-1 0,1 0 0,1 1 0,-1 18 0,2-30-53,0 1 0,1 0 0,-1 0 0,1 0 0,-1 0 0,1 0 1,0-1-1,0 1 0,0 0 0,0-1 0,0 1 0,0-1 0,0 1 0,0-1 0,1 1 0,-1-1 0,1 0 0,-1 1 0,1-1 0,-1 0 0,1 0 0,0 0 0,-1-1 0,1 1 1,0 0-1,0-1 0,0 1 0,0-1 0,-1 1 0,5-1 0,0 1-30,0 0 1,1 0-1,-1-1 1,1 0-1,-1 0 1,0 0-1,1-1 1,11-3-1,-12 2-93,0-1-1,0 0 0,0 0 1,0 0-1,-1 0 0,1-1 1,-1 0-1,0 0 1,0-1-1,5-5 0,4-6-825,20-33 1,-23 33 117,0 0 0,18-19 1,-29 34 815,0 1 0,1 0 0,-1-1 0,0 1 0,1 0 0,-1-1 0,1 1-1,-1 0 1,0-1 0,1 1 0,-1 0 0,1 0 0,-1-1 0,1 1 0,-1 0 0,1 0 0,-1 0 0,0 0 0,1 0 0,-1 0 0,1 0 0,-1 0 0,1 0 0,-1 0 0,1 0 0,-1 0 0,1 0-1,-1 0 1,1 0 0,-1 1 0,1-1 0,-1 0 0,1 0 0,-1 0 0,1 1 0,-1-1 0,0 0 0,1 1 0,-1-1 0,0 0 0,1 1 0,-1-1 0,0 0 0,1 1 0,-1-1 0,0 1 0,11 23 206,-10-22-168,18 66 2119,-13-41-1012,2-1 0,12 30 0,-2-30-675,-18-26-460,1 1-1,-1-1 0,0 0 0,1 1 0,-1-1 0,1 0 0,-1 1 1,1-1-1,-1 0 0,1 0 0,0 1 0,-1-1 0,1 0 1,-1 0-1,1 0 0,-1 0 0,1 0 0,0 0 0,-1 0 0,1 0 1,-1 0-1,1 0 0,0 0 0,-1 0 0,1 0 0,-1-1 0,1 1 1,-1 0-1,1 0 0,-1-1 0,1 1 0,-1 0 0,1-1 1,-1 1-1,1 0 0,-1-1 0,1 1 0,-1-1 0,0 1 0,1 0 1,-1-1-1,0 1 0,1-1 0,-1 1 0,0-1 0,0 0 0,1 1 1,-1-1-1,0 1 0,0-1 0,0 1 0,0-2 0,14-37 202,14-65 0,-10 31-574,-15 57 100,-3 15 181,0 0 0,0 0 0,0 1 1,0-1-1,0 0 0,0 0 1,0 0-1,0 1 0,1-1 0,-1 0 1,0 0-1,1 0 0,-1 1 1,0-1-1,1 0 0,-1 1 0,1-1 1,-1 0-1,1 1 0,-1-1 1,1 1-1,0-1 0,-1 1 0,1-1 1,0 1-1,-1-1 0,1 1 1,0 0-1,0-1 0,-1 1 0,1 0 1,0 0-1,0-1 0,-1 1 1,1 0-1,0 0 0,0 0 0,0 0 1,0 0-1,-1 0 0,1 0 0,0 0 1,0 1-1,1-1 0,6 1-1020,-5-1 265,0 0 1,1 0-1,-1 0 1,0 0 0,1 0-1,-1-1 1,0 1-1,6-3 1,16-14-7456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19.94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1 7908,'0'0'5306,"-1"21"-584,-1 10-3370,0 4 692,3 52 0,-1-80-1845,2 0 0,-1 0 0,1 0 0,0 0 0,0 0-1,1-1 1,-1 1 0,2-1 0,-1 1 0,1-1 0,0 0 0,8 9 0,-10-12-222,0-1 0,1 1 0,-1-1 0,1 1 0,0-1 0,0 0 0,0 0 0,0 0 0,0-1 0,0 1 0,0-1 0,0 1 0,1-1 0,-1 0 0,1-1 0,-1 1 0,1 0 0,-1-1 0,1 0 0,-1 0 0,1 0 0,-1 0 0,1-1 0,-1 1 0,1-1 0,-1 0 0,5-1 0,-3-1-78,-1 0-1,0 0 1,0-1-1,0 1 1,-1-1-1,1 1 1,-1-1-1,0-1 1,0 1-1,0 0 1,0-1-1,-1 1 1,4-10-1,21-63-1076,-26 75 1139,15-45-423,-16 47 476,0 0-1,1-1 0,-1 1 1,0 0-1,1 0 0,-1-1 1,0 1-1,1 0 0,-1 0 1,0 0-1,1-1 0,-1 1 1,0 0-1,1 0 0,-1 0 1,1 0-1,-1 0 0,0 0 1,1 0-1,-1 0 0,1 0 1,-1 0-1,0 0 0,1 0 1,-1 0-1,1 0 0,-1 1 1,0-1-1,1 0 0,-1 0 1,0 0-1,1 1 0,-1-1 1,0 0-1,1 0 0,-1 1 1,0-1-1,0 0 0,1 0 1,-1 1-1,0-1 0,0 0 1,1 1-1,-1-1 0,0 0 1,0 1-1,0-1 0,0 1 1,0-1-1,1 0 0,-1 1 1,0 0-1,16 33 959,10 18 914,-24-49-1796,0 1 0,1-1 0,-1 0 0,1 0 0,-1 0 0,1 0 0,0 0 0,0-1 0,1 1 0,-1-1 0,5 3 0,0-4-190,0 1-1,1-1 1,-1-1-1,0 1 1,0-2 0,1 1-1,13-3 1,-16 2-198,-1-1 0,1 0 1,-1 0-1,0 0 0,9-5 1,10-5-1904,2 7-3454,-26 5 5411,1 0 0,-1 0 0,0 0-1,1 0 1,-1 0 0,1-1 0,-1 1-1,1 0 1,-1 0 0,1 0 0,-1-1 0,0 1-1,1 0 1,-1 0 0,0-1 0,1 1 0,-1 0-1,0-1 1,1 1 0,-1-1 0,0 1-1,0 0 1,1-1 0,-1 1 0,0-1 0,0 1-1,0-1 1,1 1 0,-1-1 0,0 1 0,0 0-1,0-1 1,0 1 0,0-1 0,0 1-1,0-1 1,0 1 0,0-1 0,0-6-5001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20.62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6 156 6675,'0'0'10504,"-1"22"-7967,-3 171 2169,3-182-4477,2-1 1,0 0 0,0 0-1,4 15 1,-5-24-233,0 0 0,0 1 0,0-1 0,1 0 0,-1 0 0,1 1 0,-1-1-1,1 0 1,-1 0 0,1 0 0,0 0 0,-1 0 0,1 0 0,0 0 0,0 0 0,0 0 0,0 0 0,0 0 0,0 0 0,0-1 0,0 1 0,0 0-1,0-1 1,1 1 0,-1-1 0,0 1 0,0-1 0,0 0 0,1 1 0,-1-1 0,0 0 0,1 0 0,-1 0 0,0 0 0,0 0 0,1 0-1,-1 0 1,0 0 0,1-1 0,-1 1 0,0 0 0,0-1 0,0 1 0,1-1 0,-1 0 0,0 1 0,0-1 0,2-1 0,6-4 15,1-1 1,-1-1 0,10-9-1,-14 12-2,-1 0-1,1 1 0,0 0 0,0-1 1,0 2-1,1-1 0,-1 1 0,1-1 1,0 2-1,0-1 0,0 1 0,0-1 1,0 2-1,1-1 0,-1 1 0,13-1 1,22 3 21,-14 0 459,49-4 0,-73 2-457,0 0 0,0 0 0,-1 0 0,1 0 1,0 0-1,-1-1 0,1 1 0,-1-1 0,1 1 0,-1-1 1,1 0-1,-1 0 0,0 0 0,0 0 0,3-5 0,23-42 211,-22 37-154,2-5-79,-1-1 1,0 0-1,-2 0 0,0-1 0,-1 0 0,0 0 1,-2 0-1,0 0 0,-2-28 0,0 43 5,0-1-1,0 1 0,0 0 0,-1-1 1,0 1-1,0 0 0,-1-5 1,1 8 4,0-1-1,0 1 1,1-1 0,-1 1 0,0 0 0,0 0 0,0-1 0,0 1 0,-1 0 0,1 0 0,0 0 0,0 0-1,-1 0 1,1 1 0,0-1 0,-1 0 0,1 0 0,-1 1 0,1-1 0,-1 1 0,-2-1 0,2 1 23,1 0 1,-1 0 0,1 0 0,-1 0 0,1 0 0,-1 1 0,1-1 0,-1 0 0,1 1 0,-1-1 0,1 1 0,0 0 0,-1-1 0,1 1-1,0 0 1,0 0 0,-1 0 0,1 0 0,0 0 0,0 0 0,0 0 0,0 0 0,0 0 0,0 0 0,0 1 0,1-1 0,-2 3-1,-17 42 212,17-38-205,-7 22 125,2 1 0,1 0 0,1 0 0,2 0 0,1 1 0,2-1 0,4 47 0,0-56-119,1 0-1,1 0 1,0-1-1,12 25 1,-7-19 45,11 44 0,-15-31 8,-2 1-1,0 78 1,-5-112-90,0 0-1,0 1 1,-1-1 0,0 0-1,-1 1 1,1-1 0,-4 9-1,4-14-7,-1 1 0,1-1-1,0 0 1,-1 0 0,1 0-1,-1 0 1,0 0 0,1 0-1,-1 0 1,0 0 0,0-1-1,0 1 1,0-1 0,-1 1-1,1-1 1,0 0 0,-1 0-1,1 0 1,-1 0 0,1-1-1,-1 1 1,1 0 0,-5-1-1,-20 2-89,-34-2 0,20 0-550,36 0 415,0 0-1,-1-1 0,1 1 1,0-1-1,-1 0 0,1 0 0,0-1 1,0 1-1,0-1 0,0 0 1,0-1-1,1 1 0,-1-1 0,-7-5 1,10 5-274,-1 0 0,0 0 0,1 0 0,-1 0 0,1 0 0,0 0 1,0-1-1,-2-5 0,2 3-663,0 1 0,1-1 0,-1 1 0,1-1 0,1 1 0,-1-11 0,1-23-8008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21.2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4610,'0'0'14087,"1"24"-11961,8 154 2545,-8-159-4157,1 2-95,0 0-1,8 31 0,-5-43-438,-1-12-148,1-15-191,-3-6 106,-1 3 238,1-1-1,1 0 0,1 1 1,1-1-1,0 1 0,14-32 0,-18 51 14,1 0 0,-1 0 0,1 0 0,0 0-1,0 0 1,-1 1 0,1-1 0,0 1 0,1-1 0,-1 1-1,0-1 1,0 1 0,0 0 0,1 0 0,-1 0-1,1 1 1,-1-1 0,3 0 0,16-7-301,28-12-5729,-19 12-1347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21.95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 0 448,'0'0'15602,"-3"28"-11870,-7 86-1541,10-110-2056,-1 1 0,0 0 0,1 0 0,0-1 1,1 1-1,-1 0 0,1 0 0,-1 0 0,1-1 0,1 1 1,-1-1-1,1 1 0,0-1 0,0 1 0,0-1 0,0 0 1,1 0-1,0 0 0,0 0 0,3 3 0,-2-4-114,-1-1 1,1 0-1,0 0 0,0 0 0,0 0 0,0-1 1,0 1-1,0-1 0,0 0 0,1 0 0,-1-1 1,0 0-1,1 1 0,-1-1 0,0 0 0,1-1 1,4 0-1,-5 0-56,-1 0 1,0 0-1,1 0 1,-1-1-1,0 1 0,0-1 1,0 1-1,0-1 1,0 0-1,-1 0 1,1 0-1,0-1 0,-1 1 1,1-1-1,-1 1 1,3-5-1,3-6-476,0 0-1,9-21 1,-1 4-523,-7 19 615,-3 11 722,2 20 1103,-5-7-967,0-9-130,-1 1 1,1-1 0,0 0 0,0 0-1,0 0 1,1-1 0,4 5 0,-7-7-443,1 0 1,-1 0-1,0 0 1,0 0-1,1-1 1,-1 1-1,1-1 1,-1 1-1,0-1 1,1 1-1,-1-1 1,4 1-1,-4-2-288,0 1 0,0 0-1,0 0 1,0 0-1,0-1 1,0 1-1,0 0 1,0-1-1,0 1 1,0-1 0,0 1-1,0-1 1,0 0-1,0 1 1,-1-1-1,1 0 1,0 0-1,0 1 1,-1-1 0,2-1-1,12-22-8590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22.57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5 217 2465,'0'0'12777,"0"20"-9475,-2 5-2330,0-5-106,1 0 0,1 0 0,1 1 0,4 22 0,-4-36-661,0 0 1,0 0-1,1 0 1,0 0 0,0-1-1,0 1 1,1-1 0,0 1-1,1-1 1,-1 0 0,1 0-1,7 8 1,-11-14-231,1 0 1,-1 1-1,0-1 1,1 0-1,-1 1 1,1-1-1,-1 0 1,0 0-1,1 0 1,-1 1-1,1-1 1,-1 0-1,1 0 1,-1 0-1,1 0 1,-1 0-1,1 0 1,-1 0-1,1 0 0,-1 0 1,1 0-1,-1 0 1,1 0-1,-1-1 1,1 1-1,-1 0 1,1 0-1,-1 0 1,1-1-1,-1 1 1,0 0-1,1 0 1,-1-1-1,0 1 1,1 0-1,-1-1 1,1 1-1,-1-1 1,12-17-889,-10 14 789,0 0 12,0 0 1,1 1-1,0-1 0,-1 0 1,1 1-1,1 0 1,-1 0-1,0 0 0,1 0 1,0 0-1,-1 1 1,9-4-1,-9 5 160,0 0-1,0 1 0,0-1 1,0 1-1,0 0 1,0 0-1,0 0 1,0 0-1,0 1 1,0-1-1,1 1 1,-1 0-1,-1-1 1,1 2-1,0-1 0,0 0 1,0 0-1,0 1 1,3 2-1,4 2 410,1 2-33,0-2 0,1 1 0,0-2 0,15 6 1,-24-10-596,1 0-1,-1 0 1,0 0 0,1-1 0,-1 1 0,0-1 0,1 0 0,-1 0 0,0 0 0,1-1 0,-1 1-1,1-1 1,-1 0 0,0 0 0,0 0 0,0 0 0,1 0 0,-1-1 0,0 1 0,0-1 0,-1 0-1,5-4 1,72-76-11092,-34 40 3238</inkml:trace>
  <inkml:trace contextRef="#ctx0" brushRef="#br0" timeOffset="1">633 203 1105,'0'0'13128,"-23"8"-10263,7-3-2339,7-2-265,0-1 1,-1 2-1,2-1 0,-1 1 0,0 0 1,1 1-1,0 0 0,0 0 1,0 1-1,0 0 0,1 0 0,0 1 1,1 0-1,-12 15 0,7-5 1123,-17 35 0,26-47-1231,0 0-1,0 0 1,0 0 0,1 0 0,0 1 0,0-1-1,0 0 1,1 0 0,0 1 0,0-1 0,0 0 0,2 10-1,-2-15-152,0 0 0,0 0 0,0 1-1,0-1 1,1 0 0,-1 0 0,0 1 0,0-1-1,0 0 1,1 0 0,-1 0 0,0 0-1,0 1 1,1-1 0,-1 0 0,0 0 0,0 0-1,1 0 1,-1 0 0,0 0 0,0 1-1,1-1 1,-1 0 0,0 0 0,1 0 0,-1 0-1,0 0 1,0 0 0,1 0 0,-1 0-1,0 0 1,1-1 0,-1 1 0,0 0 0,1 0-1,6 0-29,-1 0 0,1 0-1,0-1 1,0 1-1,-1-2 1,1 1-1,0-1 1,-1 0 0,0 0-1,1-1 1,-1 0-1,0 0 1,0 0 0,-1-1-1,1 0 1,-1 0-1,1 0 1,-1-1 0,7-8-1,12-14-378,-1-1 0,-1 0 0,-2-2 0,21-39 0,-31 51 365,-2-1 0,0 0 0,-1-1 0,-1 1 0,-1-1 0,-1-1 0,-1 1 0,2-39 0,-5 58 1092,0 7-122,-15 220 2604,15-209-3306,-1 0-82,1 0 0,1 0 0,0 0-1,1 0 1,1 0 0,8 24-1,-8-32-149,1 0 0,0 0 0,0-1 0,1 1-1,0-1 1,1 0 0,0-1 0,0 1 0,1-1 0,-1 0-1,2-1 1,-1 0 0,1 0 0,0 0 0,0-1-1,0 0 1,1-1 0,-1 0 0,1 0 0,0-1-1,1 0 1,-1 0 0,1-1 0,-1 0 0,1-1 0,-1 0-1,1-1 1,18-1 0,-21 0-68,0-1-1,0 1 1,0-1 0,0-1 0,-1 1 0,1-1-1,-1 0 1,1-1 0,-1 1 0,0-1-1,-1 0 1,1-1 0,-1 0 0,0 0-1,0 0 1,0 0 0,4-7 0,4-6-229,-1 0 1,0 0-1,-2-1 1,10-24-1,-14 29 168,0-1 0,0 1 0,-2-1 0,0 0 1,0 0-1,-2 0 0,0-1 0,0-23 0,-18 39 2100,11 1-1851,0 1-1,0-1 1,0 1-1,0 1 1,1-1-1,-1 1 1,1-1-1,-1 1 0,1 1 1,0-1-1,0 0 1,0 1-1,1 0 1,-1 0-1,-3 7 1,3-6-58,0 1 1,1 0-1,-1 0 1,1 0 0,1 1-1,-1-1 1,1 1-1,1-1 1,-1 1 0,1 0-1,-1 9 1,2-12-48,0-1 0,1 0 0,-1 0 0,1 1 1,0-1-1,0 0 0,0 0 0,0 0 0,0 0 1,1 0-1,-1 0 0,1-1 0,0 1 0,0 0 0,0-1 1,0 1-1,0-1 0,0 0 0,1 0 0,-1 0 0,1 0 1,3 2-1,6 3 39,-1-2 0,1 0 0,0 0 0,15 3-1,-23-7-42,0 0-135,-1 0 0,1 0 0,-1 0 0,1-1 0,-1 1 0,1-1 0,0 0 0,-1 0 0,1-1 0,-1 1-1,1-1 1,-1 1 0,5-3 0,-4 1-662,1 0 0,-1 0 0,0 0-1,0-1 1,0 0 0,-1 0 0,1 0 0,-1 0-1,4-5 1,27-26-9181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3:23.1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11093,'0'0'14946,"27"25"-13343,86 81-448,-35-27 203,-70-69-1128,-1 1 1,0-1-1,-1 1 1,7 16 0,-8-16-122,-1 1 0,-1-1 0,0 1 0,0-1 0,-1 1-1,-1 0 1,1 22 0,-2-27-63,0 1-1,-1-1 0,0 1 0,0-1 0,-1 1 1,0-1-1,0 0 0,0 0 0,-1 0 0,0 0 1,-1 0-1,-7 11 0,-92 96-45,72-79 0,31-35-2,0 1-1,0-1 1,-1 0 0,1 0-1,0 0 1,0 0-1,0 0 1,0 0 0,0 0-1,0 0 1,-1 0 0,1 0-1,0 0 1,0 0-1,0 0 1,0 0 0,0 0-1,-1 0 1,1 0 0,0 0-1,0 0 1,0 0 0,0 0-1,0 0 1,-1 0-1,1 0 1,0 0 0,0 0-1,0-1 1,0 1 0,0 0-1,0 0 1,-1 0-1,1 0 1,0 0 0,0 0-1,0 0 1,0 0 0,0-1-1,0 1 1,0 0-1,0 0 1,0 0 0,0 0-1,0 0 1,0-1 0,0 1-1,0 0 1,0 0 0,0 0-1,0 0 1,0 0-1,0-1 1,0 1 0,0 0-1,0 0 1,0 0 0,0 0-1,0-1 1,-1-9-1249,1 10 1035,-1-33-3391,-3-12-909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19.2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87 0 3890,'0'0'20996,"-8"19"-19003,-6 10-1364,2 0 0,1 0 0,-11 49 0,12-14 211,4 1 0,2 106 0,4-137-682,0-11-72,2 0-1,0-1 0,1 1 1,10 34-1,-10-46-63,1 0 1,0-1-1,0 1 0,1-1 0,1 0 1,0 0-1,0-1 0,1 0 0,0 0 1,0 0-1,11 8 0,-16-15-28,0 0-1,0-1 1,0 0-1,0 1 1,1-1-1,-1 0 1,0 0 0,1 0-1,-1-1 1,0 1-1,1 0 1,-1-1-1,1 0 1,-1 1-1,1-1 1,3 0 0,-5 0-53,-1-47-18742,0 15 5019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1.85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4562,'0'0'15709,"1"11"-14469,48 345 5264,-40-264-5967,18 236 602,-24-214-1069,32 393 273,-16-356-172,-2 221 0,-18-188-82,6 281 145,6-288 134,4-22-323,-15-143-37,0-10-40,0-91-9892,0 43 631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3.50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 68 5074,'0'0'13708,"-2"-3"-12201,2 2-1416,0 1 0,-1-1 0,1 1 0,0-1 0,-1 0 0,1 1 0,0-1 0,0 0 0,0 1 0,-1-1-1,1 0 1,0 1 0,0-1 0,0 0 0,0 1 0,0-1 0,0 0 0,0 1 0,1-1 0,-1 0 0,0 1 0,0-1 0,0 0-1,1 1 1,-1-1 0,0 1 0,1-1 0,-1 1 0,0-1 0,1 0 0,-1 1 0,1-1 0,-1 1 0,2-1 0,29-12 1702,-26 12-1993,37-9 354,1 2 0,0 2 1,0 2-1,81 3 0,-96 1-157,-17 29 51,-4-9 155,-1 1 1,0 0-1,-2 0 0,-1 0 0,2 28 0,3 20 104,25 276 568,-5-32 355,-1-68-869,-13-114-95,15 81 315,-11-92-366,4 171 0,-22-200-116,4 181 16,-1-174-77,-4-65-25,1-1 0,3 0 0,0 0 1,9 37-1,-6-41-1,-1 1 0,1 56 0,-3-26 2,-2-21-14,-1-33 0,-1 1 0,1-1 0,1 1 0,-1-1 0,1 1 0,0-1 0,0 0 0,0 1 0,4 6 0,-4-6-4,1 0-1,-1 1 0,0-1 0,0 1 0,-1-1 1,0 7-1,1 8 6,5 2 6,-4-19-16,0 1 0,-1-1 0,0 0 1,0 0-1,-1 0 0,1 1 0,-1 4 0,10 71 44,-4-16-27,4 7-3,-10-70 2,0-1 0,0 0 0,0 0-1,0 0 1,0 1 0,0-1 0,0 0-1,0 0 1,0 0 0,0 1-1,-1-1 1,1 0 0,0 0 0,0 0-1,0 0 1,0 0 0,0 1 0,-1-1-1,1 0 1,0 0 0,0 0 0,0 0-1,0 0 1,-1 0 0,1 0-1,0 0 1,0 0 0,0 1 0,-1-1-1,1 0 1,0 0 0,0 0 0,0 0-1,-1 0 1,1 0 0,0 0 0,0 0-1,0-1 1,-1 1 0,1 0-1,0 0 1,0 0 0,0 0 0,-1 0-1,1 0 1,0 0 0,0 0 0,0 0-1,0-1 1,-1 1 0,1 0-1,-21-7 632,3 0-329,-24 0-309,0 1 0,-1 2 0,1 2 0,-53 5 0,9-2 0,84-1-224,-1 0-1,0 0 1,1 0 0,-1-1-1,1 0 1,0 1 0,-1-1-1,1 0 1,-1 0-1,1 0 1,0 0 0,0-1-1,0 1 1,0-1 0,0 1-1,0-1 1,0 0 0,0 0-1,-1-1 1,-3-5-2203,1 0-1,0 0 1,-7-16 0,10 19 1387,-17-35-11545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4.3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75 6163,'0'0'15185,"0"-1"-14942,0 0-1,0-1 0,0 1 0,0 0 0,0-1 0,1 1 0,-1 0 0,0 0 0,1-1 1,-1 1-1,1 0 0,-1 0 0,1 0 0,0-1 0,1 0 0,20-4 488,0 1 0,29-2 0,8-2-511,83-14 139,-79 20-8151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4.6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4706,'0'0'10949,"3"7"-10018,-1-2-721,-2-3-140,0-1 0,1 1 0,-1-1-1,1 1 1,-1-1 0,1 1 0,0-1-1,-1 0 1,1 1 0,0-1 0,0 0-1,0 0 1,0 0 0,0 0 0,1 1-1,-1-1 1,0-1 0,0 1 0,1 0-1,-1 0 1,0 0 0,1-1 0,-1 1-1,1-1 1,-1 1 0,1-1 0,-1 1 0,3-1-1,37 5 2200,41-1 0,-65-4-2002,-1 0-1,1-2 1,0 0 0,-1-1 0,21-6 0,23-4-77,-54 12-399,-5-5-2537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5.18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6723,'0'0'11939,"5"3"-10378,6 3-1022,-1-1 0,1-1 0,0 0 0,0-1 0,1 1 0,15 1 0,77 3 1121,-46-4-1093,73 4-842,-131-27-7449,0 11 481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5.79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19 5619,'0'0'14379,"12"6"-12324,9-4-780,-1 0 0,39-4 1,-17 1-452,12 1 6,78-12-1,-120 11-843,-11 2-6,0-1 0,0 0 0,0 0 0,0 0 0,0 1-1,0-1 1,0 0 0,0 0 0,-1-1 0,1 1 0,0 0 0,0 0 0,0 0 0,0-1 0,0 1 0,0 0 0,0-1 0,0 1 0,0-1-1,-1 1 1,1-1 0,0 1 0,0-1 0,-1 1 0,2-2 0,-2 1-1151,0-5-3129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6.39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20 7652,'0'0'11653,"7"3"-10437,12 2-213,-1-1-1,1 0 0,0-1 1,23 0-1,86-3 1642,-59-1-1840,-43 1-554,20-1 29,51 7 1,-71-6-842,-25 0 411,-1 0-1,1-1 1,-1 1 0,0-1 0,1 1-1,-1 0 1,1-1 0,-1 1-1,0-1 1,1 0 0,-1 1 0,0-1-1,1 1 1,-1-1 0,0 1-1,0-1 1,0 0 0,0 1 0,0-1-1,0 1 1,1-1 0,-1 0-1,-1 1 1,1-1 0,0 0-1,0 1 1,0-1 0,0 1 0,0-1-1,0 0 1,-1 1 0,1-1-1,0 1 1,0-1 0,-1 0 0,-12-25-7784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7.43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0 108 2321,'2'-2'20839,"9"-3"-19454,108-27 2139,-74 18-3053,47-7 0,-61 17-435,-22 4-51,0-1 1,0 0 0,0-1 0,-1 0 0,1 0 0,-1-1 0,1 0 0,13-7 0,-18 5-187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7.75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7299,'0'0'10893,"15"2"-9479,-7-1-1257,7 1 305,0 1-1,0 1 0,27 9 1,-38-12-375,0 1 1,0 0 0,0 0 0,0 0-1,0 1 1,-1-1 0,1 1-1,-1 0 1,1 0 0,-1 0 0,0 0-1,0 0 1,-1 1 0,1 0-1,-1-1 1,1 1 0,-1 0 0,0 0-1,-1 0 1,3 8 0,-2-1 255,0 0 1,0 1-1,-1-1 1,0 1 0,-1-1-1,-1 1 1,-2 16-1,1-22-292,1 0 0,-1-1 0,0 0 0,0 1 0,0-1 0,-1 0 0,0 0 0,0 0 0,0 0 0,-1 0 0,1-1 0,-1 0 0,0 0 0,-1 0 0,1 0 0,-7 4 0,-7 7-1068,-1 1-4081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8.2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 0 3185,'0'0'13236,"-1"16"-11918,1-9-1124,-1 12 367,0 0 0,2 0 0,0 0 0,5 25-1,5 11 809,-7-30-733,1 1 1,1-1 0,1 0-1,15 34 1,-18-57-1266,-3-11-76,0-18-952,-1 21 1062,0-36-3881,0-10-2378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0.2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45 122 2993,'0'0'6032,"0"20"-4231,3 62-440,-3-80-1337,0 0-1,0 1 1,0-1-1,1 1 1,-1-1-1,1 0 1,-1 1 0,1-1-1,0 0 1,0 1-1,0-1 1,0 0 0,1 0-1,-1 0 1,1 0-1,-1 0 1,1-1 0,-1 1-1,1 0 1,0-1-1,0 1 1,0-1 0,0 1-1,0-1 1,0 0-1,0 0 1,1 0-1,-1 0 1,0 0 0,1-1-1,-1 1 1,0-1-1,1 1 1,2-1 0,0 0-6,0 0 0,-1-1 0,1 1 1,-1-1-1,1 0 0,-1 0 0,1-1 0,-1 1 1,0-1-1,1 0 0,-1 0 0,0 0 1,0-1-1,3-3 0,1-1 148,0-1 0,-1 0-1,0-1 1,-1 0 0,0 0 0,0 0-1,7-19 1,-10 22-18,0-1 1,-1 1-1,0-1 1,0 0-1,-1 0 1,0 0-1,0 0 1,-1 0-1,0 0 1,0 0-1,0 0 0,-1 1 1,-2-12-1,1 15 144,1 0 1,-1 0-1,1 0 0,-1 0 0,0 0 0,0 0 0,0 1 0,-1-1 0,1 1 0,-1-1 0,1 1 1,-1 0-1,0 0 0,0 0 0,1 0 0,-1 1 0,-1-1 0,-5-1 0,1 0 156,0 1-1,-1-1 0,1 2 1,-1-1-1,0 1 0,-10 0 1,-8 0-384,19 0-141,0 0 0,0 0 0,0 1-1,0 0 1,0 1 0,0 0 0,0 0 0,0 1 0,-9 3 0,16-2-1200,0 1 0,0 0 1,0 0-1,0 0 0,1 0 0,-1 0 1,1 0-1,0 1 0,0-1 1,1 0-1,-1 0 0,2 5 1,6 0-6536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19.2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0 184 4834,'42'-79'4231,"-34"65"-2410,-3 12-237,151-1 6302,84-19-4327,-163 8-2936,-20 3-403,0 3 0,62-1 0,-110 9-212,0 0 0,0-1 0,0 0 0,0 0 0,0-1 0,0 0 0,9-4 0,-11 4 90,1 0 0,-1 1 0,0-1 0,0 1 0,1 1 0,-1-1 0,13 2 0,-5-1 3531,-15 14-3522,0-3-93,0 1 56,0 1 0,0 0-1,1-1 1,0 1 0,1-1 0,1 1 0,0-1 0,8 20 0,-5-16-43,-1 0 0,0 1 1,-1-1-1,-1 1 0,1 23 1,8 39 184,-9-57-197,-3-19-15,0 0 1,0 0 0,0 0-1,1 0 1,-1 0 0,1-1-1,0 1 1,0 0-1,2 3 1,-2-4 20,5 30-53,-6-31 28,9 20 1153,-12-22-888,-14-6-215,0 2 0,-1 0 0,1 1 0,-1 0 0,0 2 0,0 0-1,-33 1 1,15 3 0,0 1 0,0 2-1,-35 9 1,-232 42-46,151-31 0,127-20 15,13-2-45,-1-1 0,1 0 1,-17 0-1,28-2-584,3 0-1209,0 0 1201,0 0-1,1 0 0,-1 0 1,0 0-1,0 0 1,1-1-1,-1 1 0,0-1 1,2-1-1,30-15-7354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21.4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0 170 256,'0'0'22773,"4"-2"-21698,3-2-711,1 0-1,0 1 0,0 0 1,0 0-1,0 1 0,13-2 0,19-6 709,30-11 510,93-15 0,-140 33-1534,0 2-1,26 2 0,-14-1-122,-29-4-1290,-5-17-8009,-1 18 8681,0-17-6158,0-6-3431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22.9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3522,'0'0'11173,"16"6"-9839,3 0-933,6 1 365,-2 1 0,1 1 0,33 18 0,-53-25-528,0 0 0,0 0-1,0 1 1,-1 0-1,1 0 1,-1 0 0,1 0-1,-1 0 1,0 1 0,-1 0-1,1-1 1,-1 1 0,3 5-1,-2 0 239,-1-1-1,-1 1 1,0 0 0,0 0-1,0-1 1,-2 13 0,1-14-392,-1-1 0,-1 1 0,1-1 1,-1 1-1,0-1 0,0 0 0,-1 0 1,0 0-1,0 0 0,0-1 0,-1 1 1,0-1-1,0 0 0,0 0 0,-1 0 1,1-1-1,-7 5 0,-9 8-37,-2 0 0,-42 23-1,59-38-1438,-14 5 3705,13-5-4162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23.5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150 102 8036,'0'0'10922,"0"21"-9351,0-14-1405,0 25 637,2-1 0,0 1 0,10 40 0,43 210 3100,-55-324-5856,1 6-1990,-6-52 0,-11 14-3991</inkml:trace>
  <inkml:trace contextRef="#ctx0" brushRef="#br0" timeOffset="1">150 102 9508,'-125'-52'3565,"123"51"-3369,1 1 0,-1 0 0,0-1 0,1 0 0,-1 1 0,0-1 0,1 0 0,-1 0 0,1 0 0,0 0 0,-1 0 0,1 0 0,0 0 0,-1-1 0,0-1 0,14 3 1184,-10 0-1126,139 1 4235,134-1-1130,-199-4-2927,119-20 1,-178 21-321,0 1 0,30 0 0,-46 2 126,-1 0-188,1 0 1,0 0 0,0 0 0,0 1-1,0-1 1,0 0 0,-1 0-1,1 0 1,0 1 0,0-1-1,-1 1 1,1-1 0,0 0-1,0 1 1,-1-1 0,1 1-1,1 1 1,5 11 152,0 0 1,0 1-1,-1 0 0,-1 0 0,0 0 0,-1 1 1,-1 0-1,4 29 0,1 4 188,-6-40-346,3 22 98,2-1 1,1 0-1,15 37 1,-12-38-83,-9-20-47,1-1 0,0 1 0,1-1 1,0 0-1,0 0 0,5 8 0,-8-14 1106,-13-1-685,-7-1-412,0 2 0,0 0 0,0 1 0,-32 8 0,-299 57 25,215-46-40,106-14-8,-9 0 0,33-6 0,4 3-77,1-2-486,-15-23-22376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24.2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3 123 4434,'-3'0'21466,"62"-1"-19249,112-17 0,61-9-1099,-194 27-1021,-32 0-83,0 1 0,0-1-1,0 0 1,-1 0 0,1-1 0,0 0-1,0 0 1,0 0 0,10-4 0,-16 5-29,3-2-189,0 0 0,1 0-1,0 0 1,-1 1 0,1 0-1,0-1 1,7 0 0,-11-32-14374,0 14 4849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24.84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7828,'-1'2'14375,"11"4"-13599,25 6 742,17 6-184,-50-17-1286,1 0 0,-1 0 0,0 0 0,1 1 0,-1-1 0,0 1 0,0-1 0,0 1 0,0 0 0,0 0 0,0 0 0,-1 0 0,1 0 0,0 0 0,1 4 0,-2 3 185,1 0 0,-2 0 0,1 0 0,-1 0 0,0 0 0,-1 0 0,0 0 0,-3 8 0,-2 2-105,-2-1-1,0 1 1,-1-2 0,0 1-1,-23 29 1,8-11-102,24-35-27,-1 1-61,-1 0 0,1 1 0,-1-1 0,1 0 0,-1 0 0,0 0 0,0 0 1,1 0-1,-1 0 0,-1-1 0,-2 3 0,2-3-1224,3-11-8503,3-15 3090,9-7-1646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25.4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 0 2321,'0'0'15402,"0"21"-13199,-1 25-1298,0 36 2107,14 125 0,-11-190-2895,-2-12-108,1 0 0,0 0 0,-1 1 0,2-2 0,-1 1 0,1 0 0,2 6 0,-3-10-46,-1-17-2626,0-111-5778,0 60 2383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2:26.0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1 136 9124,'4'-45'2279,"-3"36"4297,3 8-5845,25-5 323,0 2 1,34-2-1,28-3 73,99-19-618,-134 18-513,-1 2 0,88-1-1,-141 9 704,-1 0-506,-1 1 0,1-1 0,-1 1 0,0 0 0,1-1-1,-1 1 1,1 0 0,-1-1 0,0 1 0,0 0 0,1-1 0,-1 1 0,0 0 0,0 0-1,0-1 1,0 1 0,0 0 0,0 0 0,0 0 0,2 40 697,8 45 0,-2-24-424,11 39 22,-12-75-412,-2 0 0,-1 0 0,1 31 1,-5-56 27,0 14-144,0 10 50,0-25 6,0 1 1,-1-1-1,1 1 0,-1-1 0,1 1 0,0-1 0,-1 1 0,1-1 1,-1 1-1,0-1 0,1 0 0,-1 1 0,1-1 0,-1 0 0,1 1 1,-1-1-1,0 0 0,1 0 0,-1 1 0,0-1 0,1 0 0,-1 0 1,0 0-1,1 0 0,-1 0 0,0 0 0,0 0 0,-34 0 783,9 1-449,-9 4-350,-42 13 0,-24 5 0,40-16 0,33-5 0,1 2 0,0 1 0,0 1 0,-30 10 0,21 0 0,-27 8 0,43-23 0,20-1-39,0 0-1,-1 0 1,1 0 0,0 0 0,0 0-1,0 0 1,-1 0 0,1 0-1,0 0 1,0 0 0,0 0 0,0 0-1,-1 0 1,1 0 0,0 0-1,0 0 1,0 0 0,-1 0-1,1 0 1,0 0 0,0 0 0,0 0-1,0 0 1,-1 0 0,1 1-1,0-1 1,0 0 0,0 0 0,0 0-1,0 0 1,-1 0 0,1 1-1,0-1 1,0 0 0,0 0 0,0 0-1,0 0 1,0 1 0,0-1-1,0 0 1,0 0 0,0 0 0,0 1-1,-1-1 1,1 0 0,0 0-1,0 0 1,1 1 0,-1-1 0,0 0-1,0 0 1,0 0 0,0 0-1,0 1 1,0-1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15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36 3057,'0'0'12897,"39"-1"-3944,-34-30-9145,-5 30 128,0 1-386,0-1 445,0 1 0,0 0 0,0 0 0,1 0 0,-1 0 0,0 0 0,0-1 0,0 1 0,0 0 0,0 0 0,1 0 0,-1 0 0,0 0 0,0 0 0,0 0 0,0 0 0,1 0 0,-1 0 0,0 0 0,0 0 0,0 0 0,1 0 0,-1 0 0,0 0 0,0 0 0,0 0 0,0 0 0,1 0 0,-1 0 0,0 0 0,0 0 0,0 0 0,1 0 0,-1 0 0,0 0 0,0 0 0,0 0 0,0 0 0,0 1 0,1-1 0,-1 0 0,3 10 299,-3-2 305,-1-11 89,1 2-627,2 1-553,-1-1 451,1 1-1,-1 0 1,1-1 0,-1 1 0,1 0-1,-1 0 1,1 0 0,-1 0 0,1 0-1,0 0 1,-1 1 0,1-1-1,-1 0 1,0 1 0,1-1 0,-1 1-1,1 0 1,-1-1 0,0 1 0,1 0-1,-1 0 1,0 0 0,2 2 0,-1-1 101,-1 0 0,0 0 1,0 0-1,0 0 0,0 0 1,0 1-1,0-1 0,-1 0 1,1 1-1,-1-1 0,1 0 1,-1 1-1,0 4 0,0-6 95,-1-1-127,-1 0-1,1 0 0,0 0 1,0 0-1,-1 0 1,1 0-1,0 0 1,-1-1-1,1 1 0,0 0 1,0-1-1,-1 1 1,1-1-1,0 1 1,0-1-1,0 0 1,0 0-1,0 1 0,0-1 1,0 0-1,0 0 1,0 0-1,0 0 1,1 0-1,-1 0 0,0 0 1,0 0-1,1 0 1,-1-1-1,1 1 1,-1 0-1,1 0 0,0-1 1,-1 1-1,1 0 1,0 0-1,0-1 1,0-2-1,0 3-104,0-13 349,0 6-1222,-10 30-12205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16.03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93 0 7267,'0'0'10221,"-1"4"-9386,0 5-257,-5 25 719,6-33-1263,0 0-1,-1 0 1,1-1 0,0 1-1,-1 0 1,1-1 0,0 1-1,-1-1 1,1 1 0,-1 0-1,1-1 1,-1 1 0,1-1-1,-1 1 1,1-1 0,-1 0-1,1 1 1,-1-1 0,0 1 0,1-1-1,-1 0 1,0 0 0,1 1-1,-1-1 1,0 0 0,0 0-1,1 0 1,-1 0 0,0 0-1,1 0 1,-1 0 0,0 0-1,0 0 1,1 0 0,-1 0-1,0 0 1,1 0 0,-1-1-1,0 1 1,0 0 0,0-1 0,-17-16-651,23 18 656,-1 1 0,0 0 0,0 1 0,0-1 0,0 1 0,5 4 0,-8-6 41,1 1 0,-1 0 1,0 0-1,0-1 0,0 1 1,0 0-1,0 0 0,0 0 1,-1 0-1,1 0 0,-1 0 1,1 0-1,-1 1 0,0-1 1,0 0-1,0 3 0,-25-3 1380,22-3-1426,0 1 0,-1-1 0,1 1 0,0-1 0,0 0 0,-1 0 0,1-1 0,0 1 0,0-1 0,1 1 0,-1-1 0,0 0 0,0 0 0,1 0 0,-1-1 0,1 1 1,0 0-1,-1-1 0,1 0 0,-2-4 0,3 6 742,17 0-1842,11 0-1014,-13 4-4440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0.7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4066,'0'0'9359,"0"24"-7449,0 173 2425,0-131-2793,0-65-1294,14-7-15785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16.80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73 66 5186,'0'0'10034,"0"1"-9915,0-1-1,0 0 1,0 0-1,0 1 1,0-1-1,0 0 0,0 0 1,0 1-1,0-1 1,0 0-1,-1 0 1,1 1-1,0-1 1,0 0-1,0 0 1,0 1-1,-1-1 0,1 0 1,0 0-1,0 0 1,0 1-1,-1-1 1,1 0-1,0 0 1,0 0-1,-1 0 1,1 0-1,0 0 0,0 1 1,-1-1-1,1 0 1,0 0-1,0 0 1,-1 0-1,-10 0 1061,9 0-1009,-1 1-1,1-1 1,-1 0-1,1 0 1,-1 0 0,1 0-1,-1 0 1,1-1-1,0 1 1,-1-1 0,1 0-1,0 1 1,-1-1-1,1 0 1,0 0 0,0-1-1,0 1 1,-1 0-1,2-1 1,-1 1 0,0-1-1,-3-3 1,4 4 686,1-8-2862,4-9-3618,12-7-5165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12.6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 73 3153,'0'0'17062,"-8"-7"-8021,23 5-9014,-1 0 0,0-1 0,0-1 0,0-1-1,25-11 1,-24 10-7,58-21 45,-74 30-52,1 1 1,0-1 0,0 1 0,1 0-1,-1-1 1,1 1 0,-1-1 0,3 7-1,-2-9 5,30 171 470,-10-50-386,-17-87-91,2 8 18,-5-41 1646,-17-1-1141,-26 3-437,1-1 1,-51-4-1,31 0-155,60 1-339,3-20-8559,6 1 560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13.44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 34 5218,'0'0'12793,"-1"-4"-10677,1 4-1994,0 0 0,0-1 1,0 1-1,-1-1 1,1 1-1,0-1 1,0 1-1,0-1 1,0 1-1,0-1 1,0 1-1,0-1 1,0 1-1,0-1 1,0 1-1,0-1 1,0 1-1,0-1 0,1 1 1,-1-1-1,0 1 1,0-1-1,1 1 1,-1-1-1,0 1 1,0 0-1,1-1 1,0 0-1,14 0 3914,7-1-4367,0-2 369,-1 0-1,36 0 0,-55 4-50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17.7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6 1249,'0'0'16242,"0"-6"-10224,-1 9-5619,2 4 304,13-5-15790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19.90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209 30 1521,'0'0'2588,"-41"0"8302,-20-7-4541,57 4-5504,-7 0-180,-56 3 299,66 0-706,-23-1 1983,25 0-2140,-1 1 0,1-1 0,0 0 0,0 1 1,-1-1-1,1 1 0,0-1 0,0 1 0,0 0 0,0-1 0,0 1 0,-1 0 0,1 0 0,0 0 0,0-1 0,0 1 0,0 0 0,0 0 0,0 0 0,0 1 0,1-1 0,32 0-266,-24 0 535,19 1 9,1-1-124,1-1-1,29-4 0,-31 2-19,0 1 0,52 4-1,-16 0-250,-32-2 209,-13 0-8640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20.2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63 1 6211,'0'0'13435,"4"0"-12816,11 0-375,-1 0 0,0 0 0,1 1-1,-1 1 1,0 1 0,0 0 0,21 8 0,-33-10-143,-1-1 0,0 1 0,0 0 0,0 0 1,0 0-1,0 0 0,0 0 0,-1 0 0,1 0 1,0 1-1,0-1 0,-1 0 0,1 0 0,-1 1 1,1-1-1,-1 0 0,0 1 0,1-1 0,-1 0 1,0 1-1,0-1 0,0 1 0,0-1 1,0 0-1,0 1 0,0-1 0,0 0 0,-1 1 1,1-1-1,-1 0 0,1 1 0,-1-1 0,1 0 1,-1 1-1,-1 0 0,-1 5 160,0 0-1,-1 0 1,0-1 0,0 1 0,-6 6-1,-10 8-35,-1 0 0,-1-1 0,-1-2 0,0 0 0,-36 20 0,56-36-1700,-5 0 4566,4-1-6314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20.65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 0 3506,'0'0'15001,"-2"2"-12909,0 1-1926,1-1 0,-1 0 0,0 1 1,1 0-1,0-1 0,0 1 0,0 0 1,0-1-1,0 1 0,1 0 0,-1 0 0,1 0 1,-1 0-1,1 4 0,1 54 931,1-30-74,-4 20 157,1-26-425,1 2-1,4 44 1,4-47-291,-7-23-439,0 0-1,-1 0 0,1-1 1,-1 1-1,1 0 0,0-1 1,0 1-1,-1 0 0,1-1 1,0 1-1,0-1 0,0 1 1,0-1-1,0 0 0,0 1 1,-1-1-1,1 0 1,0 0-1,0 0 0,0 0 1,0 1-1,2-1 0,-2-5-182,0 0 0,0 0 0,0 0 0,0 1 0,-1-1 1,0 0-1,0 0 0,-1-8 0,1 4-459,4-61-5546,2 24-1240,3 0-5200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20.8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0 0 6259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22.4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15 159 6259,'41'-93'3380,"-33"75"7252,38 5-8005,13 0-1203,-33 7-955,0 1-1,1 1 1,33-1-1,3 5-349,259 5 405,-113-3-212,-112-3-229,118-5-14,-214 6 593,22-2-706,44 3-1,-21 0 3119,-46 24-2941,1 1 0,1-1 0,1 1 0,2-1 0,0 0 0,13 33 0,-7-25-52,-2 1 0,10 61 0,-14-79 115,-3-10 98,-12-6-141,-31-5-153,-1 1 0,-80 5 0,75 0 0,-1-1 0,-48-7 0,1-3 0,-172 6 0,154 5 0,82-3 0,-34-5 0,25 2 0,-245-7 0,284 12 0,0 0 0,0 0 0,0 0 0,0 0 0,0 1 0,0-1 0,0 0 0,0 1 0,0-1 0,0 1 0,0-1 0,0 1 0,1-1 0,-1 1 0,0 0 0,0-1 0,1 1 0,-1 0 0,-1 1 0,0 1 0,-22 12 0,-44 21 0,64-33 14,-6 2-100,9-5-336,13 0-10220,10 0 1913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23.90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 66 448,'0'0'12931,"0"-5"-10967,0-17 7224,0 26-9097,0 189 1881,0-193-1960,0 1-7,0-1 0,0 1-1,0-1 1,0 1 0,0-1-1,0 0 1,0 1 0,0-1 0,0 1-1,0-1 1,0 1 0,0-1-1,0 1 1,0-1 0,0 1 0,0-1-1,0 1 1,1-1 0,-1 0-1,0 1 1,0-1 0,1 1 0,-1-1-1,0 0 1,1 1 0,-1-1-1,0 0 1,1 1 0,0-1 488,-1-3-228,0-221 89,0 223-351,1 0-1,-1 1 1,0-1-1,0 0 1,0 0-1,0 1 0,0-1 1,0 0-1,0 0 1,0 1-1,0-1 0,0 0 1,-1 0-1,1 1 1,0-1-1,0 0 1,-1 0-1,1 1 0,0-1 1,-1 0-1,1 1 1,-1-1-1,1 0 0,-1 1 1,1-1-1,-1 1 1,1-1-1,-1 1 1,1-1-1,-1 1 0,-1-1 1,1 16 2,1 251 715,10-202-693,-9-57-3,1-9-68,0-7-405,-2-14-3043,0 0-5812,0 10 2736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1.3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3458,'0'0'12002,"14"6"-10713,-10-4-1190,9 4 184,-1 0 0,0 1 0,0 0-1,-1 1 1,0 0 0,0 0-1,10 12 1,-18-15-152,0 0 0,0 0 1,0 0-1,-1 0 0,0 0 0,0 1 0,0-1 0,-1 0 0,1 1 1,-1 0-1,-1-1 0,1 1 0,-1 0 0,0-1 0,-1 10 0,0-9-25,1 0 0,-1 0 1,0 0-1,-1 0 0,0 0 0,1-1 0,-2 1 0,1-1 0,-1 1 0,0-1 0,0 0 0,0 0 0,-8 9 0,-4-4 42,15-10-113,-1 0 0,0 0-1,1 1 1,-1-1 0,0 1-1,1-1 1,-1 0-1,1 1 1,-1-1 0,1 1-1,-1 0 1,1-1 0,-1 1-1,1-1 1,-1 1-1,1 0 1,-1-1 0,1 1-1,0 0 1,0-1 0,-1 1-1,1 0 1,0-1 0,0 1-1,0 0 1,0 0-1,0-1 1,0 1 0,0 0-1,0 0 1,0 0 0,0 1-25,0-1 0,0 1 1,0-1-1,1 1 0,-1-1 1,0 1-1,1-1 0,-1 1 1,1-1-1,0 0 0,-1 1 1,1-1-1,0 0 1,0 0-1,0 1 0,0-1 1,0 0-1,0 0 0,0 0 1,2 1-1,0 0 4,1 0-1,-1 0 1,1 0 0,-1-1-1,1 0 1,0 0 0,-1 0-1,5 1 1,6 0-338,-1-1 0,0-1 0,26-2 1,-33 1-222,0 0 1,0 0 0,-1-1 0,1 0-1,-1 0 1,1 0 0,-1-1 0,0 0-1,9-6 1,20-16-5339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24.76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57 33 1953,'0'0'20561,"-5"-13"-17130,1 13-3077,3 0-346,0 0 0,1 1 0,-1-1 0,0 0-1,1 0 1,-1 0 0,0 0 0,1 0 0,-1 0 0,0 0 0,1-1-1,-1 1 1,0 0 0,1 0 0,-1 0 0,0-1 0,1 1 0,-1 0-1,1-1 1,-1 1 0,1 0 0,-1-1 0,0 1 0,1-1 0,0 1-1,-1-1 1,1 1 0,-1-1 0,1 1 0,-1-1 0,1 1 0,0-1-1,0 0 1,-1 1 0,1-1 0,0 0 0,0 1 0,0-1 0,-1 0-1,1 1 1,0-1 0,0 0 0,0 1 0,0-1 0,0 0 0,1 1-1,-1-1 1,0-1 0,14 4-179,-13 0 225,0 0-1,0-1 0,0 1 0,0 0 0,-1 0 1,1 0-1,0-1 0,-1 1 0,0 0 0,1 0 1,-1 0-1,0 0 0,0 0 0,0 0 0,0 3 1,0-5 5,0 1 0,0 0 0,0 0 1,0 0-1,0 0 0,0 0 0,-1 0 1,1 0-1,0 0 0,0 0 1,-1 0-1,1 0 0,-1 0 0,1-1 1,0 1-1,-1 0 0,0 0 1,1 0-1,-1-1 0,1 1 0,-1 0 1,0-1-1,0 1 0,1 0 0,-1-1 1,0 1-1,0-1 0,0 1 1,1-1-1,-1 0 0,-2 1 0,3-1-152,-20-1 1289,20 1-1271,-1 0 0,1 0 0,-1 0 0,1 0 0,0 0 0,-1 0 0,1 0 0,-1 0 0,1 0 0,-1 0 0,1 0 0,0 0 0,-1 0 0,1 0-1,0 0 1,-1 0 0,1-1 0,-1 1 0,1 0 0,0 0 0,-1-1 0,1 1 0,0 0 0,-1 0 0,1-1 0,0 1 0,0 0 0,-1-1 0,1 1 0,0 0 0,0-1 0,0 1 0,-1 0-1,1-1 1,0 1 0,0-1 0,0 1 0,0 0 0,0-1 0,0 0 0,8-15-6210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28.27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 94 6915,'0'0'16664,"0"1"-16551,0-1 1,0 0-1,0 0 0,-1 0 1,1 0-1,0 0 1,0 0-1,0 0 0,-1-1 1,1 1-1,0 0 1,0 0-1,0 0 0,0 0 1,-1 0-1,1 0 1,0 0-1,0 0 1,0 0-1,0 0 0,0-1 1,-1 1-1,1 0 1,0 0-1,0 0 0,0 0 1,0 0-1,0-1 1,0 1-1,0 0 0,-1 0 1,1 0-1,0 0 1,0-1-1,0 1 0,0 0 1,0 0-1,0 0 1,0-1-1,0 1 0,0 0 1,0 0-1,0 0 1,0 0-1,0-1 1,0 1-1,0 0 0,0 0 1,1 0-1,-1 0 1,0-1-1,0 1 0,0 0 1,0 0-1,0 0 1,0 0-1,0-1 0,0 1 1,1 0-1,-1 0 1,9-8-77,0 0 1,1 1 0,0 0 0,0 1-1,0 0 1,1 1 0,0 0 0,0 0-1,0 1 1,1 1 0,-1 0 0,19-2 0,6-1-189,64 0 0,-83 5 121,-10 0 11,0 1-1,0 0 0,0 0 1,10 2-1,-17 16 79,-10 110 338,5 170 46,5-297-435,0 4-10,0-1 1,0 0-1,0 1 0,-1-1 0,-2 8 0,2-6 4,-3 32 15,4-36-6,-1 3-6,-2-4 8,2-1 51,-2 0 47,1-1-1,0 1 1,0 0-1,-1 0 1,1-1-1,0 0 1,0 1-1,0-1 0,-4-2 1,-109-37-36,104 30 266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28.73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64 7 848,'0'0'14180,"-1"5"-13286,-3 29 6565,2-33-7351,-1-1 0,1-1 0,-1 1-1,1 0 1,0 0 0,-1-1-1,1 0 1,-1 1 0,1-1 0,0 0-1,0 0 1,0 0 0,0 0-1,-1-1 1,1 1 0,1-1 0,-1 1-1,0-1 1,0 0 0,1 1-1,-1-1 1,0 0 0,1 0 0,0 0-1,0 0 1,-1 0 0,1-1-1,1 1 1,-1 0 0,0 0 0,0-4 1392,2 12-6943,3 1-2240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30.1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29 2305,'0'0'19553,"6"0"-18254,5-1-791,-1-1-1,1 0 1,-1 0-1,12-4 1,30-7 273,6 10-587,58 4 1,-38 0 369,-78 38 882,0 290 485,0-318-1915,1 0 0,0 0 0,1 0 0,0 0 0,7 19 0,-6-25 0,-2-4 1230,-22-1-1143,0-1-3,1 2 0,-1 0 0,1 1 0,-27 6 0,36-6-123,0-1-1,0 0 1,0 0 0,0-1-1,-12-1 1,-12-1-224,34 2 50,0 0 0,1 0 0,-1 0 0,0-1 0,0 1 0,1 0 0,-1 0-1,0-1 1,0 1 0,1-1 0,-1 1 0,0 0 0,1-1 0,-1 0 0,0 1 0,1-1 0,-2-1 0,1 1-842,0 0 1,0-1 0,0 0 0,0 1 0,0-1 0,1 0 0,-1 1 0,0-1 0,1 0 0,0 0 0,-1 0 0,1-3 0,0-8-7257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3.2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4274,'0'0'17704,"31"0"-16231,-6 0-33,5 0-495,-10 0-369,5 0-528,-5 0-48,-5 7-768,0-7-2770,-5 6-2064,-10 8-1890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3.7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222 1 9316,'0'0'12729,"-5"27"-10768,-15 89-155,16-93-1364,1 0-1,2 0 1,0 1 0,5 44 0,-2-64-444,-1 1 1,1 0-1,0-1 1,0 1-1,0-1 0,0 0 1,1 0-1,0 1 1,0-2-1,0 1 1,0 0-1,1-1 0,4 4 1,52 40-33,-55-45 30,1 0 0,0 0 0,-1-1 1,1 1-1,0-2 0,0 1 0,0 0 0,0-1 1,0 0-1,0-1 0,7 0 0,10 0 2,-22 1 14,0 1 0,0-1 1,0 1-1,0-1 1,-1 1-1,1 0 0,0-1 1,0 1-1,-1 0 0,1 0 1,0-1-1,-1 1 0,1 0 1,-1 0-1,1 0 0,-1 0 1,0 0-1,1 0 0,-1 0 1,0 0-1,1 0 0,-1 0 1,0 0-1,0 0 0,0 0 1,0 0-1,0 1 0,1 37 822,-1-34-746,-1 1-7,0 1-1,0 0 1,-1 0 0,0-1 0,0 1-1,-1-1 1,0 1 0,0-1 0,0 0-1,-1 0 1,0-1 0,0 1 0,-9 8-1,5-6-17,1 0 0,-1-1 0,0 0 0,0 0 0,-1-1 0,0 0 0,0-1 0,-13 6 0,15-9-7,0 0 0,-1 0 1,1 0-1,0-1 1,0 0-1,-1-1 0,1 0 1,0 0-1,-1 0 0,-8-3 1,-3-1-477,-1-1 0,-24-10 0,-26-8-9009,40 17-738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22.3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5330,'0'0'13441,"3"1"-11877,25 12 579,-14-6-1613,1 0 0,0 0 0,-1-2 0,2 0-1,-1-1 1,1 0 0,-1-1 0,30 2 0,-30-5-494,-10 0-32,1 1 0,0-1 0,0-1 0,0 1 0,0-1 0,0 0 0,0 0 0,0-1 0,-1 1 0,11-6 0,-4 3 562,-8 3-2483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22.9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40 0 8980,'0'0'12227,"1"24"-10114,3 76-149,-3-84-1462,1-1 0,0 0 0,1 1 0,8 26 1,-1-7-269,-9-28-253,-1-6-138,11-8-953,-5 2 1092,1 0 0,0 1 0,0-1 0,0 1 0,0 1 0,0-1 1,1 1-1,-1 1 0,1-1 0,0 1 0,11-1 0,8 0 87,-1 1 0,30 2-1,-24 1-40,-29-1-25,-1 0 0,0 0 0,1 0 1,-1 1-1,0-1 0,0 1 1,0 0-1,1-1 0,-1 1 1,0 0-1,0 0 0,0 0 0,0 1 1,0-1-1,0 0 0,-1 1 1,1-1-1,2 3 0,-2 0 13,1-1-1,0 1 0,-1 0 1,0 0-1,0 0 1,0 1-1,-1-1 1,3 8-1,-1 6 80,0 0 0,-2 0-1,0 29 1,-1-41-62,1 14 55,-1-5-40,0 0 0,0-1 1,-2 0-1,0 1 0,-4 15 0,5-26-30,0 0-1,-1 0 1,0 0-1,1-1 1,-2 1 0,1-1-1,0 1 1,-1-1-1,1 0 1,-1 0 0,0 0-1,0 0 1,0 0-1,-1-1 1,1 1 0,-1-1-1,1 0 1,-1 0-1,0 0 1,1-1 0,-1 1-1,-7 1 1,0 0 29,-1-1 1,0 0-1,0-1 1,0 0-1,0-1 1,0 0 0,0-1-1,1 0 1,-1-1-1,0 0 1,1-1-1,-1-1 1,1 1-1,0-2 1,-19-9-1,17 6-64,-33-21 1387,22 3-4590,11 8-2169,-2 3-3466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50.9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42 1 816,'0'0'13276,"-4"0"-8420,-8 2-2832,10 1-1975,0 0-1,-1 0 1,1 0-1,0 1 1,1-1-1,-1 0 1,1 1-1,-1 0 1,1-1-1,0 1 1,0-1-1,1 1 1,-1 5-1,-2 56 373,3-55-224,0 38 757,-1 5-46,2 1 0,2-1 0,14 71 0,-6-64-569,-5-21-248,-4-30-272,-1-11-233,-1-166-13515,0 113 5234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4:46.7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138 0 11557,'0'0'16517,"-21"18"-15914,7-6-506,1-2-36,1 0 1,1 0-1,-14 17 1,21-21-28,-1 0 0,1 0 0,0 1 0,1-1-1,0 1 1,0 0 0,0 0 0,1 0 0,0 0 0,0 0 0,-1 15 0,2-9 58,-1 13 207,2 48 0,0-69-286,1 0 0,-1 0 0,1-1 0,0 1 0,0 0 0,1 0 0,-1-1 0,1 1-1,0-1 1,0 1 0,0-1 0,1 0 0,0 0 0,0 0 0,0 0 0,6 5 0,-7-7-29,1 0 0,0-1 0,0 1 0,0-1 0,0 0 0,1 1 0,-1-2 0,0 1 0,0 0 0,1-1 0,-1 1 0,1-1 0,-1 0 0,0 0 1,1 0-1,-1-1 0,0 1 0,4-2 0,-2 1-34,0 0 0,0-1 1,-1 0-1,1 0 0,-1 0 1,1-1-1,-1 1 0,0-1 1,0 0-1,0 0 0,5-5 0,0-3-119,0-1 0,0 0 0,-1 0 0,-1-1 0,0 0 0,-1 0 0,0-1 0,-1 1 0,0-1 0,3-20 0,-2-4-20,-1 0 1,-1-72-1,-4 109 1016,0 12 625,0 173-140,0-180-1206,0-1 0,0 0 0,1 1 0,-1-1 0,1 0 0,0 0 0,0 0 0,0 1 0,2 4 0,10 5-2284,7-8-10003,-11-5 1312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1.9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3506,'0'0'12411,"15"17"-11448,48 55-408,-60-68-465,0-1 1,0 1-1,-1 0 1,1 0-1,-1 0 0,3 8 1,-5 8 521,-2-6-225,2-10-316,0 0-1,-1 0 0,0 0 0,0 0 0,0 0 1,0 0-1,0 0 0,-1 0 0,0-1 0,0 1 1,-4 6-1,-34 36 296,7-9-198,32-37-173,1 0 1,0 0-1,-1 1 0,1-1 1,-1 0-1,1 1 0,0-1 1,-1 0-1,1 1 1,0-1-1,-1 0 0,1 1 1,0-1-1,0 1 0,-1-1 1,1 1-1,0-1 0,0 1 1,0-1-1,0 0 0,0 1 1,0-1-1,0 1 0,0-1 1,0 1-1,0-1 0,0 1 1,0-1-1,0 1 0,0-1 1,0 1-1,0-1 1,0 1-1,0-1 0,1 1 1,-1-1-1,0 0 0,0 1 1,1-1-1,-1 1 0,0-1 1,1 0-1,-1 1 0,0-1 1,1 0-1,-1 1 0,0-1 1,1 0-1,-1 0 0,1 1 1,-1-1-1,1 0 0,-1 0 1,0 0-1,1 0 1,0 1-1,33-1-155,-23-1 209,0 1-7,3 0-40,-1 0 0,1 1 0,0 0 0,-1 1 0,20 5 0,-30-6-3,0 0 0,0 0 0,0 0 1,0 1-1,-1-1 0,1 1 0,0 0 0,-1 0 0,1 0 1,-1 0-1,0 0 0,0 1 0,1-1 0,-2 1 1,1-1-1,0 1 0,0 0 0,-1 0 0,0-1 0,1 1 1,-1 0-1,0 0 0,0 0 0,-1 1 0,1-1 0,-1 0 1,1 0-1,-1 0 0,0 5 0,0 3 164,0-7-90,0 1-1,1-1 1,-2 0 0,1 1 0,0-1-1,-1 0 1,0 0 0,0 1 0,0-1-1,0 0 1,-1 0 0,0 0 0,0 0-1,-3 4 1,-8 7-403,0 0 1,-1-2-1,-1 0 0,-20 14 0,10-13-6019,15-13-553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4:47.0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4738,'0'0'18297,"151"116"-15656,-96-55-672,-10 27-705,-5 6-399,-10 8-273,-15 0-304,-10-8-160,-5-26-128,0-14-96,-5-20-1393,-15-27-1776,-5-7-3810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4:59.0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0 155 8772,'0'0'17085,"29"-15"-15895,90-49-526,-110 59-606,-1 0 0,1-1 0,-1 0 0,0 0 1,-1-1-1,11-12 0,2-2 66,-20 21-109,0 0 0,1 0 0,-1 0-1,0 0 1,0 0 0,0 0 0,0 0 0,1 0-1,-1 0 1,0 0 0,0-1 0,0 1-1,1 0 1,-1 0 0,0 0 0,0 0 0,0 0-1,1 1 1,-1-1 0,0 0 0,0 0-1,0 0 1,1 0 0,-1 0 0,0 0 0,0 0-1,0 0 1,0 0 0,1 0 0,-1 0 0,0 1-1,0-1 1,0 0 0,0 0 0,0 0-1,1 0 1,-1 1 0,0-1 0,0 0 0,0 0-1,0 0 1,0 0 0,0 1 0,0-1-1,0 0 1,0 0 0,0 0 0,0 1 0,0-1-1,0 0 1,4 14 5,-4-12 55,9 51 521,-3 0-1,-2 1 1,-3 58 0,-1-108-597,0 17 37,0 0-1,2-1 1,0 1-1,1-1 1,11 37 0,-8-46-508,-3-13-2437,-5-18-2416,-10 1-792,1 4-2711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4:59.7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34 3570,'0'0'10194,"4"-2"-8788,7-2-564,0 1 1,0 1-1,0 0 1,0 0-1,0 1 1,0 0-1,0 1 1,1 0-1,12 2 0,40-1 2,9-10-654,-41 4-181,42-1 0,-74 6-10,0 0 1,0 0-1,1 0 1,-1 0-1,0 0 1,0 0-1,0 0 1,1 0-1,-1 0 1,0 1-1,0-1 1,1 0-1,-1 0 1,0 0-1,0 0 0,1 0 1,-1 0-1,0 0 1,0 1-1,0-1 1,1 0-1,-1 0 1,0 0-1,0 0 1,0 1-1,0-1 1,1 0-1,-1 0 1,0 0-1,0 1 0,0-1 1,0 0-1,0 0 1,0 1-1,0-1 1,0 0-1,0 0 1,0 0-1,0 1 1,0-1-1,0 0 1,0 0-1,0 1 1,0-1-1,0 0 1,0 0-1,0 1 0,0-1 1,0 0-1,0 1 1,-1 2 30,2 93 2242,-11 242 2080,9-319-4311,0-12-58,1 1 1,-1-1-1,-1 0 1,1 0-1,-4 7 0,-3 2-1550,1-14-4077,5-4 4624,0 0-1,0 0 1,1-1-1,-1 1 1,1 0-1,-1-1 1,1 1-1,0 0 1,-1-5-1,-17-31-10632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4:59.9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11669,'0'0'13671,"150"34"-12151,-110-27-735,1 6-449,-1-6-288,-10 0-48,0-7-624,-10 6-1698,5-6-2464,-10 0-2945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0.3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9492,'0'0'12123,"5"27"-9623,25 169 1248,-14-35-1768,-11-147-1941,1-13-3934,-5-2 3452,0 1 0,0-1 1,-1 0-1,1 0 0,0 0 1,-1 0-1,1 0 0,-1 0 1,1 0-1,-1 0 0,1 0 1,-1 0-1,0 0 0,0 0 1,1 0-1,-1 0 0,0 0 1,0-1-1,0-1 0,0-28-7470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0.7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10 7379,'0'0'7484,"30"-1"-4269,9-2-2362,5 0 421,0 1-1,59 5 1,-101-2-1228,1-1 1,-1 1-1,1-1 0,-1 1 1,0 0-1,0 0 1,1-1-1,-1 2 1,0-1-1,0 0 0,0 0 1,0 1-1,0-1 1,0 1-1,-1 0 1,1-1-1,0 1 0,-1 0 1,1 0-1,-1 0 1,0 0-1,0 0 1,1 0-1,-1 1 0,-1-1 1,1 0-1,1 4 1,0 6 371,0 0-1,-1 0 1,0 0 0,-1 17 0,0-16 85,0-8-404,0-1-1,-1 1 0,1 0 1,-1 0-1,0 0 1,-1-1-1,1 1 1,-1-1-1,0 1 0,0-1 1,-4 6-1,-2 1-9,0-1 1,-18 18-1,22-24-68,-1 3 9,4-6-76,4 0-89,1 1 1,-1-1-1,1 1 0,0-1 0,-1 0 1,1-1-1,0 1 0,0 0 0,-1-1 0,8 0 1,24 3-75,-20 1 201,0 1 1,0 0 0,0 1 0,0 0-1,-1 2 1,0-1 0,19 15-1,-27-17 46,0-1-1,-1 0 0,1 1 0,-1 0 0,-1 0 0,1 1 0,-1-1 0,0 1 0,0 0 0,0 0 0,-1 1 0,0-1 0,0 1 0,-1-1 0,0 1 0,0 0 1,0 0-1,-1 0 0,1 9 0,-2-15-12,-1 0 1,1 0-1,0 0 0,-1 0 1,1 0-1,-1 1 1,1-1-1,-1 0 1,0-1-1,1 1 0,-1 0 1,0 0-1,0 0 1,0 0-1,1 0 1,-1-1-1,0 1 0,0 0 1,0-1-1,0 1 1,0-1-1,0 1 1,-1-1-1,1 0 1,0 1-1,-1-1 0,-39 10 415,24-7-350,-3 0-531,-1 0 0,1-1 0,-1-1 0,-23-3 1,5 2-6082,29-2 516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1.3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6435,'0'0'14593,"-1"30"-12845,-3 176 1821,4-193-3299,1-1 0,0 1 0,1-1 0,0 0-1,1 0 1,1 0 0,7 18 0,-4-5-249,-8-46-11251,7-39 4953,3 8-3124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1.5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1 109 8212,'155'-81'3826,"-130"81"-161,1 0 1,14 0-1921,0 0-721,5 0-672,-10-7-320,5 0-32,-10 1-1632,-10-1-2979,-15 7-1551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1.8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0 1345,'0'0'20366,"-2"18"-18722,0 9-946,1 0 1,1 0-1,1 0 1,2 1-1,10 47 1,1-39-449,1 0 1,2-2-1,2 0 1,1-1-1,31 40 1,-10-14-135,-37-53-115,-1-2 4,0 0 0,1 1 0,-2 0-1,1-1 1,-1 1 0,1 0 0,-1 0-1,-1 1 1,1-1 0,1 8 0,-3-11 40,-14 3 515,-18-1-299,-1-3-1,-47-3 0,15 1-803,64 0 283,1 1-1,-1 0 1,1 0 0,-1-1 0,1 1-1,0 0 1,-1-1 0,1 1 0,-1 0-1,1-1 1,0 1 0,0 0 0,-1-1-1,1 1 1,0-1 0,0 1 0,-1-1-1,1 1 1,0-1 0,0 1 0,0-1-1,0 1 1,-1-1 0,1 1 0,0-1-1,0 1 1,0-1 0,0 1 0,1-1-1,-1-18-6700,0 17 5365,0-19-9956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2.2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4898,'0'0'12102,"10"169"-8997,5-101-976,6 6-320,-6-20-368,5-6-769,-10-21-432,0 0-208,-5-20-32,-5 0-624,0-28-22395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2.6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134 1 2081,'0'0'9567,"-22"27"-8489,-65 91 216,84-113-1148,0 0 0,0 0 0,0 0 1,1 0-1,0 0 0,0 0 0,0 1 0,1-1 1,-1 1-1,2-1 0,-1 1 0,0 0 0,1-1 1,0 1-1,0 0 0,1-1 0,2 12 1,-2-8 195,0-4-206,0-1-1,0 1 0,1-1 0,-1 0 0,1 1 0,0-1 0,0 0 0,0 0 0,0 0 0,1-1 1,0 1-1,0 0 0,0-1 0,5 5 0,-3-4 0,1 1 0,1-1 0,-1-1 1,0 1-1,1-1 0,0 0 0,0-1 0,9 3 0,11 0 48,-1-1 0,2-1 1,49-1-1,-64-2-191,-4 0-135,0-1 0,0 0 0,-1 0 1,1-1-1,0 0 0,14-5 0,-19 5-239,0 1 1,-1-1-1,1 0 0,-1 0 0,1 0 0,-1 0 0,0-1 0,0 0 0,0 1 1,0-1-1,-1 0 0,1 0 0,-1 0 0,0-1 0,1 1 0,-2-1 1,3-4-1,3-18-4703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2.5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5555,'0'0'10500,"40"155"-8275,-5-101-192,11-13-384,-6 7-432,0-15-289,-5-6-512,0-13-256,-5-7-160,-5-7-64,0-7-80,-5-20-944,-5-14-1025,1-6-1569,-11 6-3425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2.6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141 1 11429,'0'0'8724,"-30"128"-5314,10-74-769,5-6-864,0-1-1121,0-13-480,5-14-176,-5 1-320,10-14-2113,-10-1-3106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5.2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7924,'0'0'7595,"0"19"-5266,25 260 4173,-17-207-5623,-2-14 29,3 0 0,2-1 0,24 75 0,-29-123-1457,-2-18-817,-2-18-2135,-2-9 271,-2-60-7871,-6 54 3844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5.3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5 218 3682,'0'0'16455,"-5"-14"-15510,21-6-385,14-7 144,10-14-432,5 7-272,0 0-112,-10 7-2273,-15 7-2305,-10 20-1873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5.5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6051,'0'0'15383,"105"136"-13590,-65-102-673,0-7-736,0 7-272,-5-7-112,-10 0-1280,-4 7-2690,-16 0-4066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20.4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0 151 4258,'0'0'25444,"2"-2"-25271,18-22-85,2 2-1,0 0 1,1 1-1,1 2 1,33-21 0,-54 39 525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54.3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153 14 1281,'0'0'17728,"-15"0"-10380,0 0-5874,5 1-905,-22-1 271,31 0-815,0 0 0,0 0 0,0 0 1,0 0-1,0 0 0,0 0 0,0 0 1,0 0-1,0-1 0,0 1 0,0 0 0,0-1 1,0 1-1,0-1 0,0 1 0,0-1 1,0 1-1,1-1 0,-3-1 0,1-4-125,3 5-680,11 1 801,-11 0 11,0 0-1,-1 0 0,1 0 1,0 0-1,0-1 1,0 1-1,0 1 0,-1-1 1,1 0-1,0 0 0,0 0 1,0 0-1,-1 1 1,1-1-1,0 0 0,0 1 1,-1-1-1,1 0 0,0 1 1,0-1-1,-1 1 1,1-1-1,-1 1 0,1 0 1,0-1-1,-1 1 0,1-1 1,-1 1-1,1 0 1,-1 0-1,0-1 0,1 1 1,-1 0-1,0 0 1,1-1-1,-1 1 0,0 0 1,0 0-1,0 0 0,0 0 1,0 1-1,-19-2 644,2-2-484,7 2-859,17 8 158,-5-5 568,0 0 0,0-1 0,0 1 0,0 0 0,-1 0 0,1 0 0,-1 0 0,1 0 0,-1 0 0,0 1 0,0-1 0,-1 0 0,1 1 0,-1-1 0,1 0 0,-1 1 0,0-1 1,-1 6-1,1-3 42,-25-4 436,23-3-542,0 1 0,0-1 0,0 1-1,0-1 1,1 1 0,-1-1-1,0 0 1,1 0 0,-1 0 0,0 0-1,1 0 1,-1 0 0,1-1-1,0 1 1,-1 0 0,1-1 0,0 1-1,0-1 1,0 1 0,0-1-1,0 0 1,0 1 0,-1-3 0,0-1-81,0 1 0,0-1 0,1 0 0,-1 0 0,1 0 0,0 0 1,0-10-1,35 15-297,-32 1 408,0 0 1,0 0 0,0 1 0,0-1 0,0 1-1,-1-1 1,1 1 0,0 0 0,-1 0 0,0-1-1,1 1 1,-1 0 0,0 0 0,0 1 0,0-1-1,0 0 1,0 0 0,0 0 0,-1 1 0,1-1-1,0 4 1,3 52 915,-4-56-913,0 0 1,-1 1-1,0-1 1,1 1-1,-1-1 1,0 1-1,0-1 1,0 0-1,0 0 1,-1 1-1,1-1 1,-1 0-1,1 0 1,-1 0-1,0 0 1,0-1-1,0 1 1,-3 2-1,4-3-19,0 0-1,1-1 1,-1 1 0,0-1-1,0 1 1,1-1 0,-1 1-1,0-1 1,0 1 0,0-1-1,0 0 1,0 1-1,0-1 1,0 0 0,1 0-1,-1 0 1,0 0 0,0 0-1,0 0 1,0 0-1,0 0 1,0 0 0,0 0-1,0 0 1,0-1 0,0 1-1,0 0 1,0-1 0,1 1-1,-1-1 1,0 1-1,0-1 1,0 1 0,1-1-1,-1 1 1,0-1 0,1 0-1,-1 1 1,0-1 0,1 0-1,-1 0 1,1 0-1,-1 1 1,1-1 0,0 0-1,-1-2 1,-1-4-43,0 0 0,1 0 0,-1 0 0,2 0 0,-1-1 0,1 1-1,0 0 1,2-8 0,-1-23-39,-1 38 77,1 0 0,-1 0 0,1-1 0,-1 1 0,1 0 0,-1 0 0,1 0 0,-1 0-1,1 0 1,-1 0 0,1 0 0,-1 0 0,1 0 0,-1 0 0,1 0 0,-1 1 0,0-1-1,1 0 1,-1 0 0,1 0 0,-1 1 0,1-1 0,-1 0 0,0 0 0,1 1-1,-1-1 1,1 0 0,-1 1 0,0-1 0,1 0 0,-1 1 0,0-1 0,0 1 0,1-1-1,-1 1 1,0 0 0,18 24 179,-18-20-97,-5-10-359,-5-4-3482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12.0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 1 5843,'0'0'8131,"-1"20"-4665,0-13-3169,0 14 497,0-1-1,2 1 1,0-1 0,1 1 0,1-1-1,1 0 1,0 0 0,11 27 0,-7-30-373,-1-1 0,2 0 1,0 0-1,2-1 0,-1-1 0,1 1 1,1-2-1,1 1 0,0-2 1,26 21-1,-37-32-404,-1 0 0,1 0 0,-1 0 0,1-1 0,0 1 0,-1 0 0,1-1 0,0 1-1,-1-1 1,1 1 0,0-1 0,0 0 0,3 1 0,-4-1-15,-1 0-1,0 0 1,1 0-1,-1 0 1,0 0-1,1 0 1,-1 0-1,0-1 0,1 1 1,-1 0-1,0 0 1,1 0-1,-1 0 1,0 0-1,1 0 1,-1-1-1,0 1 1,1 0-1,-1 0 1,0-1-1,0 1 0,1 0 1,-1 0-1,0-1 1,0 1-1,1 0 1,-1-1-1,0 1 1,0 0-1,0-1 1,4-12 21,-1 0 0,0 0 1,-1-1-1,-1 1 0,0-15 0,1-3 78,3-40-116,-6-83 0,1 151 32,0 1-1,0-1 1,0 1-1,-1-1 0,1 1 1,-1-1-1,1 1 0,-1-1 1,0 1-1,0 0 1,0 0-1,-1-1 0,1 1 1,0 0-1,-1 0 0,0 0 1,1 0-1,-1 0 1,0 1-1,0-1 0,0 0 1,0 1-1,0-1 0,0 1 1,0 0-1,-4-2 1,-3 1 144,0 0 0,1 0 0,-1 1 0,0 1 0,0-1 0,-10 2 0,9-1-119,7 0-8,-1 1 1,1-1 0,0 1-1,-1 0 1,1 0 0,0 0 0,0 1-1,0-1 1,0 1 0,0 0-1,0 0 1,1 0 0,-1 0-1,1 0 1,-4 4 0,-21 25-493,12-11-2776,7-8-654,-1 0-3070,-2 2-3412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18.2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84 1 8772,'0'0'12272,"-8"25"-10863,-8 26-654,2 1 0,-9 64 0,20-91-329,-6 36 478,2 0 1,3 1 0,6 84 0,-1-133-880,2-1 1,0 0 0,0 0 0,1 0 0,0 0 0,1 0 0,1-1 0,0 0 0,0 0 0,1-1-1,0 0 1,1 0 0,14 14 0,-14-16-34,0-1-1,0 0 0,1 0 1,0-1-1,0 0 0,1-1 1,0 0-1,-1-1 0,2 0 1,-1 0-1,0-1 0,1 0 1,-1-1-1,1 0 0,19 0 1,-29-2-2,1 0 0,-1 0 0,1 0-1,-1 0 1,1 0 0,-1-1 0,1 1 0,-1-1 0,1 1 0,-1-1 0,0 0 0,1 1 0,-1-1 0,0 0 0,0 0 0,0 0 0,0 0 0,1 0 0,0-2 0,0 0 3,0 0 0,0 0 0,-1-1 0,1 1 0,-1 0 0,0-1 0,0 1 0,1-5 0,0-9 24,0 0 0,-2-32-1,-1 32-10,1 11 3,0 1 0,0 0 0,0 0 0,-1 0 1,0 0-1,0 0 0,0 0 0,-1 0 0,1 0 1,-1 0-1,-1 1 0,-2-6 0,3 8 26,0 0 0,0-1-1,0 1 1,-1 0 0,1 0-1,-1 1 1,1-1 0,-1 0-1,0 1 1,0 0 0,1-1 0,-1 1-1,0 0 1,0 0 0,0 1-1,-1-1 1,1 1 0,0 0-1,0-1 1,-5 2 0,-1-1 155,3-1-139,-1 0 0,1 1 1,0 0-1,-1 1 0,1-1 0,0 1 0,-1 1 0,1-1 0,0 1 1,0 0-1,0 0 0,0 1 0,0-1 0,1 1 0,-10 7 0,8-4-1160,-23 15 2931,20-16-5774,1-3-5516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20.3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1 6739,'0'0'18371,"0"19"-16399,-1 38-895,-1 8 149,3 0 1,11 87 0,-2-109-974,25 75 0,-34-114-1389,-5-14-1596,-7-15-5013,5 4-2038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2.7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88 1 6963,'0'0'8452,"-39"131"-7363,30-105-657,4-6-432,-5-1-593,0-5-2144,-4-1-2849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21.3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111 41 1601,'0'0'11608,"-3"-2"-9298,3 1-2247,0 1-1,0 0 0,0 0 1,0 0-1,-1-1 1,1 1-1,0 0 1,0 0-1,-1 0 0,1 0 1,0-1-1,0 1 1,-1 0-1,1 0 1,0 0-1,0 0 0,-1 0 1,1 0-1,0 0 1,0 0-1,-1 0 1,1 0-1,0 0 1,0 0-1,-1 0 0,1 0 1,0 0-1,-1 0 1,1 0-1,0 0 1,0 0-1,-1 0 0,1 1 1,0-1-1,0 0 1,-1 0-1,1 0 1,0 0-1,0 0 0,0 1 1,-1-1-1,1 0 1,0 0-1,0 1 1,0-1-1,0 0 0,0 0 1,-1 0-1,1 1 1,-5 23 1770,4 46 113,1-53-1251,-1 9 1,1-11-97,0 1 0,0-1 0,5 24 0,-4-35-511,0 1 0,1-1 0,-1 1 0,1-1 0,0 1-1,0-1 1,0 0 0,1 0 0,0 0 0,-1 0 0,1 0-1,1-1 1,-1 1 0,0-1 0,1 0 0,4 3 0,-4-3-73,0-1 0,0 1 0,0-1 1,1 0-1,-1 0 0,1-1 0,-1 1 1,1-1-1,-1 0 0,1-1 0,0 1 1,0-1-1,6 0 0,-9-1-16,-1 0 0,0-1 0,0 1 0,0-1 0,-1 1 0,1-1 0,0 1 0,0-1 0,-1 1-1,1-1 1,-1-2 0,1 2 1,12-35-85,-2 0 1,-2-1-1,-1 0 0,-2 0 1,-1 0-1,-2-47 1,-4 84 127,0 0 1,0 0-1,0 0 1,0 0 0,-1 0-1,1 0 1,0 0-1,-1 0 1,1 0 0,-1 1-1,1-1 1,-1 1-1,0-1 1,1 1 0,-1-1-1,1 1 1,-3 0-1,-33-6 416,21 6-215,0 1 1,0 0 0,-25 6-1,36-6-251,0 0 0,0 1 0,0 0 0,0 0-1,0 1 1,0-1 0,0 1 0,1 0-1,-1 0 1,1 0 0,0 1 0,0-1 0,-6 9-1,9-11-77,-6 22-1657,-9 13-1135,-2 7-5158,9-23 2054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6.8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4130,'0'0'16282,"0"25"-14481,-1 13-1023,4 109 2005,5-82-1936,2-1 0,31 102-1,-38-185-6424,-1-21 4545,-2 20 426,1 12 277,-1 1 1,0-1-1,0 1 0,-1-1 1,0 1-1,0-1 0,-1 1 0,1 0 1,-2 0-1,-4-13 0,5 18-66,-9-20-256,10 20 961,0 0-1,0-1 0,0 1 0,0-1 0,1 1 0,-1-1 0,0 1 0,1-1 0,0 1 1,0-1-1,0 1 0,0-1 0,0 0 0,0 1 0,1-1 0,-1 1 0,1-1 0,0 1 1,0-1-1,0 1 0,2-4 0,15-18 23,2 2 0,0 0 1,2 1-1,0 1 0,1 1 0,34-20 0,2 8-7414,-49 27 3943,1-3-4055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7.0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2385,'0'0'22010,"70"136"-20889,-45-116-545,5 0-544,0-6-32,-5-7-304,0-7-1873,0 6-1425,-10-6-2449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7.6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8388,'0'0'6624,"6"20"-3478,5 25-1732,16 63 1478,14 1 48,-32-93-3008,-9-16 51,0 0 0,0 0 1,0 1-1,0-1 0,1 0 0,-1 0 0,0 0 0,0 0 1,0 0-1,0 0 0,1 0 0,-1 0 0,0 0 1,0 1-1,0-1 0,1 0 0,-1 0 0,0 0 0,0 0 1,0 0-1,1 0 0,-1 0 0,0 0 0,0 0 1,0-1-1,1 1 0,-1 0 0,0 0 0,0 0 0,0 0 1,0 0-1,1 0 0,-1 0 0,0 0 0,0 0 1,0-1-1,0 1 0,1 0 0,-1 0 0,11-29-1463,-4 8 1732,1 2-403,0 1-1,2-1 1,0 2 0,1 0 0,20-25 0,-30 40 120,1 1 1,-1 0-1,1 0 1,-1 0-1,1-1 0,-1 2 1,1-1-1,0 0 1,-1 0-1,1 0 1,0 1-1,0-1 1,0 1-1,-1-1 1,1 1-1,0 0 1,0 0-1,0 0 0,0 0 1,0 0-1,2 0 1,-1 1 78,0 0-1,0 0 1,0 1 0,1-1-1,-1 1 1,0 0 0,-1-1 0,1 1-1,0 0 1,-1 1 0,3 2-1,2 2 189,0 1-1,-1 0 1,0 0-1,0 0 1,-1 1-1,0 0 1,4 12-1,37 66 152,-38-75-845,-2-14-679,0-28-1744,-3 9 1592,0 12 1138,21-55-406,-22 58 490,1 0 1,0 0-1,0 1 1,1-1-1,-1 1 1,1 0-1,9-9 0,-11 13 208,-1 0-1,1 0 1,-1 0-1,1 0 1,0 1-1,-1-1 0,1 1 1,0-1-1,0 1 1,-1 0-1,1 0 0,0-1 1,0 1-1,-1 1 1,1-1-1,0 0 1,0 0-1,-1 1 0,1-1 1,0 1-1,0-1 1,-1 1-1,1 0 1,-1-1-1,1 1 0,0 0 1,-1 0-1,0 0 1,1 0-1,-1 1 0,3 1 1,4 5 284,1 1 0,-2 0 0,11 14 1,-14-18-682,11 19-5557,-5-16-145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7.9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128 123 4018,'0'0'15300,"15"2"-14502,-3 0-617,0-1 1,1 0-1,13 0 1,-24-2-149,-1 1 0,1-1 0,0 1 0,-1-1 0,1 0 0,0 1 0,-1-1 0,1 0 0,-1 0 0,1 0 0,-1 0 0,0-1 0,1 1 0,-1 0 0,0 0 0,0-1 0,0 1 0,0-1 0,0 1 0,0-1 0,0 1 0,-1-1 0,2-2 0,7-40 664,-8 42-636,-1 0 63,1 1 1,-1-1-1,0 0 1,1 0-1,-1 1 1,0-1 0,0 0-1,0 0 1,0 0-1,0 0 1,-1 1-1,1-1 1,-1 0-1,1 0 1,-1 1 0,1-1-1,-1 0 1,0 1-1,0-1 1,0 1-1,0-1 1,0 1 0,0-1-1,0 1 1,0 0-1,-1 0 1,-1-2-1,-3 1 183,1 0-1,0 1 1,-1 0-1,1 0 1,0 1-1,-1-1 1,1 1-1,-7 1 0,6-1-487,1 0 182,0 1 1,1 0 0,-1 0 0,1 0 0,-1 1-1,1-1 1,-1 1 0,1 0 0,0 0 0,0 1-1,-7 5 1,-46 41-170,20-16-29,30-28 783,-4 2-4963,11-6 4167,1-1-1,-1 0 0,0 1 1,0-1-1,0 0 0,1 0 1,-1 1-1,0-1 0,0 0 1,1 0-1,-1 1 0,0-1 1,0 0-1,1 0 1,-1 0-1,0 0 0,1 1 1,-1-1-1,0 0 0,1 0 1,-1 0-1,0 0 0,1 0 1,-1 0-1,0 0 0,1 0 1,-1 0-1,0 0 1,1 0-1,-1 0 0,0 0 1,1 0-1,-1 0 0,0 0 1,1-1-1,-1 1 0,1 0 1,30 0-6679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8.3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1 278 6915,'0'0'11963,"0"23"-9967,0 149 2584,0-172-4547,0 1-1,0 0 1,0 0-1,0 0 1,0 0-1,0 0 1,1 0-1,-1 0 1,0 0-1,0 0 0,1 0 1,-1-1-1,1 1 1,-1 0-1,1 0 1,0 0-1,-1 0-40,1-1 0,-1 0-1,1 0 1,-1 0 0,1 1-1,0-1 1,-1 0 0,1 0-1,-1 0 1,1 0 0,-1 0-1,1 0 1,-1 0 0,1 0 0,0 0-1,-1 0 1,1-1 0,-1 1-1,1 0 1,-1 0 0,1 0-1,-1-1 1,1 1 0,-1 0-1,0-1 1,1 1 0,-1 0-1,1-1 1,-1 1 0,1-1-1,-1 1 1,1-1 0,6-9-99,1 0 0,-1 0 0,-1 0 0,0-1 0,9-23 0,-2 7-113,-1 1-154,-2 0-1,0-1 1,-1 0 0,8-47 0,-11 26-145,1-95 1492,-6 144-843,-1 1-1,1-1 0,-1 1 0,0-1 1,0 1-1,0 0 0,0-1 1,0 1-1,0-1 0,0 1 0,-1 2 1,0 5 122,-11 98 770,6-64-386,2 0 0,2 1 1,3 47-1,1-80-599,0 1 0,1-1 1,0 0-1,1 1 0,1-1 0,-1-1 1,9 15-1,-11-21-92,0 0 0,1 0 1,-1-1-1,1 1 0,0 0 0,0-1 1,0 1-1,0-1 0,0 0 0,1 0 0,0 0 1,-1-1-1,1 1 0,0-1 0,0 0 0,1 0 1,-1-1-1,0 1 0,1-1 0,-1 0 1,5 1-1,-7-2-1618,-2-10-3642,0-16-1482,0-6-1860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8.7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7171,'0'0'7345,"24"2"-6235,-20-2-1072,188 11 834,-191 13-384,-1 123 3743,0 337 2292,0-482-6694,-4-14-11804,-4-4 7113,-15-10-5908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08.9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9604,'0'0'14727,"150"88"-13862,-130-88-817,0 0-48,-5 0-385,0 0-3232,-5 0-4099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5:11.3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1 7876,'0'0'13790,"-1"25"-11931,0-10-1592,-1 16 482,2 1-1,1 0 1,2-1 0,12 62-1,-4-52-175,0 2-220,1-1-1,24 52 0,-36-92-348,0-2-4,1 0 1,-1 1-1,0-1 1,0 0-1,0 1 1,0-1 0,0 0-1,1 1 1,-1-1-1,0 0 1,0 0-1,0 1 1,1-1-1,-1 0 1,0 0-1,0 1 1,1-1 0,-1 0-1,0 0 1,1 0-1,-1 1 1,0-1-1,1 0 1,-1 0-1,0 0 1,1 0-1,-1 0 1,0 0 0,1 0-1,-1 0 1,0 0-1,1 0 1,0 0 204,0-50-8482,-2 26-683,1 4-3099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10.4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26 236 144,'0'0'14908,"-3"0"-12325,-10 0-627,4 0 8232,9-35-9054,0 22-1129,0 1 1,1-1-1,0 1 1,1 0 0,0-1-1,1 1 1,1 0-1,0 1 1,0-1-1,1 1 1,1-1-1,12-18 1,-16 27-20,-1 1 0,1 0 0,-1-1 0,1 1 0,0 0 0,0 0 0,0 0 0,0 1 0,0-1-1,4-2 1,-6 4 10,1 0 0,-1 1 0,0-1 0,1 0 0,-1 1-1,0-1 1,1 0 0,-1 1 0,0-1 0,0 0 0,1 1-1,-1-1 1,0 1 0,0-1 0,0 1 0,0-1 0,1 0 0,-1 1-1,0-1 1,0 1 0,0-1 0,0 1 0,0-1 0,0 1-1,0-1 1,0 1 0,0-1 0,-1 1 0,3 12-31,78 237 406,-63-199-213,21 95-1,-37-119-64,0-22-79,2-4-9,-2-1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0.1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1 287 5170,'0'0'8663,"28"-4"-7150,94-15-310,-113 17-1103,0-1 0,-1 0 1,1 0-1,-1 0 0,0-1 0,0-1 1,-1 1-1,1-1 0,-1-1 0,0 1 1,11-12-1,-5 5-4,2-2-40,0-1 1,-1 0-1,18-25 0,-26 32 262,-1-1-1,-1 0 1,7-15-1,-9 17 523,0 1-1,0-1 0,0 0 1,-1 0-1,0-14 0,-9 20 1525,-8 1-1798,10-1-502,-1 1 1,1-1-1,0 2 1,-1-1-1,1 1 1,0-1 0,0 2-1,0-1 1,-1 1-1,1 0 1,1 0-1,-1 0 1,0 1-1,-9 6 1,7-1-19,-1 0 1,1 1-1,0 0 0,0 0 1,1 1-1,1-1 1,0 2-1,0-1 0,1 1 1,0 0-1,1 0 0,0 0 1,0 1-1,2-1 1,-1 1-1,2 0 0,-1 0 1,2 0-1,-1 0 0,3 18 1,-2-26-42,1-1 0,-1 0 1,1 1-1,0-1 0,0 0 0,0 0 1,0 0-1,0 1 0,1-1 1,-1 0-1,1 0 0,0-1 1,0 1-1,0 0 0,0-1 0,1 1 1,-1-1-1,1 0 0,-1 0 1,1 0-1,0 0 0,0 0 0,0 0 1,0-1-1,0 1 0,0-1 1,5 1-1,6 2-36,0-2 0,1 0 0,-1 0 0,30-1 0,-39-1 14,1-1-149,0 0 0,0 0 1,-1 0-1,1-1 0,0 0 1,-1 0-1,1 0 0,-1-1 1,10-6-1,17-13-3675,-6-1-5548,-10 3-1637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3.1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27 304,'0'0'16504,"73"13"-16392,-39-13-112,0 0-945,0-13-1648,-15-13-3009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11.3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4 284 2273,'0'0'8876,"0"4"-7232,0 19 10542,0-25-11359,-1-35 108,-1 27-870,2-1 1,-1 0-1,1 0 1,1 1 0,0-1-1,0 0 1,1 1-1,1-1 1,3-10 0,3 3-4,1 1 0,0 0 0,23-29 0,-20 30-4,-13 15-42,1 1-36,0 0 10,0 0 0,0 0 0,0-1 0,0 1 0,0 0 0,0 0 1,0-1-1,0 1 0,-1 0 0,1-1 0,0 1 0,0-1 0,0 1 0,-1-1 1,2-1-1,0 0-383,26-22 697,-20 17-7512,-16 13 778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1.5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81 111 7764,'0'0'15860,"-3"21"-13998,-1 8-1216,0-3 83,2-1 1,0 35-1,2-57-665,0-1 0,0 1 1,0 0-1,0-1 0,0 1 1,1-1-1,-1 1 0,1-1 1,0 1-1,0-1 1,0 1-1,0-1 0,0 0 1,0 1-1,1-1 0,-1 0 1,1 0-1,0 0 0,-1 0 1,1 0-1,0-1 0,0 1 1,3 1-1,0 0-36,0-1-1,0 0 0,0-1 1,0 1-1,0-1 1,1 0-1,-1 0 1,1-1-1,-1 0 0,6 0 1,-7-1-23,0 0-1,-1 0 1,1 0 0,0 0-1,-1-1 1,1 1 0,-1-1-1,0 0 1,1 0 0,-1 0 0,0-1-1,0 1 1,0-1 0,-1 0-1,1 0 1,-1 0 0,1 0-1,-1 0 1,0 0 0,0 0 0,-1-1-1,3-3 1,2-5 9,-1-1 1,0 0-1,-1 1 1,0-1-1,3-18 1,-4-7-32,0-49 1,-3 86 17,0-2 15,-1 0 1,1 1 0,0-1 0,-1 1 0,1 0-1,-1-1 1,0 1 0,0-1 0,0 1 0,0 0 0,0 0-1,-1-1 1,1 1 0,-1 0 0,1 0 0,-1 0 0,0 1-1,1-1 1,-1 0 0,0 1 0,0-1 0,0 1-1,-1 0 1,1-1 0,0 1 0,0 0 0,-1 0 0,1 0-1,0 1 1,-1-1 0,-3 0 0,-10-1 222,0 0 1,0 0-1,0 2 0,-16 1 1,9-1 57,-51 0 109,74 1-410,0-1-1,-1 0 1,1 0 0,-1 0-1,1 0 1,-1 0 0,1 1-1,0-1 1,-1 0 0,1 0-1,0 1 1,-1-1 0,1 0-1,0 1 1,-1-1 0,1 0-1,0 1 1,0-1 0,-1 0-1,1 1 1,0-1 0,0 1-1,0-1 1,0 0 0,-1 1-1,1-1 1,0 1 0,0-1-1,0 1 1,0-1 0,0 0-1,0 1 1,0-1 0,0 1-1,0-1 1,0 1 0,0-1-1,1 1 1,-1 2-104,-3 24-560,-3 31-2229,7-17-4581,3-14-1883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1.8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6771,'0'0'8791,"1"23"-5793,4 150 1242,-3-147-3257,1 1 1,0-1-1,3 0 1,0 0 0,13 34-1,-17-58-1367,-3-11-2163,1 3 20,0-2-4549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2.4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3666,'0'0'18365,"7"1"-17690,-4-1-604,34 7 1352,38 11 0,-65-16-1236,0 2 0,0-1 1,-1 2-1,1-1 0,-1 1 0,0 0 1,0 1-1,-1 0 0,11 10 0,-15-11-105,-1-1 0,0 1 0,0 1 0,0-1 0,-1 0 0,1 1 0,-1-1 0,-1 1 0,1 0 0,-1-1-1,0 1 1,0 0 0,-1 0 0,1 0 0,-1 0 0,-1 6 0,0-2 19,0-1 1,0 1-1,-1-1 1,0 1-1,-1-1 0,0 0 1,0 0-1,-10 17 0,6-17-134,0 1-1,-1-1 1,0-1 0,0 1-1,-1-1 1,0-1-1,-1 0 1,0 0-1,0-1 1,0 0-1,-1-1 1,-12 5-1,0-4-256,-4 2 127,27-8 166,0 0 1,0 0-1,0 0 0,-1 0 1,1 1-1,0-1 1,0 0-1,0 0 0,-1 0 1,1 0-1,0 0 1,0 1-1,0-1 0,0 0 1,-1 0-1,1 0 0,0 1 1,0-1-1,0 0 1,0 0-1,0 1 0,0-1 1,0 0-1,0 0 1,0 0-1,0 1 0,0-1 1,0 0-1,0 0 1,0 1-1,0-1 0,0 0 1,0 0-1,0 1 0,0-1 1,0 0-1,0 0 1,0 1-1,0-1 0,0 0 1,0 0-1,0 0 1,1 1-1,-1-1 0,0 0 1,0 0-1,0 0 0,0 0 1,1 1-1,-1-1 1,0 0-1,0 0 0,0 0 1,1 0-1,-1 0 1,0 0-1,0 0 0,1 1 1,-1-1-1,0 0 0,0 0 1,0 0-1,1 0 1,19 4 208,218-4-2196,-217 1-3024,-1 4-3703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3.0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8500,'0'0'12160,"19"3"-10380,-10-1-1558,4-1 166,0 2 0,1 0 0,-1 0 0,-1 1 0,1 1 1,0 0-1,-1 1 0,0 0 0,20 15 0,-28-18-294,-1 1 1,1-1-1,-1 1 0,0 0 1,0 0-1,-1 0 1,1 0-1,-1 0 0,0 1 1,0-1-1,0 1 1,-1-1-1,2 8 0,-1 3 179,0-1 0,-1 1 0,-2 15 0,1-9-82,0-18-173,0-1 0,0 1 1,0 0-1,-1 0 0,1-1 0,-1 1 1,0 0-1,0-1 0,0 1 1,0-1-1,0 1 0,0-1 0,-1 0 1,1 1-1,-1-1 0,0 0 1,1 0-1,-1 0 0,-3 2 0,-1 0-7,-1 1-1,0-1 0,0 0 0,-15 5 0,-16 10-162,89-20-1340,-6-9 1443,-30 6 63,-1 0-1,1 2 1,0-1-1,-1 2 1,1 0-1,26 2 1,-39 0 11,1 0 0,-1 0 0,1 0 0,-1 0 0,0 1 0,0-1 0,0 1 0,1 0 1,-1-1-1,-1 1 0,1 0 0,0 0 0,0 0 0,-1 0 0,1 1 0,-1-1 0,0 0 0,1 1 0,-1-1 1,0 0-1,-1 1 0,2 4 0,0-3 25,-1 0 0,0 0 0,0 1 0,-1-1 0,1 0 0,-1 1 0,0-1 0,0 1 0,0-1 0,-1 0 0,1 1 1,-1-1-1,-2 7 0,-4-1 5,1-1 0,-2 1-1,1-2 1,-1 1 0,0-1 0,-1 0 0,-13 9 0,-5 6-22,13-11-72,-28 27-833,-52 35 1,89-71-243,0 0 1,-1-1 0,1 0-1,0 0 1,-8 2-1,2-3-5411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3.4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3025,'0'0'15061,"-1"19"-12810,-3 231 4139,4-245-6299,0 0 1,0 0-1,1 0 0,-1 0 1,1-1-1,0 1 0,1 0 1,-1 0-1,1 0 1,4 8-1,-4-11-80,0 1 0,0-1 0,0 1-1,1-1 1,-1 0 0,1 0 0,-1 0 0,1 0 0,0 0 0,0 0-1,0-1 1,-1 1 0,2-1 0,-1 0 0,0 0 0,0 0 0,5 0-1,11 2-16,0-2-1,0 0 0,22-2 1,-1 0 8,-25 0 22,0 1 0,1-2-1,23-5 1,-32 5-183,-1 0-1,1 0 1,-1 0 0,0-1 0,0 0 0,0 0-1,0 0 1,0-1 0,-1 0 0,7-6 0,-11 8-180,1 0 1,-1 1-1,0-1 1,1-1 0,-1 1-1,0 0 1,0 0-1,0 0 1,-1 0-1,1-1 1,-1 1 0,1 0-1,-1-1 1,1 1-1,-1-1 1,0 1-1,0 0 1,-1-3 0,1 1-369,0-29-5389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3.6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1 11701,'0'0'10293,"0"121"-7380,-5-53-1008,0-20-1264,0 6-625,0-7-16,5 1-2225,-5-8-3202,0-13-3665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4.0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41 5122,'0'0'21546,"50"0"-20745,-15 0-65,10 0-144,1 0-272,-6 0-224,0 0-96,-15 0 0,-10-20-480,-5 13-1649,-10-6-2241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4.4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 8996,'0'0'17654,"-1"23"-16571,-3 198 819,4-216-1910,0 1 1,0 0-1,1-1 0,0 1 1,0 0-1,0-1 0,1 1 1,0-1-1,4 9 0,-5-11-5,1-1-1,-1 0 0,1 0 0,0 0 1,0 0-1,0 0 0,0 0 1,0-1-1,0 1 0,0-1 1,1 1-1,-1-1 0,1 0 0,-1 0 1,1 0-1,-1 0 0,1 0 1,-1-1-1,1 1 0,0-1 1,-1 0-1,1 1 0,4-2 0,1 1-39,0-1-1,0 0 1,-1-1-1,1 0 0,-1 0 1,1-1-1,-1 0 1,0 0-1,11-7 0,-7 4 20,0 1-1,1 0 0,12-3 0,8 4-67,-32 3 101,1 1 0,0 0 0,0 0 0,-1 0 1,1 1-1,0-1 0,-1 0 0,1 0 0,0 0 0,-1 0 0,1 1 1,0-1-1,-1 0 0,1 1 0,0-1 0,-1 0 0,1 1 0,-1-1 1,1 1-1,-1-1 0,1 1 0,-1-1 0,1 1 0,-1-1 0,1 1 1,-1-1-1,0 1 0,1 0 0,-1-1 0,0 1 0,0 0 0,1-1 1,-1 1-1,0 0 0,0 1 0,-1 20 125,-1-1 1,-2 1-1,0 0 0,-1-1 0,-1 0 1,0 0-1,-2-1 0,-1 0 1,0 0-1,-2-1 0,-13 20 0,20-34-131,1-1 0,-1 0 0,0 0 0,0-1 0,0 1 0,-1-1 1,1 0-1,-1 0 0,0 0 0,-9 3 0,12-5-289,-1 0 0,0 0 0,1 0 0,-1-1 0,0 1 1,0-1-1,1 0 0,-1 0 0,-5 0 0,6 0-150,1-1-1,0 1 0,-1 0 0,1-1 0,0 1 1,-1-1-1,1 0 0,0 1 0,0-1 0,-1 0 1,1 0-1,0 0 0,0 0 0,0 0 0,0 0 1,0 0-1,0 0 0,1 0 0,-2-2 1,-8-11-7956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4.9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8052,'0'0'12451,"4"32"-10704,-1 1-1267,26 166 2220,-29-198-2678,5 27 532,1 0 1,2 0 0,0-1 0,16 34 0,-21-55-547,0-1 1,0 1 0,1 0 0,-1-1 0,1 1 0,0-1 0,1-1 0,-1 1 0,1 0-1,0-1 1,0 0 0,1 0 0,-1 0 0,1-1 0,0 0 0,0 0 0,0-1-1,0 1 1,0-1 0,0 0 0,1-1 0,-1 0 0,1 0 0,10 0 0,-14 0-27,1-1 0,-1 0 1,0 0-1,0-1 1,0 1-1,0-1 0,0 1 1,0-1-1,0 0 1,0 0-1,0 0 0,4-3 1,-5 2 1,1 0 0,-1-1 0,0 1 0,0-1 0,-1 0-1,1 0 1,0 0 0,-1 1 0,0-1 0,1-1 0,-1 1 0,0-3 0,4-15-81,0 0 1,-2 1-1,-1-2 0,0 1 0,-3-34 1,0 21 9,1 33 701,-2-2-446,-3 0-144,0-1 1,0 1-1,0 0 0,0 1 1,0-1-1,-7-1 0,10 3 39,-1 0-1,1 0 1,0 0-1,-1 1 1,1-1 0,-1 1-1,1 0 1,0 0-1,-1 0 1,1 0 0,-1 0-1,1 0 1,-1 0-1,1 1 1,-1 0 0,1-1-1,0 1 1,-1 0-1,-3 2 1,-11 11 112,1 0-1,1 1 1,-15 18 0,29-32-354,-9-22-16538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3.5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151 0 8884,'0'0'7483,"0"24"-5743,-4 141 1261,4-157-2910,0-1 0,1 0 0,0 0 0,0 1 0,1-1 0,0 0 0,0 0 0,1 0 0,0-1 0,0 1 0,1 0 0,-1-1 0,9 10 0,2 0-93,1-1 1,0 0-1,23 17 1,-34-29-6,0 0 0,-1 0 0,0 1 0,1-1 0,-1 1 0,-1 0 0,1 0 1,0 0-1,-1 0 0,0 0 0,0 0 0,0 1 0,-1-1 0,1 1 0,-1 0 1,0-1-1,0 1 0,-1 0 0,0-1 0,1 1 0,-1 0 0,-1 0 0,1-1 1,-1 1-1,-2 8 0,2-11 24,0 0 1,0-1-1,-1 1 1,1 0-1,-1-1 1,1 1-1,-1-1 1,1 1-1,-1-1 1,0 0-1,0 1 1,0-1 0,0 0-1,0 0 1,0 0-1,0-1 1,0 1-1,-3 0 1,-42 8 260,-112-4-2020,155-5 1312,1 0 0,-1 0 0,1 0 0,-1-1 0,1 1 0,-1-1 0,-5-2 0,7 2 5,1 1-1,-1-1 1,1 0-1,-1 0 1,1 0-1,0-1 1,-1 1-1,1 0 1,0 0-1,0-1 1,-2-2-1,-8-21-9101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6.7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7555,'0'0'12302,"0"6"-10829,9 310 6436,3-161-7260,36 170 0,26 106-63,-57-322-521,89 492-7,-9 146-28,-43-214 2,-31-257-22,-2-16 12,-6-83-36,-13-148 16,0 37-1,-1-13 10,0 101-8,3 26-4,-2 8 4,-4-114-4,17 149-1,-3-122 24,-3 202 0,-9-220-18,0-54-9,3 0-1,0-1 0,2 0 0,1 1 0,10 28 0,56 126-29,-45-122 41,-26-58 1,3 6 2,0-1 0,-1 1 1,0 0-1,-1 0 1,1 0-1,-2 0 0,1 0 1,-2 0-1,1 0 0,-2 18 1,1-12-274,0-16-1072,0-27-2325,0 3 2263,-4-56-4322,-17-29-2628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8.7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8996,'0'0'12811,"12"2"-11984,64 7 1642,87 0 1,303-9-1112,-175 13-876,54-13-316,-327 0-163,0 1-1,0 1 1,0 0 0,-1 1-1,1 1 1,-1 1 0,0 0-1,24 12 1,-34-14-224,4 4 1010,-9 14-90,-4 14-331,-8 49 0,4-49-189,-1 53 0,6 21-90,2 120 346,2-168-295,19 102-1,11-7-139,40 251 0,-51-204 0,21 385 0,-21-266 0,28-2 0,4 35 0,7 24 0,-8-175 0,-15-39 0,-17-80 0,20 166 0,-11 100 0,-8-5 0,-10-213 0,5 124 0,-17 126 0,3-336-1170,12 62 0,-22-130-2351,-1 1-1,-18-34 0,-11-22-6528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49.6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0 380 1425,'3'12'23535,"-1"-9"-23315,3-2 79,-1 1 0,1-1 0,0 1 0,-1-1 0,1-1 0,0 1 0,0-1 0,0 0 0,-1 0 0,1 0 1,6-1-1,32 2 708,-1 5-146,76 2 0,-57-6-640,168-6 304,-203 1-436,1-1 1,29-9-1,13-2 1,231-47 30,-116 23-75,-155 35-45,1 1 0,54 2 0,-51 2 0,-32-1-7,-1 0 1,1 0-1,0 0 1,-1-1-1,1 1 1,0 0-1,-1 0 1,1 0-1,-1 0 1,1-1-1,0 1 1,-1 0-1,1 0 0,-1-1 1,1 1-1,-1-1 1,1 1-1,-1 0 1,1-1-1,-1 1 1,1-1-1,-1 1 1,0-1-1,1 1 1,-1-1-1,0 1 1,1-1-1,-1 0 0,0 1 1,0-1-1,0 1 1,1-1-1,-1 0 1,0 0-1,-2-32-1122,-2 12-489,-1 0-1,0 1 1,-2-1 0,-13-28-1,-27-43-8284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6:59.4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1 199 3922,'0'0'14889,"4"0"-13405,1-1-1218,-1 0 0,1 0 0,0 0 0,0 0 0,-1 0 0,1-1 0,-1 0 0,1 0 0,-1 0 0,0-1 0,5-3 0,47-39 354,-31 23-559,17-17-2,-33 29-49,0 1 1,1 0-1,-1 1 0,2 0 1,-1 1-1,16-9 0,-20 14-1947,-15 3-2990,2-1-2199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00.5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49 177 2801,'0'0'11582,"-25"6"-6508,19 4-5063,6-9-15,-1 0 0,1 1-1,-1-1 1,0 0 0,1 0-1,-1 1 1,0-1 0,0 0-1,0 0 1,0 0 0,0 0-1,0 0 1,0 0 0,-2 0 0,-1 1 1217,10 0 2818,6 0-496,-5-2-4818,3-2 1547,0-1-1,0 0 1,-1 0-1,1-1 1,10-6-1,25-9 589,-20 11-503,2 2 1,-1 0-1,0 2 0,1 1 0,46 1 0,-12-1-150,96-18 0,-95 11 50,102-4 0,-122 15-159,1 0-23,0-2 0,0-2 0,45-8 0,-73 8-49,-1 2 0,31-1-1,-33 2-11,0 0-1,1 0 0,-1-2 0,0 1 1,17-6-1,32-13-37,99-18 0,-156 38-384,2-1 792,-23-6-18472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01.3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89 480,'-3'-3'26700,"2"1"-24695,2 0-3449,1 0 1538,1 1 0,-1 0 0,0 0 1,1 0-1,-1 0 0,1 0 0,0 0 1,-1 0-1,1 1 0,0-1 0,-1 1 1,5 0-1,9-3 426,21-4-8,-1 1 1,1 2 0,0 1-1,44 3 1,-68 0-478,85-8 221,-24 1-93,34-2-22,47-1-18,209 3-123,-40 7 0,-280-3-2995,-30 1-286,-27 1-778,-11 1-6992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02.1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2 177 848,'-2'0'23325,"6"0"-21806,110-7 2606,55-18-2719,-163 24-1364,308-40 731,-242 33-647,153-12 197,-150 11-257,142-23 148,-91 14-214,-111 16 0,-1 1 0,0 0 0,28 2 0,-7 0 0,-35-1-85,1 0 0,-1 0-1,0 0 1,1 0 0,-1 0 0,1 0-1,-1 0 1,0 0 0,1 0 0,-1 0 0,1 0-1,-1 0 1,0 0 0,1 0 0,-1 0-1,1-1 1,-1 1 0,0 0 0,1 0 0,-1 0-1,0-1 1,1 1 0,-1 0 0,0-1-1,1 1 1,-1 0 0,0 0 0,0-1 0,1 0-1,-1 1-195,0 0-1,0-1 1,0 1 0,0-1-1,0 1 1,0 0 0,-1-1-1,1 1 1,0 0-1,0-1 1,0 1 0,0 0-1,-1-1 1,1 1-1,0 0 1,0-1 0,0 1-1,-1 0 1,1 0-1,0-1 1,-1 1 0,1 0-1,0 0 1,-1 0 0,1-1-1,0 1 1,-1 0-1,1 0 1,0 0 0,-1 0-1,-8 0-8223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03.0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4 238 1105,'-1'1'20580,"-1"5"-14989,97-5-2624,99-2-976,-155-2-1884,-1-1 0,1-2 1,37-11-1,43-20-48,-73 20-48,2 2 0,0 3 1,85-12-1,-70 20-11,288-33 0,-260 24 0,0 4 0,137 4 0,-228 5 1,0 0 0,0 0 0,0 0 0,0 0 0,1 0 0,-1 0 0,0 0-1,0 0 1,0 0 0,0 0 0,0 0 0,0 0 0,0 0 0,0 0 0,0 0 0,1 0 0,-1 0 0,0 0 0,0 0 0,0 0 0,0 0-1,0 0 1,0 0 0,0 0 0,0-1 0,0 1 0,0 0 0,0 0 0,1 0 0,-1 0 0,0 0 0,0 0 0,0 0 0,0 0 0,0 0-1,0 0 1,0 0 0,0 0 0,0 0 0,0-1 0,0 1 0,0 0 0,0 0 0,0 0 0,0 0 0,0 0 0,0 0 0,0 0 0,0 0-1,0 0 1,0 0 0,0-1 0,0 1 0,0 0 0,0 0 0,0 0 0,0 0 0,0 0 0,0 0 0,0 0 0,0 0 0,0 0 0,0 0-1,0 0 1,0-1 0,-1 1 0,-4-5-460,5 5 330,-4-4-537,-1 1 0,1 0 0,0 0 0,-1 0 0,0 0 0,0 1 0,0 0 0,0 0 0,0 0 0,-7-1 0,-31 1-6945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03.9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45 258 96,'0'0'8756,"-9"0"-6606,0 0-4491,-18 0 19238,48 0-13999,47-4-2096,1-2 0,79-20 0,-122 22-724,155-45 558,-120 31-303,86-16-1,-132 32-306,294-39 338,-274 36-337,38-11 1,27-3 45,-29 13-65,-62 3-100,7-1-507,-32-4-6796,-4 3 45,-4-2-5579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05.0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14 264 1713,'-14'7'27263,"48"-7"-26804,-1-1 0,1-2 1,-1-1-1,0-2 0,0-1 0,-1-2 0,41-16 1,-53 16-446,1 1 1,0 1 0,1 1-1,0 1 1,0 1 0,0 1-1,39-1 1,-34 5-15,-18 0 0,0-1 0,0 0 0,0 0 0,0-1 0,1 0 0,8-3 0,56-19 0,-35 13 0,-28 7 0,0 1 0,0 0 0,22-2 0,67-9 0,-72 11 0,-1-1 0,44-9 0,-45 6 0,1 1 0,41-1 0,-34-1 0,-29 6 0,0-1 0,0 1 0,0 0 0,0 0 0,8 0 0,16 0 0,41-8 0,-40 5 0,46-2 0,-67 6 0,-1-1 0,1 1 0,0-1 0,15-5 0,-24 6 0,0 0 0,0 0 0,0 0 0,1 0 0,-1 0 0,0 0 0,0-1 0,0 1 0,0 0 0,0 0 0,1 0 0,-1 0 0,0 0 0,0 0 0,0-1 0,0 1 0,0 0 0,0 0 0,0 0 0,0 0 0,0 0 0,0-1 0,1 1 0,-1 0 0,0 0 0,0 0 0,0 0 0,0-1 0,0 1 0,0 0 0,0 0 0,0 0 0,0 0 0,0-1 0,0 1 0,-1 0 0,1 0 0,0 0 0,0 0 0,0-1 0,0 1 0,0 0 0,0 0 0,0 0 0,0 0 0,-1-1 0,-1-1-200,-1 0 1,1 0-1,-1 0 1,0 0-1,1 0 1,-1 1-1,0-1 1,0 1-1,-5-2 0,-16-4-6064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4.2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156 1 2497,'0'0'12430,"-15"18"-10856,0-1-1159,3-4-74,1-1 0,1 2 1,0-1-1,1 2 0,0-1 1,2 1-1,-12 27 0,9-7 425,2-1 1,0 1-1,3 0 0,1 1 0,1 53 0,2-85-742,1 1 0,0-1 0,1 1 0,-1-1 0,1 1 0,0-1 0,0 1 0,0-1 0,1 1 0,-1-1 0,1 0 0,0 0 0,0 0 0,1 0 0,4 6 0,-3-6-41,0-1 0,0 0-1,1 0 1,-1-1-1,1 1 1,-1-1-1,1 0 1,0 0-1,-1-1 1,1 1 0,0-1-1,0 0 1,0 0-1,6 0 1,-5-1-74,0 1 0,0-1 0,0 0 0,0-1 0,0 0 0,0 1 0,0-2 0,0 1 0,-1-1 0,1 0 0,0 0 0,-1 0 0,7-5 0,-9 5 30,0 0 1,0 0-1,0-1 0,0 0 1,0 1-1,-1-1 0,1 0 1,-1 0-1,0 0 0,0-1 0,0 1 1,0-1-1,0 1 0,-1-1 1,0 1-1,0-1 0,0 0 0,0 1 1,0-1-1,-1 0 0,1-8 1,-1 11 87,-1-1 1,1 1 0,0-1 0,-1 0-1,0 1 1,1-1 0,-1 1 0,0-1-1,1 1 1,-1-1 0,0 1-1,0 0 1,0-1 0,0 1 0,-1 0-1,1 0 1,0 0 0,0-1 0,-1 1-1,1 1 1,-1-1 0,1 0 0,-1 0-1,1 1 1,-1-1 0,1 0 0,-1 1-1,1 0 1,-1-1 0,0 1-1,1 0 1,-1 0 0,-1 0 0,-13-2 376,1 2 1,-29 1 0,17 1-177,0-2-364,21 0-3081,1 0-3285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12.3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9 183 4706,'0'0'20567,"-8"0"-14167,31 0-6278,1 0-1,0-2 1,-1-1-1,1-1 1,-1-1-1,0 0 1,0-2-1,35-16 1,-26 8-122,5-2 0,67-22 0,-69 37 0,-35 2-127,1-1 0,0 1 0,-1-1 1,1 1-1,-1-1 0,1 1 0,-1-1 0,1 0 0,-1 1 0,1-1 0,-1 1 1,0-1-1,1 0 0,-1 1 0,0-1 0,0 0 0,1 0 0,-1 1 1,0-1-1,0 0 0,0 0 0,0 1 0,0-1 0,0 0 0,0 0 1,0 1-1,0-1 0,-1-1 0,0-19-6929,-4 1-842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12.7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7363,'0'0'13105,"18"18"-11686,109 106 689,-121-117-1872,1 0-1,-1 1 1,0-1-1,-1 1 1,0 1 0,0-1-1,0 1 1,-1-1 0,-1 1-1,0 1 1,0-1-1,0 0 1,-1 1 0,-1-1-1,0 1 1,0-1-1,-1 1 1,0 10 0,0-7 58,0-8-185,1-1 1,-1 0-1,0 1 0,-1-1 1,1 0-1,-1 1 0,1-1 1,-1 0-1,-1 0 0,1 0 1,-1 0-1,1 0 0,-1 0 1,-4 6-1,-32 38 389,19-25-489,1 0 0,-17 30 0,12-16-11,17-29-86,0 0 0,1 1 0,0 0 0,-4 9 0,9-31-8674,7-15 3541,10-5-1024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13.8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1 211 5491,'0'0'17090,"0"-3"-16063,0-3-948,1 0 0,0 0 0,0 0-1,1 1 1,-1-1 0,1 0 0,1 1-1,-1-1 1,1 1 0,0 0 0,0 0 0,0 0-1,1 0 1,5-6 0,10-8 13,0 1 0,23-17 0,-1 2-13,-36 27-53,-4 5-13,0 1 1,0-1-1,-1 0 0,1 0 1,0 1-1,0-1 1,0 1-1,0-1 0,0 1 1,0-1-1,0 1 0,0-1 1,0 1-1,1 0 0,-1 0 1,0-1-1,0 1 1,0 0-1,0 0 0,0 0 1,0 0-1,0 1 0,2-1 2394,3 9-1543,1 18-418,-1 0-1,0 0 1,2 51-1,-1-9-66,-2-35-184,2 16 155,2 60-1,-9-109-348,0 1-1,0-1 1,0 0 0,0 0-1,0 0 1,1 1 0,-1-1-1,0 0 1,1 0 0,-1 0 0,1 0-1,0 0 1,-1 0 0,2 1-1,2 8 17,1 6-324,5 119 259,-9-118 69,2-14-18,-2-3-17,-1-14-7125,0 1 304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14.6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3105,'0'0'11881,"0"5"-10670,4 68 582,3-1 1,20 89-1,4 36-23,-25-164-1153,17 62 0,-6-33-763,-18-69-581,0 0-1,1 0 1,0 1-1,0-1 1,1-9-1,0-13-1849,-1-35-3119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15.6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28 480,'0'0'18177,"19"0"-16337,319 0 3323,253-14-2808,-230 1-1402,-361 13-929,1 1-1,-1-1 1,1 1-1,0-1 1,-1 1-1,1 0 1,-1-1 0,1 1-1,-1 0 1,0-1-1,1 1 1,-1 0 0,0-1-1,1 1 1,-1 0-1,0 0 1,0-1-1,0 1 1,0 0 0,0 0-1,0 0 1,0-1-1,0 1 1,0 0 0,0 0-1,0 0 1,0-1-1,0 1 1,-1 1-1,1 4 33,4 100 696,19 105 1,4 46-372,-19-163-209,0 20 62,2-65-181,-10-48 545,-2-2-521,0 0-76,0-1 0,0 1 0,0 0 0,0 1 0,-1-1 0,1 0 0,0 1 0,-1-1 0,1 1 0,0-1 0,-1 1 0,1 0 0,0 0 0,-1 0 0,1 1 0,0-1 0,-3 1 0,-6 0-3,-92-2 2,-103 2 0,162 2 0,1 1 0,-72 17 0,97-16 0,-241 57 0,199-52 0,-1-2 0,-83 1 0,45-9-91,98 0-586,1-13-14498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33.7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77 104 5619,'0'0'15569,"0"6"-14739,0 16 131,0-16 3224,-3-16-1727,2-1-3635,4 9 1150,0 1 0,0 0 0,1 0 0,-1 0 0,0 1-1,0-1 1,1 1 0,-1 0 0,0 0 0,1 0 0,5 1 0,10-1 1035,-30-1 286,7 0-1265,1 0 1,-1-1 0,1 1-1,-1-1 1,1 0-1,0 1 1,-1-2-1,1 1 1,0 0-1,1-1 1,-1 1 0,0-1-1,1 0 1,-1 0-1,1 0 1,0 0-1,0 0 1,0 0-1,0-1 1,1 1 0,-1-1-1,1 1 1,0-1-1,0 1 1,-1-6-1,3 7-39,-1 1-1,0 0 1,0 0-1,0 0 1,1 0-1,-1 0 1,0 0-1,1 0 1,-1 0-1,1 0 1,-1 0-1,1 1 1,-1-1-1,1 0 1,0 0-1,-1 0 1,1 1-1,0-1 1,0 0-1,0 1 1,0-1-1,-1 0 1,1 1-1,0-1 1,0 1-1,0 0 1,0-1-1,2 1 1,31-5-54,-32 5 13,-4 1 104,1 0 18,0 0 0,-1 0 0,1 0 0,-1 0 0,1-1 0,-1 1 0,0-1 0,1 1 0,-1-1 0,0 1 0,1-1 0,-1 0 0,0 0 0,1 0 0,-1 0 0,0 0 0,-1-1 0,0 2-83,0-1 1,0 0-1,0 0 0,0-1 0,1 1 1,-1 0-1,0-1 0,0 0 0,0 0 1,1 0-1,-5-1 0,6 0-65,2 2 54,0-1 1,0 0-1,0 0 1,0 0-1,0 1 0,0-1 1,0 0-1,0 1 1,0-1-1,0 1 0,0 0 1,0-1-1,0 1 1,0 0-1,1-1 0,-1 1 1,0 0-1,0 0 1,0 0-1,0 0 0,1 0 1,-1 0-1,0 1 1,1-1-1,0 0-6,-1 0 0,1 1 0,0-1 0,-1 0 0,1 1 0,-1-1 0,1 1 0,-1-1 1,1 1-1,-1 0 0,0 0 0,1 0 0,-1-1 0,0 1 0,0 1 0,1-1 0,1 2 0,-3-3 39,0 1 0,1-1 0,-1 1 1,0-1-1,0 1 0,1-1 0,-1 1 0,0-1 0,0 1 0,0-1 0,0 1 1,1 0-1,-1-1 0,0 1 0,0-1 0,0 1 0,0-1 0,0 1 0,0-1 0,-1 1 1,1-1-1,0 1 0,0 0 0,0-1 0,0 1 0,-1-1 0,1 1 0,0-1 1,0 1-1,-1-1 0,1 0 0,0 1 0,-1-1 0,1 1 0,-1-1 0,1 0 0,-1 1 1,1-1-1,0 0 0,-1 1 0,1-1 0,-1 0 0,1 0 0,-1 0 0,0 1 1,1-1-1,-1 0 0,0 0 0,-34 1 694,24-1-626,10 0-139,32 1-1103,-27 0 1210,0 0 0,-1 0 0,1 1 0,-1-1-1,0 1 1,1 0 0,-1 0 0,0 1 0,0-1-1,0 0 1,-1 1 0,1 0 0,0 0-1,-1-1 1,0 2 0,0-1 0,0 0 0,0 0-1,0 1 1,-1-1 0,1 1 0,-1-1-1,0 1 1,0 0 0,0-1 0,-1 1 0,1 0-1,-1 0 1,0-1 0,0 6 0,-30-8 450,25-1-496,-1-1 0,0-1 0,0 1 0,1-1 0,-1 0 0,1 0 0,-1 0 0,1-1 0,0 0 0,0 0 0,0 0 0,1-1 0,-1 0 0,1 0 0,-1 0 0,1 0 0,1-1 0,-1 1 0,1-1 0,-1 0 0,1 0 0,-3-8 0,6 12-3,-1 1-1,1-1 1,0 0-1,0 0 1,0 1-1,-1-1 1,1 0-1,0 0 1,0 1-1,0-1 1,0 0-1,0 0 1,0 1-1,0-1 1,1 0 0,-1 0-1,0 1 1,0-1-1,0 0 1,1 0-1,-1 1 1,0-1-1,1 0 1,-1 1-1,1-1 1,-1 0-1,1 1 1,0-1-1,1-1-14,-1 1-1,1 0 1,0 0-1,0 1 0,0-1 1,0 0-1,0 1 0,0-1 1,0 1-1,0-1 0,2 1 1,2 0-32,1-1 0,0 2 1,0-1-1,-1 1 0,1 0 0,9 2 1,-14-2 57,1 0 1,-1 1-1,1-1 1,-1 0-1,0 1 1,1-1-1,-1 1 1,0 0-1,0 0 1,0 0-1,0 0 1,-1 0-1,1 0 1,0 1-1,-1-1 1,0 0-1,1 1 1,-1-1-1,0 1 1,1 3-1,-2-5 401,-15 0-373,-32-2 7,45 1-43,1 0 0,-1 0 1,1 0-1,-1-1 0,0 1 0,1-1 1,-1 1-1,1-1 0,-1 1 1,1-1-1,-1 0 0,1 0 0,0 0 1,-1 0-1,1 0 0,0 0 0,0 0 1,0 0-1,-1 0 0,1-1 0,1 1 1,-3-3-1,2-3 0,2 6-6,-1 0-1,0 0 1,1 0 0,-1 1 0,1-1-1,0 0 1,-1 0 0,1 0 0,-1 0-1,1 1 1,0-1 0,0 0 0,-1 1-1,1-1 1,0 0 0,0 1 0,0-1-1,0 1 1,0 0 0,0-1 0,0 1-1,0-1 1,0 1 0,0 0-1,0 0 1,0 0 0,0 0 0,0 0-1,0 0 1,0 0 0,0 0 0,0 0-1,0 0 1,0 0 0,1 1 0,37 8-212,-37-9 232,-2 1-1,1-1 1,0 0 0,0 1-1,0-1 1,-1 1 0,1-1-1,0 0 1,-1 1 0,1 0-1,0-1 1,-1 1 0,1-1 0,-1 1-1,1 0 1,-1-1 0,1 1-1,-1 0 1,1 0 0,-1-1-1,0 1 1,1 0 0,-1 0-1,0 0 1,0-1 0,0 1 0,1 0-1,-1 0 1,0 0 0,0 1-1,-1-1-47,0-1 1,0 1-1,0 0 0,0-1 0,0 1 0,0-1 0,0 1 1,0-1-1,0 1 0,0-1 0,0 0 0,0 1 0,0-1 1,-1 0-1,1 0 0,0 0 0,0 0 0,0 0 0,0 0 1,0 0-1,0 0 0,-1-1 0,0 1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36.1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188 108 6243,'0'0'14596,"-8"-1"-12961,-6 0-862,-64-11 1924,69 10-2419,-1 0 0,1-1 0,0 0 0,0 0 0,0-1 0,-9-5 0,16 7-253,1 1-1,0-1 1,0 0 0,0 0-1,0 0 1,0 0-1,0 1 1,0-1 0,0 0-1,1 0 1,-1 0 0,1-1-1,-1-2 1,1 4-41,0 0 0,0 0 0,-1 0-1,1 0 1,0 1 0,0-1 0,0 0 0,0 0 0,0 0 0,0 0 0,0 0-1,0 0 1,0 1 0,0-1 0,1 0 0,-1 0 0,0 0 0,0 0 0,1 1-1,-1-1 1,1 0 0,-1 0 0,1 1 0,-1-1 0,1 0 0,-1 1 0,1-1 0,1 0-1,13 0-151,31 4-8,-44-3 205,1 1-1,-1 0 1,1-1 0,-1 1-1,0 0 1,1 0 0,-1 1 0,0-1-1,0 0 1,0 1 0,0 0-1,0-1 1,0 1 0,0 0-1,2 2 1,-4-3 13,0-1 0,0 0 1,0 0-1,0 0 0,1 0 0,-1 1 0,0-1 0,0 0 1,0 0-1,0 0 0,0 1 0,1-1 0,-1 0 1,0 0-1,0 0 0,0 1 0,0-1 0,0 0 0,0 0 1,0 1-1,0-1 0,0 0 0,0 0 0,0 1 0,0-1 1,0 0-1,0 0 0,0 1 0,0-1 0,0 0 0,0 0 1,0 1-1,-1-1 0,1 0 0,0 0 0,0 0 0,0 1 1,0-1-1,0 0 0,-1 0 0,1 0 0,0 0 1,0 1-1,0-1 0,-1 0 0,1 0 0,0 0 0,0 0 1,0 0-1,-1 0 0,1 1 0,-9 0 173,1 1 0,-1-1-1,-15 0 1,22-1-207,31 0-838,-28 0 855,-1 0 0,1 0 0,-1 0 0,1 0 0,-1 0 0,1 0 0,-1 0-1,1 0 1,0 1 0,-1-1 0,1 0 0,-1 0 0,0 0 0,1 1-1,-1-1 1,1 0 0,-1 0 0,1 1 0,-1-1 0,0 0 0,1 1-1,-1-1 1,1 1 0,-1-1 0,0 0 0,0 1 0,1-1 0,-1 1 0,0-1-1,0 1 1,1 0 0,-1-1-10,0 0 0,0 1-1,0-1 1,0 0 0,0 0-1,0 0 1,0 1 0,0-1 0,0 0-1,0 0 1,0 0 0,0 1-1,0-1 1,0 0 0,0 0-1,-1 0 1,1 1 0,0-1 0,0 0-1,0 0 1,0 0 0,0 0-1,0 1 1,-1-1 0,1 0 0,0 0-1,0 0 1,0 0 0,0 0-1,-1 0 1,1 1 0,0-1 0,0 0-1,0 0 1,-1 0 0,1 0-1,0 0 1,0 0 0,0 0-1,-1 0 1,1 0 0,0 0 0,0 0-1,0 0 1,-1 0 0,1 0-1,0 0 1,0 0 0,0 0 0,-1 0-1,1-1 1,0 1 0,0 0-1,0 0 1,-1 0 0,-5-27-98,5 24 35,-1 0 0,1 0 0,0 0 0,0 0 0,0 0 0,0-1 0,1 1 0,-1 0 0,1 0 0,0-5 0,0 6-150,13 17-786,-7-12 1290,-4-1-1014,-6-1-3262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40.9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6 129 2401,'-2'-1'22281,"-2"-5"-15018,36 4-7158,0-1 0,0-2 1,39-11-1,-38 7-5,1 2 0,0 2 1,45-2-1,-78 7-217,-1 0 1,1-1-1,-1 1 0,1 0 0,0 0 1,-1-1-1,1 1 0,-1 0 0,1-1 1,-1 1-1,1 0 0,-1-1 0,0 1 1,1-1-1,-1 1 0,1-1 1,-1 1-1,0-1 0,1 1 0,-1-1 1,0 1-1,0-1 0,0 0 0,1 1 1,-1-1-1,0 1 0,0-1 0,0 0 1,0 1-1,0-1 0,0 0 1,0 0-1,-1-25-7618,1 21 4982,0-16-6342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41.2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10453,'0'0'11578,"15"7"-9985,54 23-320,-58-24-983,-1 0 1,0 1 0,0 0 0,0 0 0,-1 1-1,0 0 1,0 1 0,14 18 0,-13-15-27,-5-5-35,0-1 0,0 0-1,-1 1 1,0 0 0,-1 0-1,1 0 1,-1 1 0,3 10 0,-5-14-124,-1-1-1,1 1 1,0 0 0,-1-1 0,0 1 0,0 0 0,0 0 0,-1-1-1,1 1 1,-1 0 0,0-1 0,0 1 0,0 0 0,0-1 0,0 0-1,-1 1 1,0-1 0,0 0 0,0 1 0,-2 2 0,-149 162 468,150-165-603,0 0 0,0 0 0,0 0-1,-1 0 1,1-1 0,-1 1 0,-3 1-1,-1-1-5844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54.0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 69 6227,'0'0'17106,"-8"0"-12898,93 0-1791,1 2-1599,157-18-1,-165 10-636,-45 5-74,-35-31-4279,-6 23-513,-2 4-3361,0 4-3747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4.7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2513,'0'0'12667,"20"1"-11455,167 10 538,-169-11-1689,15 3 24,-32-3-88,0 1-1,1-1 0,-1 1 1,0-1-1,0 1 0,0-1 0,0 1 1,1 0-1,-1 0 0,0-1 1,0 1-1,-1 0 0,1 0 0,0 0 1,0 0-1,0 0 0,-1 0 1,1 0-1,0 1 0,-1-1 0,1 0 1,0 2-1,1 10 105,0 0 1,-1 0-1,-1 0 0,0 0 1,-2 20-1,0-2 494,-3 10 271,-1 0 0,-2 0 0,-26 78 0,-5 24 32,30-112-916,9-29-260,-4-1-3818,-2-21-6492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54.3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9428,'0'0'12121,"28"21"-11025,90 65-170,-102-74-586,0-1 0,0 2 0,-1 0 0,0 1 0,-2 0 0,24 33 0,-32-41-219,-1 0 0,0 1 1,-1-1-1,1 1 1,-2 0-1,1 0 0,2 10 1,-4-14-65,-1 0 0,1 0 1,-1 0-1,1 0 0,-1-1 1,0 1-1,0 0 0,-1 0 1,1 0-1,0 0 0,-1 0 0,0 0 1,0 0-1,0-1 0,0 1 1,0 0-1,0-1 0,-1 1 0,1 0 1,-1-1-1,0 0 0,-2 3 1,-158 142 214,158-142-326,4-5 12,-1 1 0,0 0-1,1 0 1,-1-1-1,0 1 1,0 0 0,1-1-1,-1 1 1,0 0-1,0-1 1,0 1 0,0-1-1,0 0 1,0 1 0,0-1-1,0 0 1,-1 1-1,2-9-9060,6-4 6696,-4 9 1184,20-28-4871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54.7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4290,'0'0'13601,"0"18"-12249,1 24-281,2 0 0,9 48 0,16 58 1230,39 173 875,-57-278-2973,-8-31-163,0 1 0,1-1-1,1 0 1,0 0 0,1 0-1,0-1 1,1 1-1,8 12 1,-13-25-95,-1 0-1,1 0 1,0 0-1,-1 0 1,1 0 0,-1-1-1,0 1 1,1 0-1,-1 0 1,0 0 0,0-1-1,0 1 1,0 0-1,0 0 1,0-1 0,0 0-1,-1-25-2879,-1 1-1,-11-48 1,-1 15-3004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55.8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37 7155,'0'0'12510,"27"0"-10795,162 0 980,265 0 338,-397-3-2740,105-18-1,-114 13-220,-41 6-43,0 1 1,0 0-1,0 1 1,0-1-1,0 1 1,0 1-1,0-1 1,0 1 0,0 0-1,0 1 1,0 0-1,0 0 1,8 4-1,-12-4 22,-1 0 0,1-1 0,0 1 1,0-1-1,0 0 0,-1 1 0,1-1 0,1-1 0,-1 1 0,0 0 0,0-1 0,0 1 0,3-1 0,-5 0 13,1 26 375,1 0 0,2 0 0,0 0 0,1-1 0,15 37 0,7 27-103,-11-26-56,4 0 0,37 79 0,-4-24-280,-48-104 0,0 0 0,5 22 0,10 25 0,-20-61 0,-1 0 0,0 1 0,0-1 0,0 0 0,0 0 0,0 1 0,0-1 0,0 0 0,0 0 0,0 0 0,0 1 0,0-1 0,0 0 0,0 0 0,0 1 0,0-1 0,0 0 0,0 0 0,0 0 0,0 1 0,0-1 0,0 0 0,0 0 0,0 1 0,0-1 0,0 0 0,0 0 0,-1 0 0,1 0 0,0 1 0,0-1 0,0 0 0,0 0 0,-1 0 0,1 0 0,0 1 0,0-1 0,0 0 0,-1 0 0,1 0 0,0 0 0,0 0 0,0 0 0,-1 0 0,1 0 0,0 0 0,0 0 0,-1 0 0,1 0 0,0 0 0,0 0 0,-1 0 0,-8 0 0,-59-1 0,19 0 0,0 1 0,0 3 0,-53 10 0,-110 33 0,165-38 0,-1-2 0,0-2 0,0-3 0,-49-4 0,5 1 0,14 2 0,59 7-1774,3-7-6627,6 0 232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7:56.4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74 1 3330,'0'0'21743,"-7"19"-20236,-10 36-835,2 2-1,-11 95 0,24-134-502,-1 14 209,0 1 1,3 0 0,0-1 0,6 35 0,-5-60-368,0-1-1,1 1 1,0-1 0,1 0 0,-1 0 0,1 0-1,0 0 1,1-1 0,-1 1 0,1-1 0,0 0 0,0 0-1,1 0 1,0 0 0,-1-1 0,2 0 0,-1 0 0,10 6-1,-4-5-29,-1 0-1,1-1 1,0 0-1,0-1 1,1 0-1,-1-1 1,0 0-1,1-1 1,18 0-1,-21 0 17,0-1-1,0-1 0,0 0 0,0 0 1,15-4-1,-20 4 5,-1-1 1,0 1-1,0-1 0,0 0 1,-1 0-1,1 0 1,0 0-1,-1-1 0,1 1 1,-1-1-1,0 1 1,0-1-1,0 0 0,0 0 1,0 0-1,-1 0 1,3-5-1,3-10 60,-1 0 0,-1-1 0,-1 0 0,0 0 0,-1 0 0,-1 0 0,-1 0 1,-1-21-1,-1 40-45,1-1 0,0 0 0,-1 0 0,1 1 0,-1-1-1,1 0 1,0 0 0,-1 1 0,1-1 0,-1 1 0,0-1 0,1 0 0,-1 1 0,0-1 0,1 1 0,-1-1 0,0 1 0,1 0 0,-1-1 0,0 1 0,0 0 0,0-1 0,1 1 0,-1 0 0,0 0 0,0 0 0,0 0 0,1 0 0,-1 0 0,-2 0 0,-32-1 225,26 2-172,-21-2 68,-32 0 249,58 1-368,0 1 1,0-1-1,0 1 0,0 0 0,0 0 1,0 0-1,1 1 0,-1-1 0,0 1 1,1 0-1,-7 5 0,-26 31-18,29-29 0,0 0 0,-1-1 0,0 0 0,-13 10 0,21-18-2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8:59.9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4578,'0'0'16568,"21"4"-15544,-7-1-872,18 3 170,0 0 0,61 1 0,93-7 1882,-186 32 874,-3 50-2089,-17 93-1,4-46-654,12-30-358,4-98-264,-5-29-7430,4 15 4303,-3-12-4032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00.2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10277,'0'0'12747,"9"6"-11888,14 8-338,0 0-1,2-1 1,-1-2 0,1 0-1,48 12 1,-50-19-494,-5 0-55,-1-2-1,23 1 0,-39-3-686,-1-1 419,0 0-1,0 1 1,0-1-1,-1 0 0,1 0 1,0 0-1,-1 0 1,1 1-1,0-1 1,-1 0-1,1 0 0,-1 1 1,1-1-1,-1 0 1,1 0-1,-1 1 1,0-1-1,1 1 0,-1-1 1,0 1-1,0-1 1,0 0-1,-4-3-1710,-18-14-6946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02.0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98 2401,'0'0'17427,"9"0"-13953,37-6-1028,3-5-1242,20-6-697,0 3 1,0 3-1,82-2 0,-58 14-513,-21 1 154,0-3 0,141-20 0,-197 18-146,0 1 0,0 0 0,24 2 0,-40 0 16,25 0-143,-23 0 114,1 1-1,-1-1 1,1 1-1,-1 0 1,1-1-1,-1 1 1,1 0-1,-1 1 1,0-1-1,0 0 1,1 1-1,-1-1 1,0 1-1,0-1 1,-1 1-1,1 0 1,0 0-1,-1 0 1,1 0-1,-1 0 1,2 4-1,0-3 13,-1 1 1,0-1-1,1 0 0,0 0 0,0 0 0,0 0 1,0-1-1,0 1 0,0-1 0,1 0 0,-1 0 0,7 3 1,1-2-25,-8-2 20,-1-1-1,0 1 1,1 0 0,-1-1 0,0 1 0,0 0 0,0 0 0,0 1 0,0-1-1,0 0 1,0 1 0,0-1 0,2 3 0,-4-4 2,0 0 0,0 0 1,0 0-1,1 1 0,-1-1 0,0 0 0,0 0 0,0 0 1,0 0-1,1 0 0,-1 0 0,0 0 0,0 1 1,0-1-1,1 0 0,-1 0 0,0 0 0,0 0 0,0 0 1,1 0-1,-1 0 0,0 0 0,0 0 0,0 0 1,1 0-1,-1 0 0,0 0 0,0 0 0,1 0 1,-1 0-1,0 0 0,0-1 0,0 1 0,0 0 0,1 0 1,-1 0-1,1 0 1,-1-1 1,0 1 0,1 0-1,-1 0 1,1 0 0,-1 0-1,1-1 1,-1 1 0,1 0 0,-1 0-1,1 0 1,0 0 0,-1 0-1,1 0 1,-1 1 0,1-1-1,-1 0 1,1 0 0,-1 0-1,1 0 1,-1 1 0,0-1-1,1 0 1,0 1 0,3 3 9,-3-3 164,-1 19 1477,-1-1-1497,-1 1 0,-5 21 0,4-21-51,0 0 0,0 24 0,2-22-99,2 0 1,0-1-1,1 1 0,9 34 0,-5-33 16,-2 0-1,3 30 0,-6-34-14,2 1-1,0-1 0,11 35 0,-12-49-28,1-4 14,-2-1 34,-1 3-1,-1 0 0,1-1 0,-1 1 0,0 0 0,1-1 0,-1 1 0,0-1 0,-1 1 0,1-1 0,0 1 0,-1-1 0,1 0 0,-1 0 0,-3 4 0,-31 26 28,22-21-21,-1 1-7,0-1-1,0-1 1,-1-1-1,-1 0 1,-25 10-1,-93 25 115,71-25-126,37-12 21,0 0 1,-1-2-1,-49 3 0,-86-8 161,76-1-152,-54 7-41,-13-6-53,153 0-313,-13 0-12915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03.3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 20 4210,'0'0'13958,"-3"2"-11797,-7 8 4480,19-9-2706,3-1-4467,-8 0-275,40-2 982,67-12 1,-67 7-105,70-3 0,12 10-146,-125 0 166,0 17-30,1-1 0,1 0 0,0 0 0,8 19 0,3 23 232,20 131 342,13 77 168,-47-262-779,0 0 0,0 0 0,0-1 0,-1 1 0,0 0 0,0-1 0,0 1 0,0 0 0,0-1 0,-1 1 0,1-1 0,-1 1 0,0-1 0,0 0 0,-1 0 0,1 0 0,0 0 0,-1 0 0,0-1 0,0 1 0,-4 3 0,-16 18 104,21-22-128,-1 0 0,1 0 0,-1 0 0,1 0 0,-1 0 0,0 0 0,1-1 0,-1 1 0,0-1 0,0 0 0,0 1 0,0-2 0,0 1 0,-1 0 0,-3 0 0,-53 2 0,50-3 0,-17 0 0,-15-1 0,1 2 0,-75 12 0,89-8-496,0-1 0,-50 0-1,76-4-423,1 5-3199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04.8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60 2449,'0'0'24459,"3"0"-24026,1-1-295,0 0 1,0 0-1,0 0 1,0 0 0,0-1-1,0 0 1,6-3 0,23-9 384,5 5-238,0 2-1,63-5 1,83 9-241,-158 3-29,-26 0 11,2 35 20,24 140 892,-14-78-761,-11-92-159,2 23-3,2 0 0,0 0-1,2-1 1,1 0 0,16 35 0,-23-60-17,0 1 5,0-1-1,0 0 0,0 0 0,0 0 1,0 1-1,0-1 0,-1 1 1,1-1-1,-1 0 0,0 4 1,0-5 82,0 19-285,0 9 189,0-26 49,0 0-14,0 64-56,0-66 91,0 1 0,-1-1 1,1 1-1,0-1 1,-1 1-1,0-1 0,1 0 1,-1 1-1,0-1 0,1 0 1,-1 0-1,0 1 1,0-1-1,0 0 0,0 0 1,0 0-1,-1 0 1,1 0-1,0 0 0,0-1 1,-1 1-1,-2 1 0,-13 10 56,12-6-82,3-4-22,1 0 1,-1 0-1,0 0 0,0 0 0,0 0 0,0-1 1,0 1-1,0-1 0,0 0 0,0 1 1,0-1-1,-4 1 0,1 3-11,4-4 0,1-1 0,-1 0 0,0 1 0,1-1 0,-1 0 0,0 0 0,0 1 0,1-1 0,-1 0 0,0 0 0,0 0 0,1 0 0,-1 0 0,0 0 0,1 0 0,-1 0 0,-1-1 0,-11 5 0,1-1 0,-1-1 0,0-1 0,-15 1 0,-35 5 0,-28 10 0,79-14 0,-1-2 0,1 0 0,-15-1 0,18 0 0,1 0 0,0 0 0,0 0 0,0 1 0,0 1 0,0-1 0,0 1 0,0 1 0,-14 5 0,19-6-186,-10 3-1317,13-14-3598,0-8-968,0-3-3082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05.5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38 0 656,'0'0'15242,"5"11"-12916,14 34-431,-14-30-337,-5-14-251,-2 0-128,-15 8 144,13-7-1070,1 1 1,-1-1-1,0-1 1,0 1-1,0 0 1,0-1-1,0 0 1,-1 0-1,-7 1 1,12-34-513,1 31 231,-1-1 1,0 1-1,1 0 1,0 0-1,-1-1 0,1 1 1,0 0-1,-1 0 1,1 0-1,0 0 1,0 0-1,0 0 0,0 0 1,0 0-1,0 1 1,0-1-1,0 0 0,0 0 1,1 1-1,-1-1 1,0 1-1,0-1 0,1 1 1,1-1-1,34-3-248,-24 10 395,-13-6-82,0 0 0,0 0 1,0 0-1,0 0 1,1 0-1,-1 0 1,0 0-1,0 0 0,0 0 1,0 0-1,0 0 1,1 1-1,-1-1 1,0 0-1,0 0 0,0 0 1,0 0-1,0 0 1,0 0-1,1 0 0,-1 0 1,0 1-1,0-1 1,0 0-1,0 0 1,0 0-1,0 0 0,0 0 1,0 0-1,0 1 1,0-1-1,0 0 1,0 0-1,0 0 0,0 0 1,0 1-1,0-1 1,0 0-1,0 0 0,0 0 1,0 0-1,0 0 1,0 1-1,0-1 1,0 0-1,0 0 0,0 0 1,0 0-1,0 0 1,0 0-1,0 1 1,0-1-1,-1 0 0,1 0 1,0 0-1,0 0 1,0 0-1,0 0 0,0 0 1,0 0-1,-1 1 1,-17-1-713,33 0-11469,-1 0 1747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4.9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7876,'0'0'10564,"112"52"-10548,-83-45-16,-5-7-2417,1 0-3922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06.2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68 92 3474,'0'0'13849,"0"-1"-13666,0-1 1,0 1-1,0-1 0,0 1 1,0-1-1,0 1 1,0-1-1,0 1 1,-1-1-1,1 1 1,-1-1-1,0-1 1,-3-1 155,0 0 1,0 0 0,0 0-1,-1 1 1,0-1-1,1 1 1,-7-2 0,-8-7 1190,18 11-1513,1 1-1,0 0 1,-1 0 0,1 0 0,0 0-1,0-1 1,-1 1 0,1 0-1,0 0 1,0-1 0,0 1 0,-1 0-1,1 0 1,0-1 0,0 1-1,0 0 1,0 0 0,0-1 0,-1 1-1,1 0 1,0-1 0,0 1-1,0 0 1,0-1 0,0 1 0,0 0-1,0-1 1,0 1 0,0 0 0,0 0-1,0-1 1,0 1 0,0 0-1,1-1 1,-1 1 0,0 0 0,0-1-1,0 1 1,0 0 0,0 0-1,1-1 1,-1 1 0,0 0 0,0 0-1,0-1 1,1 1 0,-1 0-1,0 0 1,0 0 0,1 0 0,-1-1-1,0 1 1,1 0 0,-1 0-1,0 0 1,1 0 0,12-6 41,24 4 821,-36 2-785,0 0 1,0 0-1,0 0 0,0 0 1,0 0-1,0 0 0,0 0 1,0 0-1,1 1 1,-1-1-1,0 0 0,-1 1 1,1-1-1,0 1 0,0-1 1,0 1-1,0-1 0,0 1 1,0-1-1,0 1 0,-1 0 1,1 0-1,0-1 0,-1 1 1,1 0-1,0 0 0,-1 0 1,1 1-1,-39-2 1598,38 0-2185,-4 0 1284,3-20-11097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08.0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 60 2801,'-2'0'16027,"-8"0"-5335,26-1-10661,1-1 0,-1-1 0,18-5 0,26-4 80,3 6-62,90 4-1,-84 3-30,-63-1-15,0-1 0,-1 0 1,1 0-1,-1 0 0,1 0 0,-1-1 1,0 0-1,0 0 0,8-5 1,3 0 0,-10 6 2416,-6 29-2049,6 6-347,15 47 1,-13-55-21,-1 0 0,-1 0 0,-2 1 0,2 32 0,-4 2-4,17 103 0,15-30 0,-11-53 0,-23-80 0,1 3 0,0 0 0,0-1 0,0 1 0,1 0 0,0-1 0,0 1 0,0-1 0,0 1 0,0-1 0,6 6 0,10 31 0,-17-34 0,-1 1 0,0-6 0,0 0 0,0 0 0,-1 0 0,1-1 0,0 1 0,-1 0 0,1-1 0,-1 1 0,1 0 0,-1-1 0,1 1 0,-1 0 0,0-1 0,1 1 0,-1-1 0,0 1 0,1-1 0,-1 1 0,0-1 0,1 0 0,-1 1 0,0-1 0,0 0 0,0 1 0,1-1 0,-1 0 0,0 0 0,0 0 0,0 0 0,0 0 0,1 0 0,-1 0 0,0 0 0,0 0 0,0 0 0,1-1 0,-1 1 0,0 0 0,0 0 0,-1-1 0,0 0 0,-11 1 0,1 0 0,-1 1 0,1 0 0,0 1 0,0 0 0,0 1 0,-22 8 0,24-8-8,1-1 0,-1 0 0,1-1 0,-1 0-1,0 0 1,0-1 0,1 0 0,-1-1 0,-19-3 0,-24-1-156,14 5-3369,38-4-907,1-5 1886,0 8 1366,0-18-7037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08.5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33 6771,'0'0'13980,"1"8"-12857,-1 2-834,0-5-150,1 0 1,-1-1 0,1 1 0,0 0 0,0 0-1,3 5 1,-4-8 1525,0-4-1545,0 0 1,-1 0-1,1 0 0,-1-1 1,1 1-1,-1 0 0,0 0 0,0 0 1,0 0-1,-2-3 0,-6-10 705,7 8 1584,-7-11-5704,-5-7-5197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09.7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 99 64,'-2'0'22336,"-10"1"-12753,16 0-9541,-1 1 1,1-1-1,-1 0 1,1 0-1,0-1 1,-1 1-1,1-1 1,0 1-1,-1-1 1,1 0-1,0-1 1,6 0-1,3 0 9,13 0 3,42-7 1,-42 3-19,45 0 0,-45 2-36,0 0 0,1-2 0,-1-1 0,-1-1 0,37-15 0,-8 4 0,-52 18 0,12-5 0,1 0 0,0 1 0,1 1 0,19-2 0,-26 5 0,-4 0-72,-4 0-544,-11 0-6350,-4 0-2012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10.1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11429,'0'0'13124,"13"7"-12156,-9-4-907,38 21 1614,73 32 1,-103-51-1508,-1 0 0,0 0 0,19 13 1,-29-15-114,1 0 0,-1 0 0,0 0 0,-1 0 1,1 0-1,0 0 0,-1 0 0,0 0 0,0 0 1,0 0-1,0 0 0,0 0 0,-1 6 0,0 5 168,0-5-133,0-1 1,0 1 0,-1-1-1,-1 0 1,1 0-1,-1 0 1,0 0 0,-1 0-1,0-1 1,-10 15-1,8-13-65,-1 0 0,0-1 0,0 0 0,-1 0 0,0 0 1,0-1-1,-1 0 0,-14 8 0,8-5-136,14-9-148,0 0 0,-1 0 0,1 0 0,0 0 0,-1 0 0,1-1 0,-1 1 0,1-1 0,-1 1 0,1-1 0,-1 1 0,1-1 0,-1 0 0,0 1 0,1-1 0,-1 0 0,-2-1 0,1 2-1279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14.4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34 1 7363,'0'0'14255,"-1"25"-12953,-1-3-889,-4 148 2848,6 344 1183,0-493-4358,6-5-43,-3-18 20,-3-1-652,0-1 263,-1-1 0,0 1 1,0 0-1,0 0 0,-1 0 0,0-1 1,-2-3-1,-7-23-3698,5-2-2475,1 1-1569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15.4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3 125 1921,'0'0'17250,"-3"-7"-10054,11 6-6772,0 0-1,0 0 1,-1-1 0,1 0 0,11-5 0,23-5 493,258-17 1499,-216 24-2303,5-3-50,60-3 122,-114 12-157,24-1 14,1-2 1,60-10-1,-49 1-38,134-4 0,-96 15-65,-108 0 79,14 14-82,33 30 56,-36-34-75,-12-6-1368,-21-3-2952,6-2 2667,-15 2-4885,-3 5-3637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16.6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1 763 3201,'0'0'20199,"11"0"-17913,130 0 1255,149-20-1,-140-7-3540,29-4 0,-45 28 0,-10 0 0,-22 0 0,-71 4 0,0-2 0,60-9 0,118-29 0,-167 37 0,-14 2 0,-24-1 0,-3 0 0,-1 0 0,1 0 0,-1-1 0,1 1 0,-1 0 0,0 0 0,0-1 0,0 1 0,0 0 0,0 0 0,0-1 0,0 1 0,0 0 0,0 0 0,-1-1 0,1 1 0,-1-2 0,0 0 0,-30-129 0,17 80 0,-13-94 0,25 138 0,1 0 0,-1 1 0,-1-1 0,1 1 0,-4-8 0,-7-19 0,5 0 0,0 6 0,-6-47 0,5 42 0,9 33-88,-1-1 1,1 0-1,-1 1 1,1-1-1,-1 0 0,1 1 1,-1-1-1,0 1 0,1-1 1,-1 1-1,0-1 1,1 1-1,-1 0 0,0-1 1,0 1-1,0 0 0,1-1 1,-1 1-1,0 0 1,0 0-1,0 0 0,1 0 1,-3 0-1,-9 2-5933,-6-2-3975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17.5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 3 3874,'0'-3'20901,"0"8"-18826,-2 34-1185,1-23-563,0 1 1,2-1-1,-1 0 1,2 0-1,0 0 1,6 23-1,8 20-57,-13-54-265,-2-4 19,-1 83-597,0-83 247,0-8 406,0 1-78,0-4-198,0 0 0,0 0 0,-1 0 0,0 0 0,-1 0 0,0 1 0,-6-19 0,1 7-2166,-1 1-2896,-2 6-2558,0 2-4630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18.0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1 132 8580,'0'0'12515,"1"-14"-8572,3 9-3803,0 0-1,0 0 1,0 1-1,0-1 1,1 1-1,-1 0 1,1 0-1,0 1 1,1-1-1,6-2 1,28-22-127,-20 12-19,6-7-85,-25 22 49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5.7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210 33 4338,'0'0'8481,"-21"-6"-6741,-66-15-105,81 19-1318,1 1-1,-1 0 1,0 1-1,0-1 1,1 1 0,-1 0-1,-9 2 1,13-2-239,0 0 1,0 1-1,0 0 1,0 0-1,0-1 1,0 1 0,0 0-1,0 0 1,0 1-1,1-1 1,-1 0-1,0 1 1,1-1 0,-3 4-1,1 0-27,1-1-1,0 1 1,0 1-1,0-1 1,1 0-1,-1 0 1,1 1-1,1-1 1,-1 0-1,1 1 0,0-1 1,1 6-1,-1-1-22,1-1-1,0 1 1,1-1-1,0 1 1,0-1-1,1 0 0,1 0 1,-1 0-1,2 0 1,6 12-1,9 8 174,37 43 1,-36-47-142,35 53 0,-53-74-28,-1 1 0,0-1 0,0 1-1,-1-1 1,1 1 0,-1 0 0,0 0 0,0-1 0,0 1 0,-1 0 0,0 0 0,0 0 0,-1 5 0,1-7 57,0-2-39,0 0-1,0 0 1,-1 0 0,1 0-1,0 0 1,-1 0 0,1 0-1,-1-1 1,1 1 0,-1 0-1,1 0 1,-1 0 0,0-1 0,0 1-1,1 0 1,-1-1 0,0 1-1,0-1 1,1 1 0,-1-1-1,0 1 1,0-1 0,0 0-1,0 1 1,0-1 0,0 0-1,0 0 1,0 1 0,0-1-1,0 0 1,0 0 0,-1 0-1,-42 0 801,31 0-647,12 0-185,0 0-1,0 0 1,0-1 0,0 1 0,0 0-1,0 0 1,0-1 0,0 1 0,0 0-1,1-1 1,-1 1 0,0-1-1,0 1 1,0-1 0,1 1 0,-1-1-1,0 0 1,0 1 0,1-1 0,-1 0-1,1 0 1,-1 0 0,1 1-1,-2-3 1,1 0-20,0 0 1,0-1-1,0 1 0,0-1 0,0 1 1,1-1-1,-1-4 0,1-1-77,1-1 1,-1 1-1,1-1 0,1 1 1,2-11-1,0 12 19,0 0 0,1 0-1,-1 1 1,1 0 0,1-1-1,-1 1 1,10-8 0,5-7-906,-8 8-581,1 1-1,0 0 1,18-12 0,20-8-6292,-21 19 233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18.4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83 3 3890,'0'-2'16520,"-1"7"-14714,-3 15-1452,-1 0 0,-1-1 0,-13 29 1,9-25 266,-13 46 0,19-54-359,1-2-36,1 0 0,-1 0 0,0 26 0,4-38-226,-1-1-1,0 0 0,0 1 0,1-1 1,-1 1-1,0-1 0,1 0 1,-1 1-1,0-1 0,1 1 1,-1-1-1,0 0 0,1 0 1,-1 1-1,1-1 0,-1 0 1,1 0-1,-1 1 0,1-1 0,-1 0 1,1 0-1,-1 0 0,1 0 1,-1 0-1,1 0 0,-1 0 1,1 0-1,-1 0 0,1 0 1,24 0 2,-16 0 24,190 0 812,-197-1-1034,-1 1 0,1 0 0,-1-1 0,0 1 0,0-1 1,1 1-1,-1-1 0,0 0 0,0 1 0,0-1 0,1 0 0,-1 0 0,0 0 0,0 0 0,0 0 0,-1 0 1,1 0-1,0 0 0,0 0 0,-1-1 0,1 1 0,0 0 0,-1 0 0,1-1 0,-1 1 0,0 0 0,1-1 0,-1 1 1,0-1-1,0 1 0,0 0 0,0-1 0,0 1 0,0-1 0,0 1 0,-1-2 0,1-16-6332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18.6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77 0 9156,'0'0'14682,"-4"20"-12983,-8 50-387,-33 146 1111,40-187-2224,1-4-1081,-2-12-4382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19.48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11 190 3954,'0'0'13945,"-1"0"-13568,1 0 0,-1 0-1,1 0 1,-1 0 0,1 0 0,0 0 0,-1 0 0,1-1-1,-1 1 1,1 0 0,-1 0 0,1 0 0,0-1 0,-1 1-1,1 0 1,0-1 0,-1 1 0,1 0 0,0-1 0,0 1 0,-1 0-1,1-1 1,0 1 0,0 0 0,-1-1 0,1 1 0,0-1-1,1-8-264,1 0 0,0 0-1,0 0 1,1 1-1,0-1 1,1 1 0,0 0-1,0 0 1,0 0-1,1 0 1,9-10 0,10-19-227,-20 28-178,-2-4-6474,-2 12 6504,0-11-5537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21.8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 6 1697,'-10'-5'24985,"7"5"-24337,2 1-622,0 1 0,1-1 1,0 1-1,-1-1 0,1 1 0,0-1 1,0 1-1,0 0 0,0-1 0,0 1 1,0-1-1,0 1 0,1 1 0,0 7 23,-1 28 195,-2-5 109,3 0-1,0 0 1,2 0-1,13 57 0,-13-81-323,9 28-28,-1 1 0,-2 0 0,-2 0 0,-2 0 0,2 52 0,-7-89-17,0-10-2505,5-34-5608,4 16-939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09:22.3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59 14 5923,'-5'4'16859,"-1"-2"-15409,-1-1-984,5-1-416,0 0-1,1 0 0,-1 0 0,0 0 1,0 0-1,0 0 0,0 0 0,0 0 0,0-1 1,0 1-1,0-1 0,1 1 0,-1-1 0,0 0 1,0 0-1,1 0 0,-1 0 0,0 0 0,1 0 1,-3-3-1,3 3 191,1 0-99,0-3-82,0 3-78,24 20 1380,-22-12-1905,-10-7-2424,6 0 1905,-9 0-6877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0.2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1 204 4178,'0'0'17304,"6"-3"-11910,32-14-3422,-7 8-982,29-13 0,-42 14-851,0 1 0,0 1 0,0 1 0,1 0 0,0 1 0,27-2 0,126 1 31,-141 2-136,0-1 1,-1-2-1,44-14 0,-68 19-21,-5 1-29,-2-20-4340,-12-12-8864,7 12 948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0.5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7123,'0'0'11486,"10"4"-10185,12 4-732,-5-2-79,-1 0 0,1 1-1,-1 1 1,26 17 0,-38-22-352,0 0 1,0 0-1,-1 0 0,1 0 1,-1 0-1,0 1 1,0 0-1,-1 0 0,1-1 1,-1 1-1,1 1 0,-1-1 1,0 0-1,-1 1 1,1-1-1,-1 1 0,0-1 1,0 1-1,0-1 0,-1 1 1,0 0-1,0 9 1,-1-3 43,0-1-1,-1 1 1,0 0 0,-1-1 0,0 1 0,0-1 0,-1 0 0,-1 0 0,1 0-1,-2-1 1,1 0 0,-8 9 0,2-3-132,-1 0-1,-1-1 1,0 0 0,-1-1 0,-30 20-1,31-27 238,5-9-3584,7 2 2615,1-1 1,-1 1 0,0 0 0,1-1-1,0 1 1,-1 0 0,1-1 0,0 1-1,-1-1 1,1 1 0,0-1 0,0-1-1,0-22-8140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0.9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7940,'0'0'13379,"1"27"-11012,-1-7-1867,1 31 966,2-1 0,13 69 0,12-14-74,-25-98-1394,-2-6-182,-6-94-15154,0 42 6264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1.1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27 7059,'58'-26'5811,"-53"26"-1281,5 0-1809,4 0-1216,10 0-385,10 0 881,5 0-1008,0 0-673,0 0-320,-5 0 0,-10 0-1009,-4 0-1648,-6 0-1873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1.5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64 0 8948,'0'0'11838,"-3"19"-9363,-1 6-1734,1-7 52,0 1 1,1 37 0,2-53-731,1 0 0,-1 0 0,1 0 0,-1 0 0,1 0-1,0 0 1,0 0 0,1 0 0,-1-1 0,1 1 0,-1 0 0,1-1 0,0 1 0,0-1 0,0 0 0,0 0 0,0 1 0,0-1 0,1-1 0,-1 1 0,1 0 0,-1 0 0,4 1 0,1 0-56,-1 0 1,1-1-1,0 1 1,0-1 0,-1 0-1,1-1 1,1 0 0,13 1-1,84-2-242,-104 0 233,0 1 0,0-1-1,0 1 1,0 0-1,1-1 1,-1 1 0,0 0-1,-1 0 1,1 0-1,0 0 1,0 0 0,0 0-1,0 0 1,-1 0-1,1 0 1,0 0-1,-1 0 1,1 0 0,-1 0-1,1 1 1,-1-1-1,0 0 1,0 0 0,1 1-1,-1 1 1,6 34 297,-6-36-261,2 18 291,-1 1-1,-1-1 1,-3 29 0,2-42-285,0-1 0,0 0 0,0 0 0,0 0 1,-1 0-1,0 0 0,0 0 0,-1 0 1,1-1-1,-1 1 0,0-1 0,0 1 0,0-1 1,-1 0-1,1 0 0,-1-1 0,-5 5 0,7-7-16,-1 0 0,1 0-1,-1-1 1,1 1-1,-1 0 1,0-1 0,1 0-1,-1 1 1,0-1-1,1 0 1,-1-1-1,-4 1 1,-3-1 22,2 1-95,1-1 1,0 0-1,0-1 1,0 1-1,0-1 1,0-1-1,1 1 1,-1-1-1,-8-5 1,-55-39-5225,58 38 3195,-11-9-5507,6 4-4338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6.2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163 0 8084,'0'0'7027,"-23"16"-5867,-74 49 246,94-62-1271,-1-1 0,1 1-1,-1 0 1,1 0-1,0 0 1,0 1-1,1-1 1,-1 1 0,1 0-1,-1-1 1,1 1-1,0 0 1,-1 5-1,2-6-36,1 1-1,-1 0 0,1-1 1,0 1-1,0 0 0,0-1 1,0 1-1,1 0 0,0 3 1,0-5-82,-1-1-8,0 0-1,1 1 1,-1-1 0,1 0 0,-1 0 0,1 0-1,-1 0 1,1 0 0,0 0 0,0-1 0,-1 1 0,1 0-1,0 0 1,0 0 0,0-1 0,0 1 0,0 0 0,0-1-1,0 1 1,0-1 0,0 1 0,0-1 0,0 1-1,0-1 1,0 0 0,2 0 0,33 2 14,-27-2-15,0 0-148,0 1 0,1-2 0,-1 0 0,0 0 0,0 0 0,0-1 0,0-1 1,0 0-1,0 0 0,15-8 0,-19 8-64,1 0-1,-1 1 1,0-1 0,1 1 0,-1 0 0,1 1 0,0-1-1,-1 1 1,1 0 0,7 0 0,-13 2 215,1 0 1,0 1 0,0-1 0,-1 0-1,1 0 1,-1 0 0,1 1-1,-1-1 1,1 0 0,-1 1 0,0-1-1,0 0 1,1 1 0,-1-1-1,0 0 1,0 1 0,0-1-1,-1 0 1,1 1 0,-1 1 0,1 1 105,0 77 2290,0 50-61,0-42-3590,0-88 1020,0 0-1,0-1 1,0 1 0,0-1 0,0 1-1,0-1 1,0 1 0,-1-1 0,1 1-1,0-1 1,0 1 0,-1-1 0,1 0-1,0 1 1,-1-1 0,1 1-1,0-1 1,-1 0 0,1 1 0,0-1-1,-1 0 1,1 1 0,-1-1 0,1 0-1,-1 1 1,1-1 0,-1 0 0,1 0-1,-1 0 1,-9 2-5700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1.9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1 1809,'0'0'15167,"0"9"-13409,0 39-376,-1 22 517,3 1 1,17 106-1,-8-111-1535,-5-28-274,1 0-1,17 52 1,-19-168-6464,-7 20 1703,-6-7-1847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3.3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0 190 592,'0'0'18643,"11"0"-17052,38-2-167,-1-2 1,-1-2-1,80-21 1,101-24-339,-63 32-484,-27 5 7,270-25 560,-93 36-915,-171 4-185,-100-15-125,-23 10 34,-13 1 106,1 2 0,0-1-1,-1 1 1,14 0 0,-22 21 548,0 41-445,3 1 0,2-1 0,3 0-1,2 0 1,26 80 0,-6-32-131,-30-109-54,0 1 0,0-1 0,0 1 0,0 0 0,0-1 0,0 1 0,0-1 0,0 1 0,0-1 0,-1 1 0,1-1 1,0 1-1,0-1 0,0 1 0,-1-1 0,1 1 0,0-1 0,-1 0 0,1 1 0,0-1 0,-1 1 0,1-1 0,0 0 0,-1 1 0,1-1 0,-1 0 0,1 1 0,-1-1 1,1 0-1,-1 0 0,1 1 0,-1-1 0,1 0 0,-1 0 0,1 0 0,-1 0 0,1 0 0,-1 0 0,1 0 0,-1 0 0,0 0 0,-33 1 152,9-1-90,-173 45-64,147-37 0,-5 1 0,-101 29 0,97-21 0,-111 16 0,102-22 0,-87 25 0,116-23 0,-1-1 0,0-2 0,0-1 0,-1-3 0,-43 2 0,23-9 0,21-1 0,0 3 0,0 1 0,-61 11 0,5 5 0,78-15 0,0-2 0,-37-2 0,5-1 0,-9-4-384,60 6 154,-1 0-1,0 0 1,0 0 0,0-1 0,1 1-1,-1 0 1,0 0 0,0-1 0,1 1-1,-1 0 1,0-1 0,1 1 0,-1-1-1,0 1 1,1-1 0,-1 1 0,1-1 0,-1 1-1,0-1 1,1 0 0,-1 1 0,1-1-1,0 0 1,-1 1 0,1-1 0,0 0-1,-1 0 1,1 0 0,0 0 0,-6-23-9271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3.8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59 1873,'0'0'15084,"12"0"-11477,116 0-1110,-126 0-2483,0-1 0,0 1 0,0-1 1,0 0-1,0 0 0,0 0 0,0 0 0,0 0 0,-1 0 0,1 0 0,0-1 0,-1 1 0,1 0 0,-1-1 0,1 1 0,-1-1 1,0 0-1,0 0 0,0 1 0,0-1 0,0 0 0,0 0 0,0 0 0,-1 0 0,2-3 0,8-15 231,-9 19-223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4.5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1 3522,'0'0'20406,"0"2"-18933,-2 111 1771,5 144-1990,2-224-1177,1-1 0,16 52 0,-3-16-33,6 11 215,-22-64-88,-3-23-124,-9-27-1082,6 28 441,1 1 0,0-1-1,0 0 1,1 1 0,0-1 0,-1-9-1,1-23-6090,1 11-1697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5.2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54 7 2449,'0'0'14140,"0"7"-12139,0 38 5656,-24-51-4133,23 3-3515,0 1 1,0 0 0,0 0-1,1-1 1,-1 1-1,0 0 1,1-1-1,0 1 1,0-1-1,0-4 1,0 6-21,-1 0-1,1 1 1,0-1 0,0 0 0,0 0 0,0 0 0,0 0 0,0 1 0,1-1-1,-1 0 1,0 0 0,0 0 0,1 1 0,-1-1 0,0 0 0,1 0 0,-1 1 0,0-1-1,1 0 1,-1 1 0,1-1 0,0 0 0,-1 1 0,1-1 0,-1 1 0,1-1-1,0 1 1,-1-1 0,1 1 0,1-1 0,3 1-65,16 2 55,-21-1 37,1-1 1,-1 0-1,1 1 0,-1-1 1,1 1-1,-1-1 1,1 0-1,-1 1 1,1 0-1,-1-1 0,1 1 1,-1-1-1,0 1 1,1-1-1,-1 1 1,0 0-1,0-1 0,1 1 1,-1 0-1,0-1 1,0 1-1,0 0 1,0-1-1,0 1 0,0 0 1,0-1-1,0 2 1,0-1 354,-1-2-336,1 1 0,-1 0 0,0 0 0,1-1 0,-1 1 1,0 0-1,1 0 0,-1 0 0,0 0 0,1 0 1,-1 0-1,0 0 0,1 0 0,-1 0 0,0 0 0,1 0 1,-1 0-1,0 0 0,1 1 0,-1-1 0,-1 1 0,2-1-24,-1 0-1,0 1 1,0-1-1,0 0 0,0 1 1,0-1-1,0 0 1,0 0-1,0 0 0,0 0 1,0 0-1,0 0 1,0 0-1,0 0 0,0 0 1,1 0-1,-1-1 1,0 1-1,0 0 0,0-1 1,0 1-1,0-1 1,0 1-1,1-1 0,-1 1 1,0-1-1,0 1 1,1-1-1,-2-1 0,1 1-92,17 2-481,-16-1 580,0 1 0,0-1 1,0 0-1,0 0 0,0 0 0,0 0 1,0 0-1,0 1 0,1-1 1,-1 0-1,0 0 0,0 0 0,0 0 1,0 0-1,0 1 0,0-1 1,0 0-1,0 0 0,0 0 0,0 0 1,0 1-1,0-1 0,0 0 1,0 0-1,0 0 0,0 0 0,0 0 1,-1 1-1,1-1 0,0 0 0,0 0 1,0 0-1,0 0 0,0 0 1,0 1-1,0-1 0,0 0 0,-1 0 1,1 0-1,0 0 0,0 0 1,0 0-1,0 0 0,0 0 0,-1 0 1,1 1-1,0-1 0,0 0 1,0 0-1,0 0 0,0 0 0,-1 0 1,1 0-1,0 0 0,0 0 1,0 0-1,0 0 0,-1 0 0,1 0 1,0 0-1,0 0 0,-17-1-1823,8 1-1477,-1 0-6068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09.3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34 3970,'5'-2'18197,"-5"-28"-18175,0 29 872,-1 2-639,1-1 1,0 1 0,0 0 0,0 0 0,0-1 0,0 1-1,-1 0 1,1-1 0,0 1 0,-1 0 0,1-1 0,0 1-1,-1 0 1,1-1 0,-1 1 0,1-1 0,-1 1 0,0 0-1,-7 5 217,6-4-450,0-1 1,0 0 0,1 1-1,-1-1 1,0 0 0,0 0-1,0 0 1,0 0 0,-1-1-1,1 1 1,0 0 0,0-1-1,0 0 1,0 1 0,-1-1-1,-2 0 1,4 0-85,5-27-1207,6 31 1540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10.1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0 217 672,'0'0'27047,"7"0"-25689,13-1-1029,0-1 0,0-1 0,-1-1 0,31-10 0,5 0 51,12-5-62,-35 10 65,57-10-1,9 4-55,37-4-72,-71 10-255,-38 5 0,44-2 0,-38 6 0,7 1 0,-1-2 0,66-10 0,-61 8 0,-35 2 0,-1 1 0,1-1 0,0 0 0,10-2 0,-13-3 0,-5 5-106,0-1 1,-1 1-1,1-1 1,-1 1-1,1 0 0,-1 0 1,0-1-1,0 1 1,1 0-1,-1 0 0,0 0 1,0-1-1,0 1 1,0 0-1,0 0 0,-1 1 1,1-1-1,0 0 1,0 0-1,-1 1 0,-2-2 1,3 1-765,-15-12-4728,-2 0-4516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10.5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60 1 5426,'0'0'19172,"3"7"-17529,44 34-479,14 13 42,-57-50-1071,1 2 1,-1-1 0,0 0 0,0 1-1,-1 0 1,0 0 0,0 0 0,0 0 0,3 11-1,-6-15-79,0 0 1,1 1-1,-1-1 0,0 0 0,0 0 0,0 0 0,-1 1 0,1-1 0,-1 0 1,1 0-1,-1 0 0,1 0 0,-1 0 0,0 0 0,0 0 0,0 0 0,0 0 0,-1 0 1,-1 2-1,-32 30 205,18-20-180,-23 22-35,20-19-116,0 1 1,1 1-1,-16 22 1,32-37-937,-6 8 2021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10.9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20 5170,'0'0'17849,"14"0"-16969,15 0-304,5 0 769,0 0-481,5 0-304,-10 0-367,-4-6-193,-6 6-128,-4 0-2370,-10-13-2912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11.4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54 0 6611,'0'0'11869,"-3"23"-9553,1-12-2174,-27 289 6135,30-302-6319,-1 0 1,1 0-1,0 1 1,0-1-1,0 1 0,0-1 1,0 0-1,0 1 0,0 0 1,1-1-1,-1 1 0,1 0 1,-1 0-1,1-1 1,-1 1-1,1 1 0,-1-1 1,4-1-1,31-15 99,-14 10 74,1 1-1,-1 1 0,1 1 1,0 1-1,0 1 1,31 2-1,-52 0-100,0 1 1,-1 0 0,1 0-1,-1 0 1,0-1-1,1 2 1,-1-1-1,0 0 1,0 0 0,1 0-1,-1 0 1,0 1-1,0-1 1,0 1-1,-1-1 1,1 1 0,0-1-1,-1 1 1,1-1-1,0 1 1,-1-1-1,0 1 1,1 0-1,-1 2 1,9 47 934,-8-37-755,-1 0 0,0 0 0,0 0 0,-4 21 0,2-28-163,0 0 0,0 0 0,-1 0 0,0 0 0,0-1 0,0 1 0,-1-1 0,0 0 0,-9 11 0,8-11-5,0-1-1,-1 0 1,1 0-1,-1 0 1,0-1-1,0 1 0,0-1 1,-1-1-1,1 1 1,-10 2-1,11-4-135,1-1 0,0 0 0,0-1 0,0 1 0,0-1 0,-1 0 0,1 0 0,0 0 0,0 0 0,0-1 0,-1 0 0,1 1 0,0-2 0,0 1 0,0 0 0,0-1 0,0 0 0,1 0 0,-6-4 0,-1-1-1243,2 0 0,-1-1 0,-9-12 0,-1 0-2477,-19-14-6030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6.9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3217,'0'0'8356,"5"170"-6211,-5-111-304,0-6-64,0-1-577,0-13-671,0 1-481,0-21-48,0 1-1137,0-13-2528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11.8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4914,'0'0'13601,"4"16"-11891,13 65 300,44 228 2717,-53-243-4311,-3-23-204,1-1-1,20 73 1,-23-109-212,-1 0 1,1-1-1,0 1 1,0-1-1,5 8 0,-2-11-210,-5-7-2605,-1-110-9070,0 51 2862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13.4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0 177 5523,'0'0'13865,"12"0"-13017,-8 0-748,18 0 883,0-1 1,0 0-1,38-9 1,24-10 345,1 4 1,139-9-1,11-2-411,-43 3-3,-74 9-695,-57 6-105,74 0 1,-67 2-129,-22-6 26,70 13 1038,-116 9-749,-2 64-182,2 69 346,1-121-409,2-1 0,-1 0 1,2 0-1,11 33 0,-7-31-57,0 0 0,-2 0 0,-1 1 0,0 0 0,-2-1 0,2 44 0,-1 91 0,-4-152 0,-1-5 0,0 1 0,0-1 0,0 1 0,0-1 0,0 0 0,0 0 0,0 0 0,0 0 0,0 0 0,-1 0 0,1 0 0,0 0 0,0 0 0,0 0 0,-2-1 0,2 1 0,-7 1 0,-1 0 0,1 1 0,-1 0 0,1 0 0,0 1 0,-14 6 0,-17 5 0,-34 8 0,-134 34 0,173-48 0,26-5 0,0-1 0,-1 0 0,1 0 0,0-1 0,-12 0 0,-30 1 0,-87 16 0,108-12 0,0 1 0,1 1 0,0 2 0,-38 19 0,54-25 0,1 0 0,-1-1 0,0 0 0,0-1 0,-16 1 0,-16 3 0,-53 13 0,76-17 0,0 0 0,0-1 0,-31-3 0,2 0 0,50 2 0,-1 0 0,1 0 0,-1 0 0,1 0 0,0 0 0,-1 0 0,1 0 0,-1 0 0,1 1 0,0-1 0,-1 0 0,1 0 0,-1 0 0,1 1 0,0-1 0,-1 0 0,1 0 0,0 1 0,-1-1 0,1 0 0,0 1 0,0-1 0,-1 0 0,1 1 0,0-1 0,0 1 0,0-1 0,-1 1 0,1-1 0,0 1 0,0-1 0,-1 0 0,1 1 0,0-1 0,-1 1 0,1-1 0,0 0 0,-1 1 0,1-1 0,-1 0 0,1 0 0,0 1 0,-1-1 0,1 0 0,-1 0 0,1 0 0,-1 0 0,1 1 0,-1-1 0,1 0 0,-1 0 0,1 0 0,-1 0 0,0 0 4,-1 0 0,1 0 0,0 0 0,-1 1 0,1-1 1,0 0-1,0 1 0,0-1 0,-1 1 0,1-1 0,0 1 0,0 0 0,0-1 0,0 1 0,-1 1 0,0-1-24,0 1-1,1-1 0,-1 0 0,1 0 0,-1 0 0,0 0 0,0-1 0,0 1 0,1 0 0,-1-1 0,0 1 0,0-1 0,0 0 0,0 0 0,-4 0 1,1-20-5279,5-8-1344,0-9-3364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14.4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 1409,'0'0'8454,"19"-4"-5538,8 7 4573,-24 12-3337,-2 24-4058,-1-19 1225,30 245 2886,-27-242-4083,38 211 496,-24-143-478,-13-78-132,2 14 16,-6-26-45,0 0-489,0-1 451,0 0 1,0 0-1,0 0 0,0 1 0,0-1 1,0 0-1,0 0 0,0 0 0,0 1 1,-1-1-1,1 0 0,0 0 1,0 0-1,0 1 0,0-1 0,0 0 1,0 0-1,0 0 0,-1 1 0,1-1 1,0 0-1,0 0 0,0 0 0,-1 0 1,1 0-1,0 0 0,0 1 0,0-1 1,-1 0-1,1 0 0,0 0 0,0 0 1,0 0-1,-1 0 0,1 0 0,0 0 1,0 0-1,-1 0 0,-6-8-1786,-9-24-3378,6 1-2535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14.9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95 66 7924,'0'0'11653,"0"6"-10407,0-3-1080,0 0-1,0 0 1,0 0 0,-1 0-1,1-1 1,-1 1 0,0 0-1,1 0 1,-1 0 0,-1 0 0,1-1-1,0 1 1,-1 0 0,1-1-1,-1 1 1,0-1 0,1 0-1,-1 0 1,-1 1 0,1-1 0,0-1-1,0 1 1,-1 0 0,1 0-1,-1-1 1,1 1 0,-1-1-1,0 0 1,0 0 0,1 0 0,-1 0-1,0-1 1,0 1 0,0-1-1,0 1 1,-3-1 0,5 0-180,0 0-1,0 0 1,0 0 0,0 0 0,0 0 0,1 0 0,-1 0 0,0 0 0,0 0 0,0 0-1,0 0 1,0-1 0,0 1 0,0 0 0,1-1 0,-1 1 0,0-1 0,0 1 0,1-1-1,-1 1 1,0-1 0,0 0 0,1 1 0,-1-1 0,1 0 0,-1 1 0,1-1 0,-1 0 0,1 0-1,-1 0 1,1 1 0,-1-1 0,1 0 0,0 0 0,0 0 0,-1 0 0,1 0 0,0 0-1,0 0 1,0 0 0,0 1 0,0-1 0,0 0 0,0 0 0,1 0 0,-1 0 0,0 0-1,0 0 1,1 0 0,-1 1 0,1-3 0,1 2 55,1 0 1,-1 0-1,0 0 0,1 0 1,-1 0-1,1 0 0,-1 1 1,1-1-1,-1 1 0,1 0 1,-1 0-1,1 0 0,-1 0 1,5 0-1,-1 1 286,-5 13 1792,-1-11-931,0-14-749,-4 4-479,4 7-14,-1-1 1,1 1 0,-1 0 0,1-1 0,-1 0 0,1 1 0,0-1-1,-1 1 1,1-1 0,-1 0 0,1 1 0,0-1 0,0 1 0,-1-1-1,1 0 1,0 0 0,0 1 0,0-1 0,0 0 0,0 1 0,0-1-1,0 0 1,0 1 0,0-1 0,0-1 0,0-35-3864,0-13-4593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47.2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 1 8868,'0'0'13782,"-2"32"-12149,0-14-1264,-8 213 3381,8-147-2862,5 92 41,-3-173-916,-1-2-11,1 0-1,0 0 1,0-1 0,0 1 0,0 0 0,0 0 0,0 0-1,0 0 1,0 0 0,1 0 0,-1 0 0,0 0 0,1 0-1,-1 0 1,0 0 0,1 0 0,-1 0 0,1 0 0,-1-1-1,1 1 1,0 0 0,-1 0 0,1-1 0,0 1 0,0 0-1,-1-1 1,1 1 0,0-1 0,0 1 0,1 0 0,-1-2 7,0 1 0,0-1 0,-1 0 0,1 0 0,0 0 0,-1 1 0,1-1 1,0 0-1,-1 0 0,0 0 0,1 0 0,-1 0 0,1 0 0,-1 0 0,0 0 1,0 0-1,0 0 0,1-1 0,-1 1 0,0 0 0,-1-2 0,2-1 17,0-5-69,1 1-1,0 0 1,1-1-1,-1 1 1,2 0 0,-1 1-1,1-1 1,0 0-1,1 1 1,-1 0-1,2 0 1,-1 0-1,1 1 1,0 0-1,0 0 1,0 0-1,1 1 1,0 0 0,0 0-1,1 1 1,-1 0-1,1 0 1,0 1-1,0 0 1,0 0-1,0 1 1,0 0-1,1 0 1,-1 1 0,11-1-1,-16 3 63,0-1 1,0 1-1,-1 0 0,1-1 1,0 1-1,-1 0 0,1 1 1,-1-1-1,1 0 0,-1 1 1,1-1-1,-1 1 0,0 0 1,0 0-1,0 0 0,0 0 1,0 0-1,0 0 0,-1 0 1,1 1-1,-1-1 0,1 1 1,-1-1-1,0 1 0,0 0 1,0-1-1,0 1 0,0 5 1,1 2 177,0-1 1,0 1 0,-1-1-1,-1 1 1,1 0 0,-2 0 0,-1 16-1,1-24-167,0 0 0,-1-1 0,1 1-1,0-1 1,0 1 0,-1-1 0,1 1 0,-1-1-1,1 0 1,-1 0 0,1 0 0,-1 0 0,0 0-1,0 0 1,1 0 0,-1 0 0,0-1-1,0 1 1,0-1 0,0 0 0,-2 1 0,-45 7 194,49-8-223,-1 0-4,-5 1-63,-1 0 1,1 0 0,-1-1-1,1 0 1,-1-1 0,1 1-1,-13-3 1,18 2-85,0 1 0,-1-1 0,1 0 0,0 0 0,0 1 0,0-1 0,0 0 0,0 0 0,0 0 0,0 0 0,0 0 0,0 0 0,0 0-1,0-1 1,0 1 0,0-1 0,0-1-444,0-1 0,0 1-1,0 0 1,1 0-1,-1 0 1,1 0 0,0-1-1,0 1 1,0-5 0,5-34-7370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47.4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1809,'0'0'20596,"24"11"-18243,76 39-627,-91-44-1546,0 0-1,0 0 1,0 1 0,-1 1-1,0-1 1,-1 1 0,1 1 0,-2-1-1,1 1 1,-1 0 0,0 1-1,-1 0 1,5 13 0,-5-13-55,0 0-59,-1 0 1,0 0-1,0 0 0,-1 1 0,-1-1 0,0 1 0,0-1 0,-1 1 0,-1 0 1,1 0-1,-2 0 0,1-1 0,-4 13 0,3-17-55,0-1 0,-1 1 0,0 0 0,0-1 0,-1 1 0,0-1 0,0 1 0,0-1 0,0 0 0,-1-1 0,0 1 0,0-1 0,0 1 0,0-1 0,-1 0 0,0-1 0,0 1 0,0-1 0,0 0 0,0 0 0,-1 0 0,1-1 0,-1 0 0,-7 2 0,-36 7-1178,17-8-2679,26-4-1271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47.9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 47 5587,'0'0'12982,"-3"26"-9853,-1 5-2099,-2 10 1194,0 77-1,6-103-1706,-1-2-168,1 0-1,1 0 1,0 1-1,1-1 0,4 19 1,-4-29-331,-1 1 0,0-1 0,1 0 0,-1 0 0,1 0-1,0 0 1,0 0 0,0-1 0,1 1 0,-1 0 0,0-1 0,1 0 0,0 1 0,0-1 0,-1 0 0,1-1 0,0 1 0,1 0 0,-1-1 0,0 0 0,0 1 0,1-1-1,-1-1 1,0 1 0,1 0 0,3-1 0,-2 0-14,-1 0-1,0 0 1,0 0-1,0-1 1,0 0-1,0 0 1,0 0-1,0 0 1,0-1-1,0 1 1,0-1-1,-1 0 1,1 0-1,0 0 1,-1-1-1,0 1 1,0-1-1,0 0 1,0 0-1,0 0 1,4-6-1,2-3-10,-1-1 0,-1 1 1,0-2-1,10-24 0,-10 20-88,-2 0 0,0 0 0,5-38 0,-9 48 79,0 0 0,-1 0 0,0 1 0,0-1-1,-1 0 1,0 0 0,0 0 0,-1 1 0,0-1 0,0 1 0,-1-1-1,-3-7 1,1 9 111,0 0 0,0 1 0,-1-1 0,0 1 0,1 0 0,-2 1 0,1 0 0,0 0 0,-1 0 0,0 1 0,0 0 0,0 0 0,0 0 0,0 1 0,-1 0 0,1 1 0,-1 0 0,1 0 0,-9 0 0,-28-6 374,2 1-4743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48.3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9748,'0'0'10461,"1"28"-7740,2 95-231,13 72 885,-16-194-3162,0-5 136,-1-18-52,2 0-1,0 1 1,2-1-1,5-21 1,-6 35-362,0 1 0,1-1 1,0 1-1,0 0 0,1 0 1,0 0-1,0 0 0,1 1 1,0-1-1,0 1 0,0 1 1,1-1-1,0 1 0,12-10 1,25-8-2397,1 8-3445,-10 13-1190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48.9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204 367 7043,'0'0'13462,"-21"7"-11575,-7 1-1385,-33 16 1,54-19-343,1-1 0,-1 1-1,1 0 1,0 0 0,0 0-1,1 1 1,0 0-1,0 0 1,0 1 0,1-1-1,-1 1 1,2 0 0,-1 0-1,1 1 1,0-1-1,1 1 1,-3 11 0,3-16-24,1 0 0,0 1 1,1-1-1,-1 1 0,0-1 0,1 1 1,0 0-1,0-1 0,0 1 1,1 5-1,0-8-114,-1 0 1,1 0 0,-1 1-1,1-1 1,0 0-1,0 0 1,0 0 0,0-1-1,0 1 1,0 0-1,0 0 1,0 0 0,0-1-1,0 1 1,0 0-1,0-1 1,0 1 0,1-1-1,-1 0 1,0 1-1,0-1 1,1 0 0,-1 0-1,0 0 1,0 1-1,1-1 1,-1-1 0,0 1-1,2 0 1,2-1 6,1 1 1,-1-1 0,1-1-1,-1 1 1,0-1-1,0 0 1,0 0 0,0 0-1,0-1 1,0 1-1,0-1 1,-1 0 0,0-1-1,1 1 1,-1-1 0,0 0-1,6-8 1,5-8 35,0-2 1,19-34-1,-21 33-74,15-30-284,-1-2 0,-4 0 0,-1-2 0,21-93 0,-41 143 279,0 0 1,-1 0-1,0 0 0,0-11 0,-1 16 1991,-2 16-1412,-15 40-378,5-15 98,1 0-1,-10 64 1,16-51 48,3-1-1,5 88 1,1-121-333,0 1 1,1-1 0,1 0-1,0 0 1,10 18 0,4 12-56,-19-45-65,-1-12-2294,0 5 1490,0 0 1,-1-1 0,1 1 0,-1 0 0,0 0 0,0 0 0,-2-5 0,-10-17-6803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49.5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65 1 6115,'0'0'20887,"-3"5"-19070,-8 23-1449,1 1 1,2 0-1,0 1 1,2 0-1,-2 31 1,-1 157 1307,9-210-1653,-1-1-20,1 0 0,0 0-1,0-1 1,0 1 0,1 0 0,0 0 0,1 0 0,-1 0 0,1-1 0,1 1 0,-1-1 0,6 10 0,-1-9-37,-4-8-79,-3-5-402,0-6 105,-1-24-3651,-4 2-5031,-4 13-1510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7.1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81 139 8148,'0'0'4319,"23"-12"-3567,71-41-426,-86 49-304,0-1 1,-1 0-1,0-1 1,8-8-1,-13 12 5,0 0 1,0 0-1,0-1 0,-1 1 0,1-1 0,-1 0 0,0 1 0,0-1 0,0 0 1,1-3-1,-2 4 45,0-2 641,-9 2 812,-18 2-229,6-1-565,0 1 0,-26 4 0,41-3-625,0 0 1,1 0-1,-1 1 0,0 0 0,0 0 0,1 0 0,-1 1 0,1-1 1,0 1-1,0 1 0,0-1 0,-7 8 0,4-3-32,0 0 0,1 1 0,0 0-1,-7 12 1,12-18-201,0 0 1,1 1-1,-1-1 0,1 0 0,0 0 1,0 1-1,0-1 0,1 0 0,-1 1 0,1-1 1,-1 1-1,1-1 0,0 1 0,1-1 0,-1 0 1,1 1-1,1 6 0,6-8-2125,17-2-1226,4 0-1594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52.0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31 21 5074,'0'0'12249,"-4"0"-10603,2 0-2108,2 0 616,-1 0 0,1 0 0,-1 0 0,1 0 0,-1 0 0,1 0 0,-1 1 0,1-1 0,-1 0 0,1 0 0,0-1 0,-1 1 0,1 0 0,-1 0 0,1 0 0,-1 0 0,1 0 0,0 0 0,-1-1 0,1 1 0,-1 0 0,1 0 0,0-1 0,-1 1 0,1 0 0,0 0 0,-1-1-1,1 1 1,0 0 0,-1-1 0,1 1 0,0-1 0,0 1 0,-1-1 0,1 0-130,1 0-1030,-6-4 4719,-1-1 1133,6 5-3861,0 24-735,0 396-191,0-407-59,0-9 0,0 0 0,0 0 0,0 0 0,0 0 0,0 0 0,1 0 0,-1 0 0,1 0 0,0 0 0,1 3 0,2-20 0,-3-11 0,-1 16-41,0-1 1,0 0-1,1 1 0,1-1 1,-1 1-1,2 0 1,-1 0-1,1 0 0,0 0 1,1 0-1,0 0 0,7-10 1,-4 11-908,0 1-1,0 0 1,1 1 0,16-12 0,13 0-9147,-30 17 2328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52.3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33 4914,'0'0'18646,"4"0"-17021,128-2 2421,157 5-2386,-224 9-1777,-64-12 77,-7-8-4602,2 4 2734,0-1 0,0 1 0,0 0 0,0 0 0,-8-4 0,-4-1-8398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52.9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0 177 4834,'0'0'19572,"3"-3"-17926,12-10-1428,0 0 0,1 2 1,0 0-1,0 0 0,1 2 1,1 0-1,-1 1 0,1 0 0,1 2 1,0 0-1,-1 1 0,2 1 0,-1 1 1,0 1-1,31 0 0,-49-18-8147,-1 6 1292,0-5-3955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53.3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9668,'0'0'15247,"10"6"-13865,15 12-188,42 36-1,-57-44-993,0 0-1,-1 1 1,0 0-1,0 0 1,-1 1-1,-1 0 1,9 19 0,-10-16-62,-1 2 1,-1-1 0,0 0-1,-1 1 1,1 25 0,-3-7 201,-5 59 0,1-80-294,1 0 1,-2 0-1,0-1 0,0 1 0,-1-1 1,-1 0-1,0 0 0,-1-1 0,-1 0 1,1 0-1,-2 0 0,0-1 0,0-1 1,-18 16-1,14-18 953,8-9-2903,3-18-17448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54.2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2881,'0'0'17142,"0"18"-14672,0 270 5630,0-289-8091,0 1 1,1 0 0,-1 0 0,0 0 0,0 0 0,0-1-1,1 1 1,-1 0 0,0 0 0,0 0 0,1 0 0,-1 0-1,0 0 1,0 0 0,1 0 0,-1 0 0,0 0 0,0 0-1,1 0 1,-1 0 0,0 0 0,0 0 0,1 0-1,-1 0 1,0 0 0,0 0 0,1 0 0,-1 0 0,0 0-1,0 0 1,0 0 0,1 1 0,-1-1 0,0 0 0,0 0-1,1 0 1,-1 0 0,0 1 0,0-1 0,0 0-1,0 0 1,0 0 0,1 1 0,-1-1 0,0 0 0,0 0-1,0 1 1,0-1 0,0 0 0,0 0 0,0 1 0,0-1-1,0 0 1,0 0 0,0 1 0,0-1 0,0 0-1,0 0 1,0 1 0,0-1 0,17-24 164,-12 17-230,22-29-233,52-54-1,-69 80 254,0 0-1,1 1 1,0 0 0,1 1 0,-1 0 0,2 1-1,-1 1 1,1-1 0,21-6 0,-30 12 38,0 0 0,0 0 0,0 0 0,0 1 0,1-1 0,-1 1 0,0 0 0,0 0-1,0 1 1,0-1 0,0 1 0,0 0 0,5 1 0,-7-1 16,0 0-1,0 1 1,0-1-1,0 0 1,-1 1-1,1-1 1,0 1-1,0 0 1,-1 0-1,1-1 1,-1 1-1,0 0 0,0 0 1,1 0-1,-1 1 1,0-1-1,-1 0 1,1 0-1,0 0 1,-1 1-1,1-1 1,-1 3-1,4 30 299,-2-1 0,-4 55 0,0-21-1056,2-74 671,1 0 1,0 0-1,0-1 0,0 1 0,1 0 0,0 0 0,0 0 1,1 1-1,0-1 0,5-8 0,5-5-3,24-28 0,-24 32 18,-10 11 42,-1 1-3,-1 1 0,1-1 0,1 1 0,-1-1-1,0 1 1,0 0 0,1 0 0,0 0-1,-1 0 1,1 0 0,0 0 0,0 1 0,0-1-1,0 1 1,0 0 0,0 0 0,5-1 0,-8 2 20,1 1 1,0-1 0,0 0 0,-1 1 0,1-1-1,-1 1 1,1-1 0,0 1 0,-1-1 0,1 1-1,-1 0 1,0-1 0,1 1 0,-1 0 0,1-1-1,-1 1 1,0 0 0,1-1 0,-1 1 0,0 0-1,0 0 1,0 1 0,7 26 363,-3-12-55,6 8 120,21 37-1,-28-53-207,4 4-1481,-6-12 1043,0 0 0,-1 0 0,1 1 0,-1-1 0,1 0 0,0 0-1,-1 0 1,1 0 0,-1 0 0,1 0 0,0 0 0,-1 0 0,1 0 0,0 0 0,-1 0 0,1-1 0,-1 1 0,1 0 0,-1 0 0,1-1-1,0 1 1,-1 0 0,1-1 0,-1 1 0,1 0 0,0-1 0,17-19-6759,6-16-2876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54.5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153 148 144,'0'0'27597,"1"9"-26629,0-7-906,-1 2 11,1-1 0,0 1 0,-1-1 0,1 0 0,1 1 0,-1-1 0,3 5 0,-3-7-56,-1 0-1,1-1 0,0 1 1,0 0-1,-1-1 1,1 1-1,0-1 1,0 1-1,0-1 1,0 1-1,0-1 1,0 1-1,-1-1 0,1 0 1,0 0-1,0 1 1,0-1-1,0 0 1,0 0-1,0 0 1,0 0-1,0 0 1,0 0-1,0 0 0,0-1 1,0 1-1,0 0 1,0 0-1,0-1 1,0 1-1,0-1 1,0 1-1,0-1 1,0 1-1,-1-1 0,1 1 1,0-1-1,0 0 1,-1 1-1,2-2 1,2-2-3,0 0-1,-1 0 1,1 0 0,-1 0 0,0 0 0,0-1 0,0 1-1,-1-1 1,1 0 0,-1 0 0,0 0 0,2-8 0,-2 3-36,0 0 1,0 0-1,-1 0 0,-1 0 1,0-20-1,0 28 22,0 1-1,-1-1 0,1 0 1,-1 0-1,1 0 0,-1 1 1,1-1-1,-1 0 0,0 1 1,0-1-1,0 0 0,0 1 1,0-1-1,0 1 0,-1 0 1,1-1-1,0 1 0,-1 0 1,1 0-1,-1 0 0,-1-2 0,0 2 27,-1-1-1,0 1 0,1 0 0,-1 0 0,0 0 0,0 0 0,1 0 0,-1 1 0,-7 0 1,3 0 32,0 1 1,0 0 0,0 0 0,0 0 0,1 1 0,-1 1-1,1-1 1,-1 1 0,-11 7 0,12-6-41,-43 33 145,47-34-195,-1 0 1,1 0-1,0 0 0,0 1 1,0-1-1,1 1 1,-1 0-1,1 0 1,0 0-1,0 0 1,-2 5-1,2 13-3665,4-11-665,26-3-17470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0:55.0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48 460 12838,'0'0'11773,"-8"19"-10471,-24 63-440,30-78-789,1-1 0,0 1 0,0-1-1,0 1 1,1-1 0,-1 1 0,1-1 0,0 1 0,0 0 0,1 6-1,-1-8-57,1-1-1,-1 0 1,1 1-1,-1-1 0,1 0 1,-1 0-1,1 0 0,0 0 1,0 0-1,-1 1 1,1-1-1,0 0 0,0-1 1,0 1-1,0 0 0,0 0 1,0 0-1,1-1 0,1 2 1,1-1-16,0 0 1,0 0 0,0 0-1,0-1 1,1 0-1,-1 0 1,0 0 0,0 0-1,0-1 1,0 1-1,0-1 1,0 0-1,8-3 1,-2-1 9,-1 0 0,1-1 0,-1 0 0,0 0 0,0-1 0,-1 0 1,0 0-1,12-14 0,55-76-3,-57 70-63,-1-1-1,-2 0 1,0 0 0,-2-2-1,-2 0 1,0 0 0,6-36-1,-7 24 25,-3 17-7,-1-1 0,-2 0 1,3-43-1,-7 66 2588,-2 37-1820,-10 20-687,-14 82 321,-2 314 1255,28-438-1615,1 0 1,1-1-1,0 1 1,0 0-1,1-1 1,1 0-1,7 18 1,-3-9-15,-7-18-244,-4-17-2356,-11-13-1457,-8-14-5105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01.4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10965,'0'0'16624,"24"5"-15800,1 1-600,177 35 1097,-162-32-1189,-30-6-98,0 0-1,0-2 1,18 3 0,-27 4 54,-1 0-40,0 31 347,-1 0 1,-10 57 0,-2-31-167,-55 322 761,67-383-1320,0 0-1,0 0 1,0-1-1,0 1 1,0 0-1,-1-1 1,-1 4-1,2-6 236,1 0 1,0-1-1,-1 1 1,1-1-1,0 1 0,-1-1 1,1 1-1,-1-1 0,1 0 1,-1 1-1,1-1 0,-1 0 1,1 1-1,-1-1 1,1 0-1,-1 1 0,0-1 1,1 0-1,-1 0 0,1 0 1,-1 0-1,0 1 0,1-1 1,-1 0-1,0 0 1,1 0-1,-1 0 0,1 0 1,-1-1-1,0 1 0,1 0 1,-1 0-1,1 0 0,-1 0 1,0-1-1,1 1 1,-1 0-1,1-1 0,-1 1 1,1 0-1,-1-1 0,1 1 1,-1-1-1,1 1 0,-1-1 1,1 1-1,0-1 1,-1 1-1,1-1 0,0 1 1,-1-1-1,1 1 0,0-1 1,0 0-1,-10-18-6881,0-6-2114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01.7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12726,'0'0'12197,"20"20"-10006,64 64-564,-42-45-589,2-1 1,83 54-1,-115-84-1010,-6-4-405,12 8 1232,-16-8-1991,-10-5-2707,-18-4-2330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10.4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68 1 720,'0'0'15920,"-1"28"-13597,1-27-2309,-19 337 6912,1-204-5158,4-33-679,-2 120-1,16-218-1122,0-6-4,1-11-43,1-1 1,1 1-1,0 0 0,1 0 0,1 0 0,0 0 0,0 1 1,2 0-1,-1 0 0,2 0 0,0 1 0,0 0 0,1 1 1,1 0-1,-1 0 0,2 1 0,0 0 0,0 1 0,18-11 1,-23 16 10,0 1 1,0 0 0,0 1 0,1 0 0,-1 0 0,1 0 0,12-1 0,-17 3 66,0 0 0,0 0 0,0 0 0,-1 0 0,1 0 0,0 1 0,0-1 0,0 0 1,0 1-1,0 0 0,-1-1 0,1 1 0,0 0 0,0 0 0,-1 0 0,1 0 0,-1 0 0,1 1 0,-1-1 1,1 0-1,-1 1 0,0-1 0,0 1 0,0-1 0,0 1 0,0-1 0,0 1 0,0 0 0,0 0 1,0 3-1,4 15 737,-2 1 1,0 0 0,-1 1 0,-2 26 0,-1-4-4694,1-34-2415,1-35-670,8-6-3264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7.5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0 9973,'0'0'2881,"-9"105"-432,9-66-1312,0-6-289,0 0-240,0-7-320,0 0-272,0-6-16,0 6 0,0-6-256,0-1-544,0-5-641,0-8-464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10.6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64 1 8644,'0'0'16327,"-44"157"-14374,29-91-224,10-7-688,5-14-625,0-5-416,15-14 0,0-13-144,9 0-96,0-13-881,0 0-896,6-19-2625,4-14-1889,4-13-2865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10.9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34 1 10789,'0'0'7686,"-4"25"-5656,-1 4-1424,-15 128 2531,15 39 75,5-185-3206,2-2-8,4-12 89,6-11 80,0 0-1,-1 0 1,18-32-1,-3 5 78,109-135-404,-131 169-530,2 1-1,-1 0 1,1 0 0,11-9 0,13-3-6485,-20 16 305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11.1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4594,'0'0'19049,"34"131"-18809,-19-118-240,-5 1-800,9-1-2418,-4-13-3569,4 0-4722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11.4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7780,'0'0'13360,"11"23"-10825,-2-3-1941,9 18 436,-2 0 0,13 47 0,-17-32-346,-2 0 0,-2 1 0,-3 0 0,-1 76 0,-5-126-641,1-1-1,0 0 0,-1 1 1,0-1-1,0 0 0,0 1 1,0-1-1,0 0 0,-1 0 1,1 0-1,-1 0 0,0 0 0,0 0 1,0-1-1,0 1 0,-1-1 1,1 1-1,-1-1 0,1 0 1,-6 3-1,-28 13-2025,-2-12-8048,48-26-6934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11.8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14 7732,'0'0'14267,"3"0"-13015,35 1 1322,-9-1-1861,0 0 0,44-6 1,-57 5-663,-16 1-67,1 0 0,0 0 0,-1 0 0,1 0 0,0 0 0,-1 0 0,1 0 0,0 0 0,-1 0 0,1-1 0,0 1 0,-1 0 0,1 0 0,0 0 0,-1-1 0,1 1 0,-1 0 0,1-1 0,-1 1-1,1-1 1,-1 1 0,1-1 0,0 0 0,0 0-939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12.0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4306,'0'120'3967,"0"-96"4853,3-24-6419,25 0 1509,47 0 964,-57-1-4592,-1-1-1,1 0 1,0-1-1,24-8 1,-22 2-257,15-5 131,-13 10-2832,-41 11-15023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47.2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0 4466,'0'0'17798,"0"21"-16726,0 143 1759,-9 358-900,9-521-1154,1-10 292,2-4-1011,1-1 0,1 0 0,0 1 0,1 0 0,0 0 0,1 1 0,9-13 0,66-82-307,-58 78 106,-9 11-587,33-38 101,-21 34-3225,5 8-5521,-22 13 3119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47.4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10549,'0'0'10631,"5"21"-8077,20 67-495,-23-82-1881,0 0-1,1 0 0,0-1 1,0 0-1,1 1 0,-1-1 1,1 0-1,0-1 0,0 1 1,1-1-1,9 8 1,-3-5 68,1 0 1,0-1 0,20 8-1,-20-10-159,-2 1-18,1-1 1,0-1-1,15 3 1,0-4-5575,-22-4 1031,1-9-2590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48.1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214 0 8708,'0'0'15535,"-22"12"-14041,3-2-1179,10-7-192,0 1-1,1 1 1,-1-1-1,1 1 1,0 1-1,0-1 1,1 1-1,0 1 1,0-1-1,0 1 1,1 1-1,0-1 1,0 1 0,-8 15-1,5-5 170,1 0-1,1 0 1,0 1 0,1-1 0,1 2-1,1-1 1,1 0 0,-2 33-1,5-49-285,0-1 0,1 1 0,-1-1 0,0 1 0,1-1 0,0 1 0,-1-1 0,1 0 0,0 1 0,0-1-1,0 0 1,1 1 0,-1-1 0,1 0 0,-1 0 0,1 0 0,-1 0 0,5 2 0,-2 0 7,1-1 0,-1 0 0,1-1 1,0 1-1,0-1 0,0 0 0,0 0 1,8 1-1,10 1 9,0-1-1,0-1 1,30-1-1,-45-1-32,47 1-371,22 1-2117,-29-6-4019,-27-4-341,3-9-3639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48.7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12614,'0'0'13307,"30"5"-12173,103 14-302,-104-14-590,0 1-1,42 14 1,-54-13-166,0 1 1,0 1-1,25 17 0,-39-24-35,0 1-1,0-1 1,0 1 0,-1 0-1,1 0 1,-1 0 0,0 0-1,1 0 1,-1 1-1,-1-1 1,1 1 0,0-1-1,-1 1 1,0 0 0,0-1-1,0 1 1,0 0-1,-1 0 1,1 0 0,-1 0-1,0 0 1,0-1-1,0 1 1,-1 0 0,1 0-1,-2 4 1,-3 10 234,0 0 0,-1 0 1,-1-1-1,-9 18 0,9-22-227,0 2 80,0 0 0,1 1 0,1 0-1,0 0 1,1 0 0,1 0 0,0 0-1,0 29 1,8-42-132,0 0-1,1-1 1,0 0-1,-1 1 1,1-2 0,0 1-1,0-1 1,11 1-1,-15-1-247,1-1 1,-1 0-1,1-1 0,-1 1 0,1 0 0,-1-1 0,0 1 1,1-1-1,-1 0 0,0 0 0,3-1 0,-3 0-208,-1 1-1,1 0 1,-1-1-1,1 1 1,-1-1-1,0 0 1,0 1-1,0-1 1,0 0-1,0 1 0,0-1 1,0 0-1,-1 0 1,2-4-1,3-24-7862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2.4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263 427 3265,'0'0'17739,"-27"7"-16039,-10 2-1103,-43 17 1,73-23-458,1 0 0,0 0 0,0 0 0,1 1-1,-1 0 1,1 1 0,0-1 0,0 1 0,0 0 0,0 0 0,1 0 0,-5 8 0,2-1 229,2-1 0,-1 1 1,2 1-1,-5 13 0,8-23-312,-2 7 190,0 1 1,1-1-1,-2 14 1,4-22-240,0-1 0,-1 0 0,1 1-1,0-1 1,0 1 0,0-1 0,0 1 0,0-1 0,0 0 0,1 1 0,-1-1 0,0 1 0,1-1 0,-1 0 0,1 1-1,0-1 1,-1 0 0,1 0 0,0 1 0,0-1 0,-1 0 0,1 0 0,0 0 0,0 0 0,0 0 0,1 0-1,-1 0 1,0 0 0,0 0 0,0-1 0,1 1 0,-1-1 0,2 2 0,5-1 8,-1-1 0,0 0 1,0 0-1,0 0 0,1-1 0,-1 0 1,0 0-1,0-1 0,0 0 0,0 0 1,-1-1-1,1 0 0,0 0 0,-1 0 1,0-1-1,0 0 0,0 0 0,9-9 0,8-8 59,-1-2 0,-2 0-1,19-27 1,-26 35-66,15-24-55,-2 0 0,-1-2 0,-2-1 0,-1 0 0,-3-2 0,-2 0 1,-1-1-1,14-74 0,-23 92-35,1-16 76,-8 42 176,0 20 291,-2 1-378,-1 1 0,-1-1 0,-1 0 0,-1 0 0,-1 0 0,-17 36 0,-9 25 419,16-33-279,2 0 0,2 0 0,2 1 0,3 1 0,-4 77 0,12-126-279,0 0-1,0 0 1,0 0-1,0 0 1,0 0-1,1 0 0,-1-1 1,0 1-1,1 0 1,-1 0-1,0 0 1,1 0-1,-1-1 0,1 1 1,-1 0-1,1-1 1,0 1-1,-1 0 1,1-1-1,0 1 0,-1-1 1,1 1-1,0-1 1,1 1-1,27 6-1333,-20-7 916,1 0 0,-1-1 0,0 0 0,14-3 0,-12 0 257,1-1 0,-1 1 1,0-2-1,0 1 0,-1-2 0,1 1 1,-1-2-1,-1 1 0,0-1 0,0 0 1,0-1-1,-1 0 0,10-15 1,7-12 516,-3-2 1,26-55 0,-34 64-258,-10 23 114,-1 0 0,0 0-1,-1-1 1,0 1 0,0-1 0,0 1-1,0-1 1,0-11 0,-2 17 1157,-18 18 649,-7 9-1695,5-7 18,1 2 0,-22 30 0,36-43-230,0-1-1,1 1 1,0 0-1,0 0 1,1 0-1,0 1 1,1-1-1,0 1 1,0 0-1,0-1 1,0 17-1,2-21-58,0 0 1,0 0-1,0 0 0,1 1 0,-1-1 0,1 0 0,0 0 0,0-1 0,0 1 0,1 0 0,0 0 0,-1 0 0,1-1 0,0 1 0,1-1 1,-1 0-1,0 1 0,1-1 0,0 0 0,0-1 0,0 1 0,0 0 0,0-1 0,5 3 0,0-1-502,1-1 0,0 0 0,1 0 0,-1-1 0,0 0 1,1-1-1,-1 0 0,1 0 0,12-1 0,-22 0 445,11 0-1720,0 0 0,-1-1 0,1 0 0,0 0 0,-1-1-1,11-3 1,28-19-10522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27.7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3730,'0'0'11205,"0"137"-9092,5-97-1041,0-1-431,4-6-97,1-14-544,-5 1-336,-5-7-1169,5-6-1248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48.9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14118,'0'0'12838,"136"65"-12117,-77-58-433,-1-1-288,-10-6-1169,1 0-2352,-25 0-3875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0.1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165 10 3666,'0'0'18000,"-10"-3"-15943,3 1-1717,4 1-279,1 0-1,0 1 0,0-1 0,-1 0 0,1 1 0,-1 0 1,1-1-1,-1 1 0,1 0 0,-1 0 0,1 0 0,0 0 0,-1 1 1,1-1-1,-1 1 0,1 0 0,0-1 0,-1 1 0,1 0 1,0 0-1,0 0 0,0 1 0,0-1 0,0 1 0,0-1 0,0 1 1,-3 2-1,-9 14 249,1 0 0,-13 22 1,22-33-158,0 1 1,1 0 0,-1-1-1,2 1 1,-1 1 0,1-1-1,0 0 1,0 0 0,0 12-1,3-18-130,-1 0-1,0-1 0,0 1 1,1-1-1,-1 0 1,1 1-1,-1-1 1,1 1-1,0-1 0,0 0 1,-1 1-1,1-1 1,0 0-1,0 0 0,0 0 1,0 0-1,1 0 1,-1 0-1,0 0 0,0 0 1,1 0-1,-1 0 1,0-1-1,1 1 0,-1 0 1,1-1-1,-1 1 1,1-1-1,-1 0 0,1 0 1,-1 1-1,3-1 1,9 1 40,0 0 0,-1-1 0,15-1 0,-6 0 45,-12 1-101,0-1 0,0-1 1,0 0-1,0 0 0,0 0 0,0-1 0,-1-1 0,1 1 1,-1-1-1,0-1 0,14-9 0,-3 0-82,-1-2 0,0 0 0,22-26 1,-38 40 55,-1 1 17,-1 0 0,1 0 0,-1 1 0,1-1 0,-1 0 1,1 0-1,0 1 0,-1-1 0,1 1 0,0-1 0,-1 0 0,1 1 1,0 0-1,0-1 0,0 1 0,-1-1 0,1 1 0,0 0 0,0 0 1,0-1-1,1 1 0,-1 0 67,-1 3 125,0 4-119,-1 0-16,1-1-1,0 1 1,0 0 0,1 0 0,0-1-1,0 1 1,0-1 0,1 1-1,0-1 1,0 1 0,1-1 0,0 0-1,6 10 1,2-1 166,2 4-680,-2-12-2643,1-3-2522,4-3-3730,-1-1-2349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0.5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5939,'0'0'16343,"49"13"-14854,-5-13-273,4 6-783,1-6-321,-6 0-112,-9 7-1073,-9-1-1440,-11 14-2433,-14 0-1409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0.8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341 1 8884,'0'0'6696,"-1"24"-3924,-1 11-1982,0 103 1929,7 75 869,-5-206-3480,-1 0 0,1 0-1,-1 0 1,0 0 0,-1 0 0,0 0-1,0-1 1,0 1 0,-1-1 0,1 0-1,-6 8 1,6-10-55,-1-1-1,0 0 1,0 1-1,1-1 1,-2 0 0,1 0-1,0-1 1,-1 1-1,1-1 1,-1 0-1,0 0 1,0 0-1,0 0 1,0-1-1,0 1 1,0-1 0,0 0-1,-8 1 1,-1-1 6,0 0 0,0-1 1,0 0-1,0-1 0,0 0 0,0-1 1,0-1-1,-22-7 0,28 7-291,0 0 0,0 0 0,0-1-1,1 0 1,0 0 0,-12-11 0,13 10-400,1 0-1,-1 0 1,1 0 0,0-1 0,1 0 0,-1 1-1,1-1 1,-4-11 0,1-9-4578,6 0-1831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1.4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2305,'0'0'9303,"0"20"-6486,-1 41-520,3 164 7017,-2-223-9257,-1 0-1,1 0 1,1 0 0,-1 0-1,0 0 1,0-1 0,1 1-1,-1 0 1,1 0 0,-1 0-1,1 0 1,0-1 0,0 1-1,0 0 1,0-1 0,0 1-1,0-1 1,0 1 0,1-1-1,-1 1 1,0-1 0,1 0-1,-1 0 1,1 1 0,0-1-1,-1 0 1,1-1 0,0 1-1,-1 0 1,1 0 0,0-1-1,0 1 1,0-1 0,0 0-1,0 1 1,0-1 0,-1 0-1,1 0 1,0 0 0,0 0-1,0 0 1,0-1 0,3 0-1,2-1 93,1 0-1,0-1 0,-1 0 0,0 0 0,0-1 0,0 0 1,0 0-1,0 0 0,6-6 0,121-119 754,-127 123-1619,15-15 1836,-17 14-3893,-3 0-3559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1.9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4786,'0'0'12721,"3"25"-10141,1 3-1911,2 13 843,0 75-1,-6 93 1869,0-208-3228,4-1-78,0-1-1,0 1 0,0-1 1,0 0-1,0 0 0,0-1 1,0 1-1,-1-1 0,1 1 1,-1-1-1,6-4 0,36-31 301,-18 13-51,130-108 304,-130 108-606,1-1-2377,-10 11-6205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2.1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9524,'0'0'16616,"92"78"-15992,-72-64-608,-10-1-16,-6-7-960,1 7-1345,-5-6-2081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2.6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7892,'0'0'9927,"0"22"-7574,0 321 5549,0-336-7788,0 1 0,0 0 0,1-1 0,0 1 0,1-1 0,-1 1 0,2-1 0,-1 0 0,5 9 0,-5-12-91,0-1 0,0 0 0,0 0 0,1 0 0,-1 0 0,1-1 0,0 1 0,0-1 0,0 0 0,0 1 0,0-1 0,0 0 1,0-1-1,1 1 0,-1-1 0,1 1 0,0-1 0,-1 0 0,7 1 0,-3-1 16,0 0 1,0 0 0,0 0-1,0-1 1,0 0-1,1 0 1,-1-1-1,13-2 1,-18 2-208,0 0 0,0 0 0,0 0 1,0 0-1,0 0 0,0 0 0,0-1 0,0 1 1,-1-1-1,1 1 0,-1-1 0,3-3 0,-2 2-622,0-1 0,0 1-1,-1 0 1,0-1-1,1 1 1,-2-1-1,1 1 1,0-1 0,0-6-1,0-22-13840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4.9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80 80 3073,'0'0'5243,"-5"20"-1180,1-4-3243,-2 5 73,1-1 0,2 1 0,0 0 0,0 30 0,1-14 586,1-27-1055,0 1 0,1 0 0,0-1 1,1 1-1,0 0 0,1-1 0,0 1 0,5 16 0,-6-25-377,0-1 1,0 0-1,-1 1 1,1-1-1,0 0 1,0 1-1,0-1 1,1 0-1,-1 0 1,0 0-1,0 0 1,1 0-1,-1 0 1,0-1-1,1 1 1,-1 0-1,1-1 1,-1 1 0,1-1-1,-1 1 1,1-1-1,-1 0 1,1 1-1,-1-1 1,1 0-1,0 0 1,-1 0-1,1 0 1,-1-1-1,1 1 1,0 0-1,-1-1 1,1 1-1,-1-1 1,1 1-1,-1-1 1,0 0-1,1 0 1,-1 1-1,0-1 1,1 0-1,-1 0 1,0 0-1,0-1 1,0 1-1,0 0 1,0 0-1,0-1 1,0 1-1,0 0 1,0-3-1,10-15 102,-2 0 0,-1 0-1,0-1 1,-2 0 0,0-1-1,-1 0 1,2-22 0,-5 30-132,-1-1 1,-1 1 0,0-1 0,0 1-1,-2-1 1,1 1 0,-2-1-1,0 1 1,0 0 0,-1 0-1,-1 0 1,-7-13 0,12 24 45,-1 0 1,0 1 0,0-1 0,0 0 0,0 0 0,0 1-1,-1-1 1,1 1 0,0-1 0,-1 1 0,1 0-1,-1-1 1,0 1 0,1 0 0,-1 0 0,0 0 0,0 0-1,0 1 1,1-1 0,-1 0 0,0 1 0,0-1-1,0 1 1,0 0 0,0-1 0,0 1 0,0 0-1,0 0 1,0 0 0,0 1 0,0-1 0,0 0 0,0 1-1,0 0 1,0-1 0,0 1 0,0 0 0,1 0-1,-1 0 1,-2 2 0,-7 4 66,2 0 0,-1 1 1,1 0-1,0 1 0,-8 10 0,13-14-318,2-3-97,0 1 1,0 0-1,0 0 0,1 0 1,-1 0-1,1 1 0,0-1 1,0 0-1,0 1 0,0-1 1,0 0-1,0 8 0,1-9-581,0 0-1,0 0 1,0 1-1,1-1 1,-1 0 0,0 0-1,1 0 1,0 0-1,-1 0 1,1 0-1,0 0 1,0 0-1,2 2 1,9 9-8256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5.2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2305,'0'0'11400,"5"25"-7262,32 152 1168,-29-137-3540,-2 0-1,1 51 0,-6-91-1756,-1 0-1,0 0 1,0 0-1,1 0 1,-1 0-1,0 0 1,0 0-1,0 0 1,1 0 0,-1 0-1,0-1 1,0 1-1,0 0 1,1 0-1,-1 0 1,0 0-1,0 0 1,0 0-1,1-1 1,-1 1 0,0 0-1,0 0 1,0 0-1,0 0 1,0-1-1,0 1 1,1 0-1,-1 0 1,0 0-1,0-1 1,0 1 0,0 0-1,0 0 1,0 0-1,0-1 1,0 1-1,0 0 1,0 0-1,0-1 1,0 1 0,0 0-1,0 0 1,0 0-1,0-1 1,0 1-1,0 0 1,0 0-1,-1-1 1,1-30 89,-1 13-165,1-1-1,5-33 1,-4 46 35,1-1 0,0 1 0,0-1 1,0 1-1,1 0 0,0 0 0,0 0 0,1 0 1,0 1-1,0-1 0,7-7 0,-3 6-316,1-1 0,0 1 0,0 1 0,0-1 0,1 2 0,0-1-1,14-4 1,-7 3-1799,0 1-1,0 1 0,32-5 0,0 8-4401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32.3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124 21 1921,'0'0'13062,"-15"-13"-7163,15 11-5878,0-2-16,-34 3 4843,33 1-4746,0 0 0,1 0 0,-1 1 0,0-1 0,0 0 0,0 0 0,0 1 0,1-1 0,-1 1 0,0-1 0,0 1 0,1-1 0,-1 1 0,0-1 0,1 1 0,-1 0 0,1-1 0,-1 1 0,1 0 0,-1-1 0,1 1 0,-1 0 0,1 0 0,-1 1 0,-8 25-363,6-14 472,-10 32 51,3 1 1,1 1-1,2 0 1,3 0 0,1 1-1,6 70 1,-2-107-222,0 0-1,1 0 1,1 0 0,-1 0 0,2 0-1,7 17 1,2 7 23,-12-35-61,-1 1-1,0-1 0,0 0 1,1 1-1,-1-1 0,0 0 1,1 0-1,-1 1 0,1-1 1,-1 0-1,0 0 0,1 0 1,-1 1-1,1-1 0,-1 0 1,0 0-1,1 0 0,-1 0 1,1 0-1,-1 0 0,1 0 1,-1 0-1,0 0 0,1 0 1,-1 0-1,1 0 0,-1 0 1,1 0-1,-1-1 0,0 1 1,1 0-1,-1 0 0,0 0 1,1-1-1,-1 1 0,0 0 1,1 0-1,-1-1 1,0 1-1,1 0 0,-1-1 1,14-11 106,-1-4-2,-2-2-1,0 1 1,0-1-1,10-28 1,-5 13-69,-9 17-23,-1 1-1,-1-1 0,0 1 0,-1-1 1,0-1-1,0-18 0,0-99 57,-4 88-18,-1 42-52,0-1 0,0 0-1,0 0 1,-1 0-1,1 1 1,-1-1-1,-1 1 1,1-1-1,0 1 1,-1 0 0,0 0-1,0 0 1,0 0-1,0 0 1,-1 1-1,0-1 1,1 1 0,-9-5-1,-12 7-56,15 1-589,-24-1 386,19 4-2985,8 4-4635,5 10 1375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5.6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100 380 10309,'0'0'6987,"-15"19"-4381,-45 59-407,56-73-1929,1 0 0,0 0 0,0 0 0,0 0 0,1 1 0,-4 8 0,6-10-149,-1-1-1,1 0 1,0 0 0,0 0 0,0 0 0,1 0-1,-1 0 1,2 4 0,-2-4-46,1-2-63,-1 0-1,1 0 1,-1 0 0,1 0 0,-1-1-1,1 1 1,-1 0 0,1 0 0,0-1-1,0 1 1,-1 0 0,1-1-1,0 1 1,0-1 0,0 1 0,0-1-1,0 1 1,0-1 0,0 0 0,0 1-1,-1-1 1,1 0 0,0 0 0,0 0-1,0 0 1,0 1 0,2-2 0,34 0 52,-31 0-54,-1 0-14,0 1 1,0-2-1,0 1 1,0-1-1,0 1 1,0-1-1,-1-1 1,1 1-1,-1-1 1,0 1-1,0-1 1,0-1-1,4-3 0,6-6-47,-1-1 0,13-19 0,-16 20 3,10-14-161,-1-2 0,-2 0 1,0-1-1,-2-1 0,-1 0 1,-2-1-1,-1 0 0,-2-1 1,0-1-1,-3 1 0,-1-1 0,2-52 1,-7 84 952,0 25 1377,-2 9-1503,-2-1 1,-12 56-1,7-47 171,-4 49 1,12-79-682,-3 27 78,2 1 1,2 0-1,1-1 1,9 61-1,-9-94-274,-1-3-24,0 1 0,0-1 0,0 1 0,1 0-1,-1-1 1,0 1 0,1-1 0,0 1 0,-1 0 0,1-1-1,0 0 1,0 1 0,-1-1 0,1 1 0,0-1-1,0 0 1,1 0 0,-1 1 0,0-1 0,0 0 0,1 0-1,0 1 1,4-11-7873,-6 8 7193,5-22-6329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5.8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0 2449,'0'0'15639,"-14"118"-13062,9-59-752,0 0-80,5-7-128,0-6-689,0-6-624,0-27-304,10 0 0,4-7-160,-4-6-1072,9 0-1281,1-6-1633,4-20-2305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6.1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1 9957,'0'0'3118,"-2"19"271,-2 42-1269,-10 121 3974,0 31-1783,16-196-4256,2-21-92,-3 3 33,41-48 45,65-94 0,-98 126-1584,0 0 1,9-25-1,13-25-6544,-21 52-1944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6.3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7780,'0'0'12949,"63"85"-12949,-48-85-832,4 0-3266,0 0-2609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1:56.6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1 5827,'0'0'14465,"22"22"-12323,69 75-261,-85-90-1686,0 0-1,-1 1 1,0 0 0,0 0-1,-1 0 1,0 0-1,0 1 1,-1 0 0,0-1-1,0 1 1,-1 1-1,1 12 1,0-5 87,1 10 5,0 1 1,-2-1-1,-1 1 0,-1 0 1,-2 0-1,0 0 0,-2-1 1,-1 1-1,-1-1 0,-2 0 0,0-1 1,-18 36-1,24-57-253,-29 61 682,-44 70-1,71-128-618,3-6-77,0-1 0,0 1 0,0 0 0,0-1 0,0 0 0,0 1 1,0-1-1,-1 0 0,1 1 0,-1-1 0,1 0 0,0 0 0,-4 2 1,3-43-8070,2 15-825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05.7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8708,'0'0'18147,"4"1"-15485,28 10-2099,20 5 106,-29-10-542,-1 1 0,0 1 0,39 20 0,-58-25-122,0-1 0,0 1 0,0-1 0,0 1 0,-1 0-1,1 0 1,-1 0 0,0 1 0,0-1 0,0 0 0,0 1 0,0-1 0,-1 1 0,0 0 0,0-1 0,0 1 0,0 0 0,0 0-1,-1 0 1,1 4 0,-1 2 95,0 1 0,-1-1 0,0 1 0,0-1 0,-1 1 0,-3 10 0,1-12-31,1 0-1,-2 0 1,1-1-1,-1 0 1,0 1-1,-12 13 1,-43 41 158,46-51-227,57-9 0,-10-4 0,-19 0 0,-1 0 0,1 1 0,0 1 0,-1 1 0,21 4 0,-30-5 0,-1 0 0,1 0 0,-1 1 0,0 0 0,1-1 0,-1 1 0,0 0 0,0 1 0,0-1 0,-1 1 0,1-1 0,-1 1 0,1 0 0,-1 0 0,0 0 0,0 0 0,0 0 0,0 0 0,-1 0 0,1 1 0,-1-1 0,0 1 0,0-1 0,0 1 0,0 5 0,1-3 0,-2 1 0,1-1 0,-1 0 0,0 1 0,0-1 0,-1 0 0,0 0 0,0 0 0,0 1 0,-1-1 0,0 0 0,0 0 0,0-1 0,-1 1 0,0 0 0,0-1 0,0 0 0,-1 0 0,-4 6 0,-42 48 0,34-38 0,0-2 0,-2 1 0,-21 17 0,29-31-1656,9-14-2487,2-3 903,-1-8-5297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07.8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19 9300,'0'0'12142,"14"-3"-11187,-7 1-819,7-2 206,1 1 0,0 0 1,0 1-1,18 0 0,-29 2-216,0 1-1,0-1 0,0 1 0,0-1 0,0 1 0,0 0 1,0 1-1,0-1 0,0 1 0,3 1 0,-5-1-39,0-1 0,0 0 0,0 1-1,-1 0 1,1-1 0,-1 1 0,1 0 0,-1-1 0,0 1-1,0 0 1,0 0 0,0 0 0,0 0 0,0 1 0,0-1 0,-1 0-1,1 0 1,-1 0 0,1 5 0,1 18 265,-2 0 1,0 0-1,-2 0 0,-1 0 1,-1 0-1,-1-1 0,-1 1 1,-1-1-1,-19 43 0,15-41-311,3-9-8,1 1-1,0 0 0,-4 24 1,10-31-37,1-9-59,3-3-61,1 1 113,0-1-1,-1 1 1,1-1-1,-1 0 1,0-1-1,1 1 1,-1-1-1,0 1 1,0-1-1,0 0 1,0 0-1,5-4 1,36-39-185,-26 24-85,54-59-1923,-6-9-3543,-26 18-1274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08.2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167 1 5923,'0'0'5482,"-10"22"-1341,-16 39-1148,-25 89 1,47-138-2727,-54 234 4820,51-207-4521,2 0 0,2 0 0,1 0 0,5 59 1,-2-93-558,-1 1 0,1-1 0,0 1 0,1-1 0,-1 0 0,1 1 0,0-1 0,0 0 0,1 0 1,-1-1-1,1 1 0,0 0 0,0-1 0,5 5 0,-5-6-17,1 0 0,0 0 0,0-1 0,1 1 0,-1-1 0,0 0 0,1 0 0,-1-1 0,1 1 0,0-1 0,-1 0 0,1 0 0,0 0 0,0-1 0,9 0 0,-10-1-5,0 1 1,0-1 0,-1 0 0,1-1-1,0 1 1,-1 0 0,0-1 0,1 0-1,-1 0 1,0 0 0,0 0 0,0-1-1,0 1 1,0-1 0,0 0 0,-1 0-1,1 0 1,-1 0 0,0 0 0,0 0-1,0 0 1,2-7 0,4-6-129,-1 0 1,-1-1 0,8-29 0,-10 28 48,-1-1 1,-1 0 0,0 0 0,-1 0 0,-4-34 0,3 51 104,0-1 0,-1 1 0,0 0 1,1 0-1,-1 0 0,0 0 0,0 0 1,0 0-1,0 0 0,0 0 0,-1 1 1,1-1-1,0 0 0,-1 1 0,1-1 1,-1 1-1,0-1 0,0 1 0,1 0 1,-1 0-1,0 0 0,0 0 0,0 0 1,0 0-1,0 0 0,0 1 0,0-1 1,-1 1-1,1-1 0,0 1 0,-4 0 1,0 0 70,0 0 1,0 0 0,0 1-1,0-1 1,0 2 0,0-1-1,1 0 1,-1 1 0,1 0-1,-10 5 1,-42 36 104,13-9-237,44-34-48,-1 1-1,1-1 0,-1 1 1,0 0-1,1-1 0,-1 1 1,1 0-1,0-1 0,-1 1 1,1 0-1,0 0 0,-1-1 1,1 1-1,0 0 0,0 0 1,0-1-1,-1 1 0,1 0 1,0 1-1,1 9-6439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0.5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54 228 3650,'0'0'12787,"-9"7"-10533,-26 19-256,26-20 5958,10-9-7848,0-1 0,0 1 0,1-1 1,-1 1-1,1 0 0,0-1 0,0 1 0,0 0 0,0 0 0,1 1 0,-1-1 1,1 0-1,4-3 0,6-8 27,14-20-114,1 1-1,1 1 1,2 1 0,51-38 0,-66 62-58,-8 12-90,-6 25-38,-2-17 246,-19 284 1732,13-232-1489,1 97-23,6-140-498,-8-49-4355,-2 8-1864,-5-6-4266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4.1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83 35 6835,'0'0'13769,"3"-5"-12270,-3 5-1401,14-21 1938,-13 20-1937,-1 1-1,1-1 1,0 0 0,-1 1-1,1-1 1,-1 1 0,1-1-1,0 1 1,0-1 0,-1 1-1,1-1 1,0 1 0,0 0-1,0-1 1,-1 1 0,1 0-1,0 0 1,0 0-1,0-1 1,0 1 0,0 0-1,-1 0 1,1 0 0,0 1-1,0-1 1,0 0 0,0 0-1,-1 0 1,1 0 0,0 1-1,0-1 1,1 1 0,-1 0-50,-1 0 0,1 0 0,0 0 1,-1 0-1,1 0 0,-1 1 1,1-1-1,-1 0 0,0 0 1,1 0-1,-1 1 0,0-1 0,0 0 1,0 0-1,0 1 0,0-1 1,0 0-1,0 0 0,0 0 0,-1 2 1,1 6 209,0 10 8,-1 0 0,0 0 0,-1 0 0,-1 0 0,-1-1 0,-1 1 0,-8 18 0,-82 188 230,88-202-525,7-17-62,6-8 40,21-16 32,176-114-2523,-194 126 910,0 0 0,-1-1 0,0 0 0,0 0 0,13-17 0,0-3-8888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0.0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 1 7523,'0'0'10645,"0"151"-8548,-4-99-624,-1-19-80,0 0-433,5-20-160,0 0-447,-5-26-5412,0 13-639,5-20-1858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4.4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48,'0'0'23803,"16"10"-21954,-4-2-1492,-3-2-110,1 0-1,0 1 0,-1 0 1,-1 0-1,1 1 0,-1 0 1,0 1-1,-1 0 0,0 0 1,-1 0-1,11 21 0,-13-19-133,0 1 0,-2 0-1,1 0 1,-2 0-1,1 0 1,-2 0 0,1 0-1,-2 1 1,0-1 0,0 0-1,-1 0 1,0 0-1,-7 17 1,-4 7 133,-2-1 0,-2-1 0,-20 33 0,32-60-203,4-6-35,0 0 0,0 0 0,0 0 0,0 1 1,0-1-1,0 0 0,1 1 0,-1-1 0,0 1 1,1-1-1,-1 1 0,1-1 0,0 1 0,0-1 1,-1 1-1,1 2 0,31-4 5,-21-3-95,0 0 0,0 0 1,0-1-1,0-1 0,0 0 0,-1 0 0,13-10 0,21-18-2521,-9-2-3388,-5 3-3387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9.3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5795,'0'0'6032,"6"26"-2348,-2-5-2915,5 20 957,-1-1 0,3 68 0,-19 236 4682,7-319-6010,1-20-126,0-8-246,1-15-62,0 0 0,1-1 0,1 1 0,1 0 0,1 0 0,0 0 0,1 1 0,1 0 0,1 0 0,0 1 0,1 0 0,1 0 0,1 1 0,0 0 0,24-25 0,-31 37-27,1-1-1,-1 0 1,0 1-1,1 0 0,0 0 1,6-3-1,-10 6 47,0-1 0,0 1 0,0-1 0,0 1 0,0-1 0,1 1-1,-1-1 1,0 1 0,0 0 0,0 0 0,1 0 0,-1 0 0,0 0 0,1 0-1,-1 0 1,0 0 0,0 0 0,0 0 0,1 1 0,-1-1 0,0 1 0,0-1-1,0 1 1,1-1 0,-1 1 0,0 0 0,0-1 0,0 1 0,0 0 0,0 0-1,-1 0 1,1 0 0,1 1 0,4 9 163,0 0 0,-1 0 1,-1 0-1,0 1 0,0 0 0,2 14 0,7 77 1274,-3-12-600,-9-83-892,-1-7-593,0-56-10310,0 18 1669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9.5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0 6067,'0'0'9012,"-19"138"-5747,14-79-944,5 0-320,0 0 32,0-26-896,14 0-641,6-7-384,4-20-112,5-6-320,0 0-1409,0-6-864,10-40-2017,-10 0-2321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9.7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34 1 11013,'0'0'3124,"-1"19"801,-13 204 2040,5-127-3765,-1 16-1089,10-110-1221,2-2 92,-1-1 0,0 0 0,0 1 0,0-1 0,0 0 0,0 0-1,0 0 1,0 0 0,0 0 0,0 0 0,0 0 0,-1 0-1,1 0 1,0 0 0,-1 0 0,1 0 0,-1-1 0,1-1-1,3-4-9,22-33-139,70-107 199,-36 46-4520,-48 71-234,-8 17-249,1 4-5103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9.9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9188,'0'0'10949,"87"53"-10949,-68-53-928,1-7-2610,-1-19-2945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20.1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1 8516,'0'0'11157,"43"150"-9444,-13-84 336,-6 0-272,0 6-401,-14 6-303,-5 1-433,-5-7-352,-5-6-80,-19-21-96,-10-12-112,0-13-624,4-20-1217,6 0-1873,14 0-1840,1-26-2098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23.0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9284,'0'0'14631,"24"10"-13436,79 34-354,-97-42-752,0 1 0,0 1 0,-1-1 0,1 1 0,-1 0 0,0 0 0,0 0 0,0 1 0,0 0 0,-1 0 0,0 0 0,4 6 0,-6-7-11,0 1 1,0-1-1,0 1 0,-1-1 0,1 1 0,-1 0 0,0 0 0,-1-1 0,1 1 0,-1 0 0,0 0 0,0 0 0,-1 5 0,-2 1 51,0 0-1,0 1 0,-1-1 1,0-1-1,-1 1 1,-1-1-1,1 1 0,-2-2 1,1 1-1,-13 14 1,-70 71 167,89-95-300,0 0 0,0 0 1,0 0-1,0 0 0,0 0 0,0 0 1,0 0-1,0 0 0,0 0 1,0 0-1,0 0 0,0 0 1,0 1-1,0-1 0,-1 0 0,1 0 1,0 0-1,0 0 0,0 0 1,0 0-1,0 0 0,0 0 0,0 0 1,0 0-1,0 1 0,0-1 1,0 0-1,0 0 0,0 0 0,0 0 1,0 0-1,1 0 0,-1 0 1,0 0-1,0 0 0,0 0 1,0 1-1,0-1 0,0 0 0,0 0 1,0 0-1,0 0 0,0 0 1,0 0-1,0 0 0,0 0 0,0 0 1,0 0-1,0 0 0,1 0 1,-1 0-1,0 0 0,0 0 1,0 0-1,0 0 0,0 0 0,0 0 1,0 0-1,0 0 0,0 0 1,0 0-1,1 0 0,-1 0 0,0 0 1,0 0-1,12 1-147,16-4 24,33-17 117,-45 14 19,-1 1 0,1 0 0,0 1 1,0 0-1,31-1 0,-47 5-14,1 0 0,0 0-1,0 0 1,0 1 0,0-1-1,-1 0 1,1 1 0,0-1-1,0 1 1,-1-1 0,1 1-1,0-1 1,-1 1 0,1-1 0,0 1-1,-1 0 1,1-1 0,-1 1-1,1 0 1,-1-1 0,1 1-1,-1 0 1,0 0 0,1 0-1,-1-1 1,0 1 0,0 0 0,0 0-1,1 0 1,-1 0 0,0-1-1,0 1 1,0 1 0,-1 37 44,1-26 1,-1 3 92,-1 0 0,0 0 0,-1 0 0,0 0 0,-1 0 1,-1-1-1,-13 28 0,2-12 117,-1-1-1,-34 48 1,49-76-222,0 1 0,1-1 0,-1 1 0,0-1 0,0 0 0,-1 0 0,1 0 0,0 0 0,-1 0 0,1 0 0,-1-1 0,1 1 0,-1-1 0,0 0 0,0 0 0,0 0 0,-4 1 0,6-2-99,-4-39-16157,5 19 2863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28.4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 7 9828,'0'0'17040,"-4"0"-15986,-10 0 63,26 0 472,33 0-741,171 0-91,-176-6-1045,-39 6-240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28.9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34 1 8900,'0'0'15610,"0"19"-13825,1 19-910,-2 109 1841,0-124-2549,-1 0 0,-1 0 0,-1 0 0,-11 32 0,8-42-157,5-10-28,5-7-429,0 1 400,1 0 1,-1 0-1,0 1 0,1-1 1,-1 1-1,1-1 0,7-2 1,-2 0 15,8-4 28,0 0 0,1 1 1,0 1-1,1 1 0,0 1 1,0 0-1,0 1 0,0 1 1,1 1-1,24 1 0,-42 1 7,0 1 1,-1-1-1,1 0 0,-1 1 0,1 0 0,-1-1 0,1 1 1,-1 0-1,0 0 0,1 0 0,-1 0 0,0 0 0,0 0 1,1 0-1,-1 0 0,0 0 0,0 1 0,0-1 0,-1 0 1,1 1-1,0-1 0,0 1 0,-1-1 0,1 1 0,-1-1 1,1 1-1,-1-1 0,1 4 0,6 52 366,-7-50-314,1 7 100,0-1 1,-1 1-1,0 0 0,-2-1 0,1 1 1,-8 25-1,8-34-109,-1-1-1,0-1 1,0 1 0,0 0 0,0 0-1,0-1 1,-1 1 0,0-1 0,0 0-1,0 0 1,0 0 0,0 0 0,0 0-1,-1-1 1,1 0 0,-1 1 0,0-1-1,0-1 1,0 1 0,0 0 0,0-1-1,0 0 1,0 0 0,0 0 0,-1 0-1,-4-1 1,-102 2-10,63-3-42,46 1-76,1 0 1,-1 0-1,1 0 0,0-1 0,-1 1 1,1-1-1,0 1 0,-1-1 1,1 1-1,0-1 0,0 0 0,0 1 1,-1-1-1,1 0 0,0 0 1,0 0-1,0 0 0,0 0 1,0 0-1,1 0 0,-1 0 0,0-1 1,0 1-1,1 0 0,-2-2 1,-9-40-5066,6 23 1489,-4-1-6236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31.9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25 171 384,'0'0'9869,"-4"0"-9280,-17 0 19114,27-9-19087,5-5-541,0 0 0,1 1 1,0 0-1,1 0 0,0 2 0,30-20 0,-10 6 34,-33 25-108,3-3 17,0 0 0,-1 1 1,1 0-1,0-1 0,0 1 1,1 1-1,-1-1 0,0 0 1,1 1-1,-1-1 0,1 1 1,-1 0-1,1 0 0,0 1 1,-1-1-1,1 1 0,4 0 1,-7 0 47,-1 0-59,0 0 0,1 0 0,-1 0 0,0 0 0,0 0 0,1 0 0,-1 0 0,0 0 0,0 1 0,1-1 0,-1 0-1,0 0 1,0 0 0,0 1 0,1-1 0,-1 0 0,0 0 0,0 0 0,0 1 0,0-1 0,0 0 0,0 0 0,1 1 0,-1-1-1,0 0 1,0 1 0,0-1 0,0 0 0,0 0 0,0 1 0,0-1 0,0 0 0,0 1 0,0-1 0,0 0 0,0 0 0,0 1 0,0-1-1,-1 0 1,1 0 0,0 1 0,1 17 274,-1-17-279,0 39-2,1 40 0,-4 0 0,-15 96 0,13-150 0,2-13 0,0 0 0,2 0 0,-1 16 0,-4-48-1164,-3-20-4227,9 25-2781,0 0-3353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0.50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134 147 1409,'0'0'11416,"0"19"-8858,-4 189 5793,4-206-8308,0 0 1,0 0-1,1 0 1,-1 0-1,1 0 1,-1 0-1,1-1 1,0 1-1,0 0 1,0 0 0,0-1-1,0 1 1,0 0-1,0-1 1,0 1-1,1-1 1,-1 0-1,1 1 1,-1-1 0,1 0-1,-1 0 1,1 0-1,0 0 1,0 0-1,-1 0 1,1-1-1,0 1 1,0 0-1,0-1 1,3 1 0,-2-1-41,0 1 1,-1-1-1,1 1 1,0-1 0,0 0-1,0 0 1,0-1 0,-1 1-1,1-1 1,0 1 0,0-1-1,-1 0 1,1 0-1,0 0 1,-1 0 0,1 0-1,-1-1 1,1 1 0,-1-1-1,0 0 1,3-3 0,3-5 14,0-1 1,-1 1-1,-1-2 1,0 1-1,-1-1 1,0 0 0,0 0-1,-2 0 1,1-1-1,2-23 1,-2-9 68,-2-80 1,-3 72-81,2 52 19,-1 0-1,0 0 0,0 0 0,0 0 1,0 1-1,0-1 0,0 0 1,0 0-1,0 0 0,0 1 0,-1-1 1,1 0-1,0 0 0,0 0 0,-1 1 1,1-1-1,-1 0 0,1 0 1,-1 1-1,1-1 0,-1 0 0,1 1 1,-1-1-1,1 1 0,-1-1 0,0 1 1,1-1-1,-1 1 0,0-1 0,1 1 1,-1-1-1,0 1 0,0 0 1,1 0-1,-1-1 0,0 1 0,0 0 1,0 0-1,0 0 0,1 0 0,-1 0 1,0 0-1,0 0 0,0 0 1,-1 0-1,-4 2 301,-1 0 0,1 0 0,0 0 0,-12 7 0,9-5-355,-22 11-3,1 1-1,1 2 1,0 0-1,1 2 1,-39 37 0,66-56-283,0 0 1,0 0-1,0 1 1,0-1 0,0 0-1,1 1 1,-1-1 0,1 1-1,-1-1 1,1 1 0,-1-1-1,1 1 1,0 0-1,0-1 1,0 1 0,0-1-1,0 1 1,0 0 0,0-1-1,0 1 1,1-1 0,-1 1-1,1-1 1,-1 1-1,1-1 1,-1 1 0,2 1-1,0 1-660,1 0 0,-1 0 0,1 0 0,0 0 0,0-1 0,0 1 0,6 4 0,23 13-6780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33.1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16 7443,'0'0'19959,"-4"0"-18126,-7-2-600,18-3-205,27-1-493,1 5-423,-18 0 19,1 0 0,26 4 0,-39-2-114,0 0-1,0 0 1,-1 0-1,1 1 1,0 0-1,-1 0 1,1 0-1,-1 0 1,1 1-1,-1 0 1,0 0-1,0 0 1,5 5-1,-6-5-16,1 1 0,-1 0 0,1 0 0,-1 0 0,0 0 0,0 0 0,-1 1 0,1-1 0,-1 1 0,0 0 0,-1 0 0,1 0 0,-1 0 0,0 0 0,0 0 0,0 0 0,-1 0 0,0 0 0,0 0 0,0 1 0,0-1 0,-1 0 0,0 0 0,0 0 0,-3 8 0,0-5 0,0 0 0,-1-1 0,0 1 0,0-1 0,-1 0 0,0 0 0,0-1 0,-1 1 0,-7 5 0,2-3 0,0 0 0,0 0 0,-1-1 0,-23 10 0,15-12 0,14-4 0,11-5 0,157-60 0,-136 56 0,-1 1 0,2 1 0,-1 1 0,45-1 0,-69 5 0,1 0 0,-1 0 0,0 0 0,0 0 0,1 0 0,-1 0 0,0 0 0,0 1 0,1-1 0,-1 0 0,0 1 0,0-1 0,0 1 0,0-1 0,1 1 0,-1-1 0,0 1 0,2 1 0,-3 0 0,1-1 0,-1 1 0,1-1 0,-1 0 0,0 1 0,0-1 0,1 1 0,-1-1 0,0 1 0,0-1 0,0 1 0,-1 1 0,1 9 0,0-2 0,-1 0 0,0 0 0,0 0 0,-1 0 0,0-1 0,0 1 0,-2 0 0,1-1 0,-1 0 0,0 0 0,-1 0 0,0 0 0,0-1 0,-9 11 0,-6 12 0,-2-1 0,-1 0 0,-2-2 0,-45 42 0,69-70-3,0 1 1,0 0-1,0 0 1,0-1-1,0 1 1,0 0-1,0-1 0,0 1 1,0-1-1,0 1 1,-1-1-1,1 0 1,0 0-1,0 1 0,0-1 1,-1 0-1,1 0 1,0 0-1,0 0 1,-3-1-1,1 1-28,2-10-2120,-7-40-7448,6 18 913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34.5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11 5330,'0'0'21045,"-1"-3"-19199,-2-5-928,0 10-250,-1 20 121,0 38 37,0 53-315,3-42-94,-17 122 0,13-235-5433,0 14-114,4 8-2876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37.7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34 14 5859,'5'-10'24153,"-6"8"-23434,-23 1-8044,21 1 4587,-8 0-6421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38.5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25 204 3282,'0'0'12085,"-4"3"-10033,-16 14 8833,20-25-10860,0 1 0,0 0 0,1 0 0,0-1 1,0 1-1,0 0 0,1 0 0,0 0 0,1 1 1,0-1-1,0 0 0,0 1 0,1 0 0,-1-1 1,2 1-1,-1 1 0,10-10 0,-8 9-45,0 0 0,0 1 0,1-1 0,0 2 0,8-5 0,-2-1-1467,9-12-7582,-16 16 7121,16-13-7094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6.0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0 8612,'0'0'6224,"0"19"-3049,0-14-3017,-10 222 5996,-28 38-1440,37-262-8047,1-7 684,2-23-1367,8-43-4250,12 6-1819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6.2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1 8180,'0'0'7398,"-1"21"-4186,-26 228 4061,9-70-3414,16-139-8868,1-1-6023,1-49 2321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39.3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142 0 3474,'0'0'9257,"-11"11"-8558,-35 34 13,40-39 82,0-1 0,0 0-1,0 0 1,0 0-1,-1-1 1,0 0-1,-8 4 1,-8 5 418,21-12 773,2-3-1878,0 1 0,0 0 1,0-1-1,0 1 0,0 0 0,0-1 0,0 1 0,0-1 0,1 1 0,-1 0 1,1-1-1,0-1 0,7-8-76,0 1 1,1 0 0,0 1 0,0 0-1,1 0 1,0 1 0,17-10-1,-9 11-529,1 6-5841,-17 1 5255,7 0-5364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39.6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0 184 2097,'0'0'12155,"0"-3"-10053,1-2-1804,-1 0 0,1 0 1,0 0-1,0 0 0,0 0 0,0 0 0,1 1 0,0-1 0,0 1 0,0-1 0,1 1 1,0 0-1,-1 0 0,6-5 0,4-4-76,1 0 1,24-18 0,-3 3-14,-34 28-208,2-2 1,0 0-1,0 0 1,0 0-1,0 0 1,1 1-1,-1-1 1,0 1-1,1 0 1,-1-1 0,1 1-1,-1 0 1,1 0-1,-1 1 1,5-2-1,-6 2-110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2.0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161 0 6675,'0'0'13678,"-1"11"-11890,-3 28 131,-2-2 0,-17 61 0,-35 78 887,0 0-1930,55-167-1049,1 0 0,0 1 0,0 0 0,0 18 0,4-31-1737,9-17-2905,10-16-3472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2.3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12 269 11509,'0'0'11280,"25"15"-10021,2 1-800,55 26 0,-77-41-409,-1 0 0,0 0 0,1 0 1,-1 0-1,0-1 0,1 0 0,-1 0 0,1 0 0,-1 0 0,1-1 0,-1 0 0,0 1 0,1-2 1,-1 1-1,0 0 0,0-1 0,0 0 0,0 0 0,0 0 0,0-1 0,-1 1 0,1-1 1,-1 0-1,1 0 0,4-5 0,-4 4 8,4-4 53,-1 0 0,1 0 0,-2 0 0,1-1 1,-1 0-1,-1 0 0,1-1 0,-2 0 0,1 0 0,-1 0 1,-1 0-1,0-1 0,0 1 0,-1-1 0,-1 0 0,0 1 0,0-23 1,-1 29-31,0-1 1,-1 1 0,1-1 0,-1 0 0,0 1 0,0 0-1,-1-1 1,1 1 0,-1 0 0,0-1 0,0 1-1,-1 0 1,1 0 0,-1 1 0,0-1 0,0 0 0,0 1-1,0 0 1,0 0 0,-1 0 0,0 0 0,0 0 0,-6-3-1,5 4-1,-1-1-1,0 1 0,0 0 0,0 0 0,0 1 0,0 0 0,0 0 0,-1 0 1,1 1-1,0-1 0,0 2 0,-1-1 0,1 1 0,0 0 0,0 0 1,0 0-1,-8 4 0,-4 3 22,0 1 1,0 1-1,1 0 0,0 1 1,1 1-1,0 1 1,-22 23-1,29-21-1359,16-8-3332,21-4-8063,-28-3 12311,16 0-11485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0.8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40 0 5330,'0'0'11013,"-10"118"-8387,5-79-753,0 1-609,0-1-15,1-13-753,4-6-368,-5-7-80,0-13-48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40.5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9 198 5475,'0'0'15513,"-1"-1"-15321,1 1 0,-1 0 0,1-1 0,-1 1 0,0-1 0,1 1 0,-1-1 0,1 1 0,0-1 0,-1 0 0,1 1 0,0-1 0,-1 0 0,1 1 0,0-1 0,-1 0 0,1 1 0,0-1 0,0 0-1,0 0 1,7-7 51,1 1-1,-1 1 1,2-1-1,-1 1 1,1 1-1,14-8 1,0-1-86,49-33 24,-7 4-1199,-22 17-2395,-43 26 3205,1 0 1,-1 0-1,0-1 1,1 1-1,-1 0 1,0 0-1,1-1 1,-1 1-1,1 0 1,-1 0-1,0 0 1,1 0-1,-1 0 1,1 0-1,-1 0 1,0-1-1,1 1 0,-1 0 1,1 1-1,-1-1 1,0 0-1,1 0 1,-1 0-1,1 0 1,-1 0-1,0 0 1,1 0-1,-1 0 1,1 1-1,-1-1 1,0 0-1,1 0 1,-1 1-1,0-1 1,1 0-1,-1 0 1,0 1-1,0-1 1,1 0-1,-1 1 1,0-1-1,0 0 1,1 1-1,-1-1 1,0 1-1,0-1 1,0 0-1,0 1 1,0-1-1,0 1 1,0-1-1,0 0 1,0 1-1,0-1 1,0 1-1,0-1 1,0 1-1,0-1 1,0 0-1,0 1 1,0-1-1,0 1 0,-1-1 1,1 13-9136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41.5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364 0 6915,'0'0'14145,"-4"4"-12597,-294 255 4272,258-222-5349,38-36-424,1 0 0,-1 0 1,1 1-1,-1-1 0,1 1 0,-1-1 1,1 1-1,0-1 0,0 1 1,-1 0-1,1 0 0,1 0 1,-1-1-1,0 1 0,0 0 1,1 0-1,-1 0 0,0 4 1,13-6 277,30 0 90,-3 1-240,0-1 0,0-3-1,0 0 1,42-11 0,-43 5-159,0 2 0,0 2 0,1 1 0,40 2 0,-77-23-5537,-2 21 2374,0-13-3269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41.7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1 13446,'0'0'5888,"-4"19"-2924,-12 367 5240,17-358-8102,0 23 43,-1-47-189,0-1 0,0 0 0,-1 1 1,1-1-1,-1 0 0,0 0 0,0 1 0,0-1 1,0 0-1,-3 4 0,4-7-63,0 0-1,0 0 1,0 0-1,-1 0 1,1 0-1,0 0 1,0 0-1,0 0 1,0 0-1,0 0 1,-1 0-1,1 0 1,0 0-1,0 0 1,0 0 0,0 0-1,0 0 1,-1 0-1,1 0 1,0 0-1,0 0 1,0 0-1,0 0 1,0 0-1,0-1 1,-1 1-1,1 0 1,0 0-1,0 0 1,0 0-1,0 0 1,0 0-1,0-1 1,0 1-1,0 0 1,0 0-1,0 0 1,0 0 0,0 0-1,0 0 1,0-1-1,0 1 1,0 0-1,0 0 1,0 0-1,0 0 1,0 0-1,0-1 1,0 1-1,0 0 1,0 0-1,0 0 1,0 0-1,0 0 1,0-1-1,0 1 1,0 0-1,0 0 1,-2-22-3073,2-27-1124,0-32-2646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6.6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1 7235,'0'0'3951,"0"19"622,-13 296 7630,12-179-11037,1-134-1185,0-6-3972,0-10 1440,1 0 0,0 0 0,4-14-1,12-29-7783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16.9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11 6403,'0'0'15068,"25"-2"-12843,83-6-2,-102 8-2048,0 0 1,0 0 0,0 0 0,1 1 0,-1 0 0,0 0-1,0 0 1,-1 1 0,1 0 0,0 0 0,0 1 0,-1-1 0,0 1-1,1 0 1,-1 1 0,0-1 0,0 1 0,-1 0 0,1 0-1,-1 1 1,0-1 0,0 1 0,0 0 0,4 8 0,-3-1 1,0-1 1,0 1 0,-1 0 0,0 1-1,-1-1 1,-1 1 0,0-1 0,-1 1-1,0 20 1,-1-28-151,1 8 36,-1-1 1,-1 1 0,0-1-1,0 1 1,-2-1 0,-6 24-1,3-21-34,1-1 0,0 1 0,1 0 0,1 0 0,0 1 0,0 19 0,3-34-29,0-1 0,0 1 0,0-1 0,0 1 0,0 0 0,1-1 0,-1 1 0,0-1 0,0 1 0,1-1 0,-1 1 0,0-1 0,1 1 0,-1-1 0,1 1 0,-1-1 0,1 0 0,-1 1 0,1-1 0,-1 0 0,1 1 0,-1-1 0,1 0 0,-1 1 0,1-1 0,-1 0 0,1 0 0,-1 0 0,1 0 0,0 1 0,0-1 0,18 0 0,-18 0 0,4 0 0,0-1 0,1 0 0,-1 0 0,0-1 0,0 1 0,0-1 0,0 0 0,0-1 0,-1 1 0,1-1 0,-1 0 0,1 0 0,-1 0 0,0 0 0,0-1 0,0 0 0,4-6 0,4-2 0,31-31-775,-1-2 0,-3-1 1,-2-2-1,36-62 0,-59 83-6305,-12 6-1463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42.8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6 150 304,'0'0'11936,"-5"12"-18,5-15-11825,1 0 0,-1 0 0,1 0-1,0 0 1,0 1 0,0-1 0,1 0 0,-1 0 0,0 1 0,1-1 0,0 1 0,0-1 0,0 1 0,0-1 0,0 1 0,3-3 0,49-35 4,-22 18-51,-16 8-42,-8 7 9,0 0 0,1 0 0,17-9 0,-26 16 15,0 0 0,0-1 0,0 1 0,0 0 1,0 0-1,1 0 0,-1 0 0,0 0 0,0 0 0,0 0 0,0 0 0,0 0 0,0 0 0,0 0 0,1 0 0,-1 0 0,0 0 0,0 0 1,0 0-1,0 0 0,0 0 0,0 0 0,0 1 0,1-1 0,-1 0 0,0 0 0,0 0 0,0 0 0,0 0 0,0 0 0,0 0 0,0 0 1,0 0-1,0 0 0,0 0 0,0 1 0,1-1 0,-1 0 0,0 0 0,0 0 0,0 0 0,0 0 0,0 0 0,0 0 0,0 1 0,0-1 1,0 0-1,0 0 0,0 0 0,0 0 0,0 0 0,0 0 0,0 1 0,-2 10 227,-10 13-340,-20 11 267,25-27-109,0 1 0,-1-1 0,0 0 0,-12 8 0,16-15-94,3-1-155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47.7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 9012,'-4'0'20623,"20"0"-20295,0 0-1,0 2 1,0 0 0,0 1-1,29 8 1,-22-4-328,0-2 1,1-1-1,-1-1 0,1-1 0,41-2 1,-63 0-16,-1 0-300,-31 0-16738,6 0 8676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2:48.9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190 5 352,'0'0'15349,"0"-1"-15262,0 1 0,0 0 1,0 0-1,0 0 1,0 0-1,0 0 1,0-1-1,0 1 1,0 0-1,0 0 0,0 0 1,0 0-1,0 0 1,0-1-1,0 1 1,0 0-1,0 0 0,0 0 1,-1 0-1,1 0 1,0 0-1,0-1 1,0 1-1,0 0 1,0 0-1,0 0 0,0 0 1,-1 0-1,1 0 1,0 0-1,0 0 1,0 0-1,0-1 1,0 1-1,0 0 0,-1 0 1,1 0-1,0 0 1,0 0-1,0 0 1,0 0-1,-1 0 1,1 0-1,0 0 0,0 0 1,0 0-1,0 0 1,0 0-1,-1 0 1,1 1-1,0-1 1,0 0-1,0 0 0,0 0 1,0 0-1,0 0 1,-1 0-1,-4 29 1988,-3 42-1,-2 16-105,5-56-1390,2-1 1,1 60 0,-3-72-425,5-17-43,0 1-88,0 2-21,0-3 333,-9 12-203,128-45 1228,-105 31-1343,-1 0 0,1 0 1,-1 2-1,1-1 0,-1 2 1,1 0-1,-1 0 0,22 7 1,-8-2 0,-25-6-22,0 0 0,-1 0 0,1 0 1,0 1-1,-1-1 0,1 0 0,-1 1 0,0-1 1,1 1-1,-1-1 0,0 1 0,0 0 0,0-1 1,0 1-1,0 0 0,0 0 0,-1 0 1,1-1-1,-1 1 0,1 0 0,0 4 0,4 39 54,-4-19 147,0 26 155,-1-50-324,-1 1 0,1 0-1,-1 0 1,1-1 0,-1 1-1,0 0 1,0-1 0,0 1 0,0-1-1,-1 1 1,1-1 0,-1 0-1,1 0 1,-4 4 0,-12 9 87,0-2 1,-1 0-1,-1-1 1,0-1-1,-35 16 1,42-24-99,-1 0-1,1-1 1,0-1 0,-1 1 0,1-2 0,-1 0-1,1-1 1,-20-3 0,21 2-18,0-1 0,1-1 0,-1 0 0,1-1 0,-12-6 0,-23-10 0,43 20-169,0 1 1,-1-1-1,1 0 1,0 0-1,0 0 1,0-1-1,0 1 1,1 0-1,-1-1 0,-2-2 1,-9-22-5336,5 7-3834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45.1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1 784,'0'0'14836,"-2"13"-8296,-1 1-4299,5-8-489,0-4-1748,-1 0-1,0 1 1,0-1 0,-1 0 0,1 1 0,0-1-1,-1 1 1,0-1 0,1 4 0,-1 17 526,0-20 216,0-17-467,0-19-290,28 35-106,-25 1 136,-1-1 0,1 0 0,-1 1 0,0 0 0,0-1 0,0 1 0,0 0 0,0 0 0,0 0 0,-1 1 0,2 3 0,10 18 273,-12-24 338,-5-2-544,1 0 0,-1 0-1,1 0 1,-1-1 0,1 1 0,-1-1 0,1 1 0,0-1 0,0 0 0,0-1-1,0 1 1,0 0 0,0-1 0,1 0 0,-4-3 0,6 6-104,0-1 1,0 1-1,0 0 1,0-1-1,-1 1 1,1-1-1,0 1 1,0 0-1,0-1 0,0 1 1,0 0-1,0-1 1,0 1-1,0-1 1,0 1-1,0 0 1,0-1-1,0 1 1,0 0-1,0-1 1,1 1-1,-1-1 1,0 1-1,0 0 0,0-1 1,0 1-1,1 0 1,-1 0-1,0-1 1,1 1-1,9 3-341,12 17 304,-22-19 735,-6-2-82,1-2-629,-1-1 0,2 1 0,-1-1 1,0 0-1,1-1 0,-1 1 0,1-1 0,0 0 0,-4-8 1,7 13 10,0-1-116,5 1-886,0 0 996,-1 1-1,1-1 1,0 1 0,-1 0-1,1 0 1,6 4 0,-9-5 50,0 0 1,0 1 0,0-1-1,0 0 1,-1 1 0,1-1-1,0 1 1,0 0 0,-1-1 0,1 1-1,0-1 1,-1 1 0,1 0-1,-1 0 1,1-1 0,-1 1-1,1 0 1,-1 0 0,1 0 0,-1 0-1,0-1 1,0 1 0,1 0-1,-1 0 1,0 0 0,0 0 0,0 0-1,0 0 1,0 0 0,0 0-1,0 0 1,0 0 0,0-1-1,-1 1 1,1 0 0,0 0 0,0 0-1,-1 1 1,-24-4 573,20-3-581,4 5-16,1-1 0,-1 1 0,0-1 0,1 1-1,-1-1 1,0 1 0,1-1 0,-1 1 0,0-1 0,0 1-1,1 0 1,-1 0 0,0-1 0,0 1 0,0 0 0,-1 0 0,2-21-594,2 1 56,0 20 164,-1 13 251,-1-11 1224,14-4-11014,-4-3 3184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54.2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117 63 5394,'0'0'10557,"-19"-5"-4757,19 0-5344,0 4-425,0 1 1,1-1-1,-1 1 1,0-1-1,0 1 0,0-1 1,0 1-1,0-1 1,0 1-1,0-1 0,0 0 1,0 1-1,0-1 1,0 1-1,0-1 0,-1 1 1,1-1-1,0 1 1,0-1-1,0 1 1,-1-1-1,1 1 0,0-1 1,-1 1-1,1-1 1,0 1-1,-1 0 0,1-1 1,-2 0 1240,-8-17-536,8 14-469,-6-10-140,5 17-380,2 12 43,1-14 259,0 0-31,0-1-1,0 0 1,0 1-1,0-1 1,0 0-1,0 1 1,0-1-1,0 0 1,0 1-1,0-1 1,0 0-1,0 1 1,0-1-1,0 0 1,0 1-1,0-1 1,0 0-1,-1 1 1,1-1-1,0 0 1,0 0-1,0 1 1,0-1-1,-1 0 1,1 1-1,0-1 1,0 0-1,-1 0 1,1 0-1,0 1 1,0-1-1,-1 0 1,1 0-1,0 0 1,-1 0-1,1 0 1,0 1-1,-1-1 1,1 0-1,0 0 1,-1 0-1,1 0 1,0 0-1,-1 0 1,1 0-1,0 0 1,-1 0-1,1 0 1,-1 0 881,1 6-774,0-7-98,0-15-173,0 24-330,-2 20 733,1-28-197,-1 1 1,1-1 0,-1 0 0,1 1 0,-1-1 0,1 0 0,-1 0 0,1 0 0,-1 0 0,0-1 0,1 1 0,-1 0 0,1-1 0,-1 1 0,1-1 0,0 1 0,-1-1 0,1 0 0,-2-1 0,2 1 184,2 9-1120,12 8 850,-11-14 96,0 0 1,0-1 0,-1 1-1,1 0 1,-1 0 0,0 0-1,1 0 1,-1 0-1,0 0 1,0 0 0,0 0-1,0 0 1,-1 1-1,1-1 1,0 3 0,-24-18 1166,22 12-1230,1 0 0,-1 0 0,0 0 0,1-1 0,-1 1 0,0 0 1,1-1-1,0 1 0,-1 0 0,1-1 0,0 1 0,0-1 1,-1 1-1,1-3 0,1 4-59,-1-1 0,0 1 0,0-1 1,0 1-1,0 0 0,0-1 0,0 1 0,-1-1 0,1 1 1,0-1-1,0 1 0,0 0 0,0-1 0,0 1 0,-1-1 0,1 1 1,0 0-1,0-1 0,-1 1 0,1 0 0,0-1 0,-1 1 1,1 0-1,0-1 0,-1 1 0,1 0 0,0 0 0,-1-1 1,1 1-1,0 0 0,-1 0 0,1 0 0,-1 0 0,1-1 1,-1 1-1,1 0 0,0 0 0,-1 0 0,1 0 0,-1 0 0,1 0 1,-1 0-1,1 0 0,-1 0 0,1 0 0,0 1 0,-1-1 1,1 0-1,-1 0 0,0 0 0,-6 0-2595,1 0-2746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1.3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54 1 560,'0'0'11603,"-4"28"-8063,-1 4-2490,-1 8 654,1 1-1,1 51 0,4 33 3841,0-124-5526,0 0 0,0 0 0,1 0 0,-1 1 0,0-1 0,1 0 0,-1 0 0,0 0 0,1 0 0,-1 0 0,1 0 0,0 0 0,-1 0 0,1 0 0,0 0 0,0-1 0,-1 1 0,1 0-1,0 0 1,0-1 0,0 1 0,0 0 0,0-1 0,0 1 0,0-1 0,0 1 0,0-1 0,0 0 0,1 1 0,-1-1 0,0 0 0,0 0 0,0 0 0,0 0 0,0 0 0,1 0 0,-1 0 0,0 0 0,0 0 0,0-1 0,0 1 0,2-1 0,2 0-2,-1 0 0,0 0 1,0 0-1,0-1 0,0 1 1,0-1-1,0 0 0,-1 0 1,1 0-1,0-1 0,3-3 1,3-5 35,-2-1 1,1 1-1,-1-1 1,-1-1-1,0 0 1,-1 0 0,-1 0-1,0-1 1,6-22-1,-5 5-40,-2 0-1,-1 0 0,0-44 1,-3 63 4,-3-11 100,2 22-101,1 1-1,-1-1 0,0 0 1,0 1-1,0-1 1,0 1-1,0-1 0,0 1 1,0 0-1,0-1 1,0 1-1,0 0 0,0-1 1,0 1-1,-1 0 1,1 0-1,0 0 0,0 0 1,0 0-1,-1 1 0,-8-1 13,0 0-1,1 1 1,-1 0-1,1 0 1,-1 1-1,1 0 0,0 1 1,0 0-1,-16 9 1,15-7-255,-26 12 450,12-12-3276,24-5 2851,-1 0 0,1 0 0,0 1 1,0-1-1,-1 0 0,1 0 0,0 0 1,0 0-1,-1 1 0,1-1 0,0 0 1,0 0-1,0 1 0,-1-1 0,1 0 1,0 0-1,0 1 0,0-1 1,0 0-1,-1 0 0,1 1 0,0-1 1,0 0-1,0 1 0,0-1 0,0 0 1,0 1-1,0-1 0,0 0 0,0 0 1,0 1-1,0-1 0,0 0 0,0 1 1,0-1-1,1 0 0,-1 1 1,0 2-2272,0 4-3529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08.8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8 4274,'0'0'16034,"0"-5"-12586,0 3-1603,0 4-802,9 361 2694,-5-262-3483,21 180 564,1 14-403,-21 15-209,23 396 487,-17-274-693,-13-293 0,0-93 0,-12 74 0,6-74 0,-1 76 0,-10 134 0,17-230 0,3 45 0,0-50 0,-1 0 0,0 0 0,-6 34 0,-8 19 0,11-40 0,2 1 0,3 41 0,0-6 0,-6 153-44,-1-69-46,25 246 0,-11-356 74,0 12-11,-9-54 65,0 20-68,0 112-789,0-133 555,-3-18-3063,-15-22-1707,-10-16-4024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0.3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64 105 4162,'0'0'12734,"0"21"-10792,0 134 1729,0-141-2903,0 0 0,6 26 0,-6-38-705,0 0 0,0 0 0,0 0 0,1 0 0,-1 0-1,1 0 1,0 0 0,-1 0 0,1-1 0,0 1 0,0 0 0,0 0 0,0-1 0,0 1 0,1-1 0,-1 1-1,0-1 1,1 1 0,-1-1 0,1 0 0,0 0 0,-1 1 0,1-1 0,0-1 0,0 1 0,-1 0 0,1 0-1,0-1 1,4 2 0,-4-3-54,-1 1 1,1-1-1,0 1 0,0-1 0,0 1 1,0-1-1,-1 0 0,1 0 0,0 0 0,-1 0 1,1 0-1,-1-1 0,1 1 0,-1 0 0,1-1 1,-1 1-1,0-1 0,0 1 0,0-1 1,2-2-1,18-40 230,-19 38-186,7-17 13,0-1 0,-2-1 0,-1 1 0,-1-1 0,-1 0 0,-1 0 1,-1-1-1,-3-42 0,1 66-52,0 0 1,0-1 0,0 1 0,-1 0-1,1 0 1,-1 0 0,1 0-1,-1 0 1,0 0 0,1 0-1,-1 0 1,0 0 0,-1 0-1,1 0 1,0 0 0,0 1 0,-1-1-1,1 0 1,-1 1 0,1-1-1,-1 1 1,-3-2 0,1 1 87,-1 0 0,0 1 0,1 0 0,-1 0 0,0 0 0,0 1 0,0-1 0,-9 1 0,9 1-150,0-1 0,0 1 0,0 0 0,0 1 0,0-1 0,0 1 0,1 0-1,-1 0 1,0 0 0,1 0 0,0 1 0,0 0 0,0 0 0,0 0 0,0 0 0,0 1-1,1 0 1,-1-1 0,1 1 0,-3 6 0,1-2-888,0 0 0,0 1 0,1-1 0,0 1 0,1 0 0,0 0 0,0 0 0,1 1 0,0-1 0,0 12 0,1 24-5302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0.7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1 2721,'0'0'13420,"-1"21"-11435,-17 278 5309,13-162-5352,5-136-1995,0-35-1554,0-4-2973,0 13-4248,0 11-3114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1.3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2 8980,'0'0'15140,"-4"0"-14563,27 0-689,-10-1 383,0 1 1,-1 0 0,1 0 0,0 2 0,-1-1 0,1 2-1,-1 0 1,23 8 0,-30-9-224,0 1-1,0 0 1,0 0-1,0 0 1,8 8 0,-12-9-36,1 0 1,0 0-1,-1 0 1,0 0-1,1 1 1,-1-1-1,0 1 1,0-1 0,0 0-1,-1 1 1,1 0-1,0-1 1,-1 1-1,0-1 1,0 1-1,0 3 1,1-1 39,-2 1 1,1 0-1,0-1 1,-1 1-1,0 0 0,-1-1 1,1 1-1,-1-1 1,0 0-1,0 1 1,-1-1-1,1 0 0,-1 0 1,-1-1-1,1 1 1,0-1-1,-1 1 1,0-1-1,-7 6 0,-61 50 482,71-60-532,1 1 0,-1-1 0,1 1-1,0-1 1,-1 1 0,1-1 0,-1 1 0,1 0 0,0-1 0,-1 1 0,1-1-1,0 1 1,0 0 0,0-1 0,0 1 0,-1 0 0,1-1 0,0 1 0,0 0-1,0-1 1,0 1 0,0 0 0,1 0 0,-2 10 198,36-11-72,-25 0-172,-1-1-1,1-1 1,-1 0-1,0 0 1,0 0-1,1-1 1,-1-1-1,-1 0 1,11-6-1,11-9-3753,-4-3-5133,-20 15-129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1.8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6771,'0'0'13276,"11"11"-12393,-1 2-665,-6-8-113,0-1-1,0 1 0,1-1 1,-1 1-1,1-1 0,0 0 1,0-1-1,0 1 0,7 2 0,-10-4 25,0-1 0,0 1 0,0 0 0,-1 0 0,1 0 0,0 0 0,-1 0 0,1 0 0,-1 0 0,0 0 0,0 1 0,0-1 0,0 0 0,0 1-1,-1-1 1,1 1 0,-1-1 0,1 1 0,-1 3 0,0 58 1091,-1-41-1062,1-17-235,0-1 0,0 0 1,-1 0-1,0 0 0,0 0 1,0 0-1,-1-1 0,0 1 0,0 0 1,0-1-1,0 1 0,-1-1 0,1 1 1,-1-1-1,-1 0 0,-4 5 0,-3-7-605,20-2-335,13-1 1322,-5 1-68,0 0-1,0 0 1,0 2-1,32 6 1,-46-7-176,1 0-1,-1 0 1,0 0 0,0 1-1,1-1 1,-1 1 0,0 0-1,0 0 1,-1 0 0,1 0 0,0 0-1,-1 1 1,1-1 0,-1 1-1,0-1 1,0 1 0,0 0-1,0 0 1,0 0 0,-1 0 0,1 0-1,-1 1 1,0-1 0,0 0-1,0 1 1,-1-1 0,1 1-1,-1-1 1,1 1 0,-1 4-1,-1-4-14,0 1-1,1 0 0,-1 0 0,-1-1 0,1 1 0,-1 0 1,0-1-1,0 1 0,0-1 0,0 0 0,-1 0 0,-5 7 0,-44 45 550,29-34-501,16-14-148,5-5-60,0-1 0,0 1 0,0-1 0,-1 1 0,1-1 1,0 0-1,-1 0 0,0 0 0,1 0 0,-1-1 0,0 1 1,0-1-1,0 0 0,0 0 0,-6 2 0,9-3-104,-1-1-1,1 1 1,-1 0 0,1-1-1,0 1 1,-1-1 0,1 1-1,-1 0 1,1-1 0,0 1-1,0-1 1,-1 1-1,1-1 1,0 1 0,0-1-1,0 0 1,-1 1 0,1-1-1,0 1 1,0-1 0,0 1-1,0-1 1,0 1 0,0-1-1,0 0 1,0 1-1,1-2 1,-2-2-1808,-3-10-7359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2.2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74 1 7075,'0'0'10632,"-6"21"-8981,-41 153 2837,43-162-3927,1-5-327,0 0 0,0 1 0,1 0 0,1 0 1,-1-1-1,1 1 0,0 0 0,1 0 1,0 0-1,1 10 0,0-16-225,1-1 1,0 1-1,-1-1 0,1 0 0,0 0 1,0 0-1,-1 0 0,1 0 0,0 0 1,0 0-1,0-1 0,0 1 0,0-1 1,0 1-1,1-1 0,-1 0 0,0 0 1,0 0-1,0 0 0,0 0 1,3-1-1,50-2 358,47-16-226,-59 8-3739,-41 10 3113,0 0 1,-1 0 0,1 1 0,-1-1 0,1-1 0,-1 1 0,1 0 0,-1 0 0,1-1 0,-1 1 0,0 0 0,0-1-1,0 1 1,0-1 0,0 0 0,0 1 0,1-4 0,4-16-6399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2.4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11701,'0'0'9909,"5"137"-7924,5-91-208,-5-7-993,0 7-512,-5-19-272,0 5-432,0 8-2786,0-8-2656,0-5-2770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2.8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7363,'0'0'14522,"3"2"-13276,2 1-863,1 1 0,0-2 1,0 1-1,0-1 1,0 1-1,1-2 1,-1 1-1,1-1 0,6 1 1,63 0 712,-45-3-1187,-28 1 5,1 0 0,0-1 0,-1 0-1,1 1 1,-1-1 0,1 0 0,-1-1 0,7-2 0,6-3-3093,2 4-5809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3.2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0 6739,'0'0'14521,"-5"20"-13035,-29 145 2265,33-156-3536,-2 46 675,28-55-1162,-8 1 302,0 1 0,20 4 1,-17-3-31,-18-3 5,0 0 0,0 1 0,1-1 1,-1 0-1,0 1 0,0-1 0,0 1 1,0-1-1,0 1 0,0 0 0,0 0 1,-1 0-1,1 0 0,0 0 0,0 1 1,-1-1-1,1 0 0,-1 1 0,1-1 1,-1 1-1,0 0 0,1-1 0,-1 1 1,0 0-1,0 0 0,0 0 0,0 0 1,-1 0-1,1 0 0,0 4 0,2 3 67,0 0-1,-1 1 1,0-1-1,-1 1 1,0-1 0,-1 1-1,0-1 1,0 1-1,-1 0 1,-2 11-1,2-20-53,0 1 0,0-1 0,-1 0 0,1 1 0,0-1-1,-1 0 1,1 1 0,-1-1 0,1 0 0,-1 0 0,1 0 0,-1-1 0,0 1-1,1 0 1,-4 0 0,-2 2 16,-28 17-415,-25 11-1287,40-25-2583,-1-4-3295,12-2-2304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3.8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1713,'0'0'13147,"0"18"-11194,0 129 1737,0-146-3647,5 173 4023,-2-150-3652,0 0 0,1 0 0,2 0 0,0 0-1,11 25 1,-15-45-386,1 0 1,-1 0-1,0 1 1,1-2-1,0 1 0,0 0 1,0 0-1,0-1 1,1 0-1,6 6 0,-8-8-45,0 0 0,0 0 0,0 0 0,0 0 0,0 0 0,0-1 0,0 1 0,0 0-1,0-1 1,0 0 0,0 1 0,0-1 0,1 0 0,-1 0 0,0 0 0,0 0 0,0-1 0,0 1-1,1 0 1,-1-1 0,0 0 0,0 1 0,0-1 0,0 0 0,0 0 0,3-2 0,1-1 23,0-1 1,0 1-1,0-1 0,-1 0 1,0 0-1,0 0 1,7-10-1,-9 11-31,-1-1-1,0 0 0,0 0 1,0 0-1,-1-1 0,1 1 1,-1 0-1,0-1 0,-1 1 1,1 0-1,-1-8 1,0 11 36,0 0 0,0 1 0,0-1 1,0 0-1,0 0 0,0 1 0,0-1 0,-1 0 1,1 0-1,0 1 0,-1-1 0,0 0 1,1 1-1,-1-1 0,0 1 0,0-1 1,0 1-1,0-1 0,0 1 0,0 0 1,0-1-1,0 1 0,-1 0 0,-1-1 1,-1 0 103,0 1 0,-1 0 0,1 0 0,-1 0 0,1 1 0,0-1 0,-1 1 0,-5 1 0,9-1-84,-11 0 54,9-1-125,-1 1-1,1 0 1,0 0-1,0 0 1,-1 0-1,1 1 1,0-1-1,0 1 1,0 0 0,0 0-1,-4 1 1,6-1-383,0-1 0,-1 1 1,1-1-1,0 0 0,0 1 0,-1-1 1,1 0-1,0 0 0,0 0 1,-1 0-1,1 0 0,0 0 1,-1-1-1,1 1 0,0 0 1,0 0-1,-1-1 0,1 1 0,0-1 1,0 0-1,0 1 0,0-1 1,-1 0-1,1 1 0,0-1 1,0 0-1,1 0 0,-1 0 1,0 0-1,0 0 0,-1-2 0,-8-36-8741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1.6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1 7684,'0'0'13318,"-20"124"-11349,11-91-609,4-7-447,0-6-689,0 6-224,5-6-16,-5 6-337,5-6-1840,0-7-1552,0-7-2850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5.2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0 126 800,'0'0'385,"6"-17"-671,16-55 393,-15 47 2890,-5 14 5852,-4 20-2672,1 1-7931,3 143 6552,1-92-4045,17 99 0,-5-81-452,61 267 393,-71-332-1099,-4-18-1265,-3-27-622,-7-18-1662,-5-3-2198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8.0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72 4162,'0'0'12747,"5"0"-11061,15-1 1045,-1-1 0,36-8 0,17-4-2126,0 2 0,0 4-1,1 3 1,-1 3 0,84 9 0,116-4-143,-137-5-412,-15-7 16,8-1-164,-104 10 95,-8 0 3,0 0 0,0-1 0,25-4 0,-22 4 1609,-19 22-1345,0 31-264,-3 0 0,-9 53 0,-3 5 0,4 0 0,3 127 0,6-193 0,-11 68 0,-1-10 0,-5 356 0,19-292 0,9 585 0,-5-546 0,1 42 0,-2-77 0,5 54 0,11-47 0,-9 151 0,7-126 0,-13-163 0,33 451 0,-37 5 0,3-420 0,19 126 0,17-36 0,-15-115 0,-17-40 31,-5-15 1,-4-15-346,-3 4-1523,-2 0-1,0 1 1,-13-21 0,0-2-6632,4 3-6676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19.0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107 197 544,'0'0'2601,"-11"1"-1200,-36 4 531,45-5-1661,0 0 0,-1 0 1,1 1-1,0-1 0,0 1 0,0-1 1,0 1-1,0 0 0,0 0 1,0 0-1,0 0 0,0 0 0,0 0 1,0 1-1,-15 7 20887,23-9-20920,27 1-125,-11 0 5,-1-1 1,0-1-1,1-1 1,-1-1-1,24-6 1,-17 1-119,1 0 0,0 2 0,55-4 0,-68 9 0,0 0 0,25-7 0,-14 3 0,14-2 0,11-2 0,1 1 0,60 1 0,255 7 0,-360-1 0,0 0 0,0-1 0,0 1 0,0-2 0,0 1 0,-1-1 0,9-4 0,-12 6 21,-4 1-30,1 0 1,0-1-1,0 1 1,0 0-1,0-1 1,0 1 0,0-1-1,-1 1 1,1-1-1,0 1 1,0-1-1,-1 0 1,1 1 0,0-1-1,-1 0 1,1 1-1,-1-1 1,1 0-1,-1 0 1,1 1 0,-1-1-1,0 0 1,1 0-1,-1 0 1,0 0-1,1 0 1,-1 0 0,0 0-1,0 0 1,0 0-1,0 1 1,0-1-1,0 0 1,0 0 0,-1-1-1,1-40-6893,0 0 657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33.1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73 0 1649,'0'0'5055,"-10"13"6871,-16 0-9307,0 6-6148,15-12-2266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34.0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 1 2785,'-8'0'26026,"143"9"-23954,5 1-1602,819-10 509,-913 7-1248,-28-8 82,-20 0-1139,-30-1-2460,14 0 2306,-16 1-4294,0 1-3651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35.0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14 2401,'0'0'23678,"11"5"-22643,-1-3-825,0-1 1,1 0 0,-1-1 0,1 0-1,10-1 1,12-1 496,105 5 932,-47 0-1199,154-15 0,-160 4-345,141 7 0,-104 3-66,-113-2-32,-4 0 78,-5 0-119,0 0 1,0 1-1,1-1 0,-1 0 0,0 0 0,1 0 1,-1 0-1,0 0 0,1 0 0,-1 0 0,0 0 0,1 0 1,-1 0-1,0 0 0,0 0 0,1 0 0,-1 0 0,0 0 1,1 0-1,-1 0 0,0 0 0,1 0 0,-1-1 0,0 1 1,0 0-1,1 0 0,-1 0 0,0 0 0,0-1 0,1 1 1,-1 0-1,0 0 0,0-1 0,1 1 0,-1 0 0,0 0 1,0-1-1,0 1 0,0 0 0,0-1 0,0 1 1,1 0-1,-1 0 0,0-1 0,0 0-1154,-11 2-5930,-2 4 34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35.8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0 138 4162,'0'0'11624,"5"0"-10130,96-1 5919,3-1-4946,114-2-1670,-190 3-574,-1-2 0,1-1 0,-1-1 0,0-2 0,-1 0 0,39-17 0,-32 12-148,1 1 0,0 3 0,0 0 0,1 2 0,0 2 0,56-1 0,-79 6-72,1-2-1,0 0 1,-1 0 0,1-1-1,-1-1 1,14-4 0,-21 3-6,-4 3-13,32-6-1854,-26 7 1292,1 0-1122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36.8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1 125 4290,'0'0'10725,"4"-1"-9130,15-2 391,0 0-1,33 1 1,0-1-203,2-1-761,81-12 408,109-16 218,-129 20-935,-42 4-358,1 4-1,121 8 1,-190-4-342,15 3 26,1-1 0,0-2 0,-1 0 1,1-1-1,20-4 0,-7-1-48,-1 2-1,64 1 0,-97 3-11,29-1-163,-29 0 157,0 1 1,0 0-1,0 0 1,0 0 0,0-1-1,0 1 1,0 0 0,0 0-1,0-1 1,0 1 0,0 0-1,0-1 1,0 1 0,0 0-1,0 0 1,0 0 0,0-1-1,0 1 1,-1 0 0,1 0-1,0-1 1,0 1 0,0 0-1,0 0 1,0 0 0,-1-1-1,1 1 1,0 0 0,0 0-1,0 0 1,-1 0 0,1 0-1,0-1 1,0 1 0,-1 0-1,1 0 1,0 0 0,0 0-1,0 0 1,-1 0 0,1 0-1,0 0 1,0 0 0,-1 0-1,1 0 1,-1 0-1,-13-3-759,-62-9-7482,33 10-571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37.8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1 125 2097,'0'0'19257,"3"0"-18508,231-11 4752,-225 10-5418,139-1 997,-108 4-939,-1-2 0,1-1 0,-1-3 0,58-12 0,-69 8 2,5-1 135,0 0 1,1 2-1,-1 2 0,50-3 0,67 8-19,-58-13-43,-91 13-213,31 1 9,-1-2 0,0-1 0,37-8 0,-16 7 0,-46 4-100,0-1-1,-1 0 1,1 0 0,0-1-1,0 1 1,0-1-1,-1-1 1,1 1 0,0-1-1,-1 0 1,1 0 0,7-4-1,-43 5-15019,6 1 5776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39.1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3 296 608,'0'0'6144,"-3"13"3653,160-15-949,-87-1-7083,95-16 1,37-10-445,-144 23-771,1 2 1,82 6 0,-43 0-53,216 4-130,-240-12-368,-73 6 0,0 0 0,1 0 0,-1 0 0,1 0 0,-1 0 0,1 0 0,-1-1 0,0 1 0,1-1 0,-1 1 0,1 0 0,-1-1 0,0 0 0,0 1 0,1-1 0,-1 0 0,0 0 0,0 0 0,0 0 0,1-1 0,-1 2 0,1-2 0,1 1 0,-1 0 0,1 0 0,0 0 0,-1 1 0,1-1 0,0 0 0,5 1 0,2-2 0,48-16 0,-52 17 0,-5 2 0,1-1 0,0 0 0,0 0 0,0 0 0,-1 0 0,1 0 0,0-1 0,0 1 0,0 0 0,-1-1 0,1 0 0,0 1 0,0-1 0,-1 0 0,3-1 0,-3 1 0,-1-1 0,1 1 0,-1 0 0,1-1 0,-1 1 0,1-1 0,-1 1 0,0-1 0,0 1 0,0-1 0,0 1 0,0-1 0,0 1 0,0-3 0,0-6 0,3-44-2027,11 3-5318,17-13-6574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2.2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0 224 4882,'0'0'13025,"16"-10"-11563,261-188 734,-272 194-2188,-4 3-6,0 0-1,0 0 0,0 0 1,0 0-1,1 0 1,-1 0-1,0 1 0,0-1 1,0 0-1,1 1 0,-1-1 1,0 1-1,1 0 1,2-1-1,-3 1 156,-1 3 364,0 14 165,-1 157 4086,-17 91-1765,14-234-2824,-6 38 211,0 85 0,10-153-480,-10-8-2979,9 2-894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58.7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 15 1345,'-8'4'21982,"6"-1"-20047,-7-2 111,12 0-2025,0 1 0,1-1-1,-1 0 1,0 0 0,1 0-1,-1-1 1,1 1-1,-1-1 1,1 0 0,-1 0-1,1 0 1,-1-1-1,6 0 1,6 0 48,387 1 2460,-381 0-2498,-1-2-1,24-4 1,-18 1 23,1 2 0,34 0 0,-60 1-427,-2-5-4785,2 15-1600,2 0-637,-2 4-1865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59.1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6323,'0'0'9372,"9"2"-8206,93 37 2060,-98-38-3087,0 1-1,-1 0 1,1 0 0,-1 0 0,1 0 0,-1 1 0,0-1 0,0 1 0,0 0 0,0 0 0,0 0 0,-1 0 0,0 0 0,1 1 0,-1-1 0,0 1 0,-1 0 0,1-1 0,-1 1 0,2 7 0,0 1 350,-1 0-1,-1 0 1,0 0 0,-1-1-1,0 1 1,-2 12-1,1-18-412,-1 1 0,0-1 0,0-1 0,0 1 0,-1 0 0,0-1-1,0 1 1,-1-1 0,1 0 0,-1 0 0,0 0 0,-5 4-1,-8 8 114,-35 27 0,44-38-171,5-3-24,-1 0 0,0 0 0,0 0 0,0 0 0,-1-1 0,1 1-1,0-1 1,-1 0 0,-7 2 0,11-4-434,10-10-11019,16-13 4368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3:59.8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225 114 4914,'0'0'14450,"-8"-18"-12049,-24-57-59,31 74-2236,1 0 0,-1-1 0,0 1-1,1 0 1,-1 0 0,0 0 0,0 0 0,0-1 0,0 1 0,0 0-1,0 1 1,0-1 0,-1 0 0,1 0 0,0 0 0,0 1 0,-1-1-1,1 0 1,0 1 0,-1 0 0,1-1 0,-1 1 0,1 0-1,-1-1 1,1 1 0,0 0 0,-1 0 0,1 0 0,-3 1 0,1 0 18,0 0 0,1 0 0,-1 0 0,0 0 1,1 1-1,-1-1 0,1 1 0,0-1 1,0 1-1,-1 0 0,-2 3 0,-8 11-40,1 1 0,0 0 1,1 0-1,1 1 0,1 0 0,0 1 0,2 0 0,0 1 0,1-1 0,1 1 1,0 0-1,2 1 0,1-1 0,-1 26 0,3-44-83,0 0 1,0 0-1,0 0 0,0-1 0,0 1 1,0 0-1,1 0 0,-1 0 0,0-1 1,1 1-1,0 0 0,-1 0 0,1-1 1,0 1-1,0-1 0,0 1 0,0 0 0,0-1 1,0 0-1,0 1 0,1-1 0,-1 0 1,3 2-1,0-1-16,0-1 0,0 0 0,0 0 0,0 0 0,0 0 0,0-1 0,1 1 0,-1-1 0,5-1 0,-1 1 4,0-1 0,-1-1-1,1 0 1,0 0 0,-1 0 0,0-1-1,0 0 1,1-1 0,-2 1 0,1-1 0,0-1-1,-1 1 1,0-1 0,0 0 0,0 0-1,-1-1 1,6-7 0,7-9-137,-1 0 1,-2-1-1,18-34 1,-26 46-26,7-18 15,-15 35 173,0 0 0,1 0 0,0 0 0,0 0 0,1 1 0,0-1 0,3 12 0,-2-7 49,1 5 77,0-1-1,0 1 1,2-1 0,0 0 0,1 0-1,0 0 1,16 25 0,-20-39-550,-19-1-20064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0.2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1 4802,'0'0'11299,"-1"30"-9597,-3 208 1955,-1 76-1413,5-341-10893,0-10 4095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0.9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11 8932,'0'0'6702,"22"0"-5027,155-6 1996,246 3-493,-227 5-2954,-113-3-153,-31-1 170,-1 2 0,56 9 1,-101-9-105,-5 0-127,-1 0 0,0 0 0,1 0 0,-1 0 1,1 0-1,-1 0 0,1 0 0,-1 0 0,1 0 0,-1 0 0,1 0 0,-1 0 0,1 0 0,-1 0 0,1 0 0,-1 1 0,1-1 0,-1 0 0,1 0 0,-1 1 0,0-1 0,1 0 0,-1 0 0,0 1 0,1-1 0,-1 1 1,0-1-1,1 0 0,-1 1 0,0-1 0,1 1 0,-1 0 769,-2 33 717,-12 14-1194,2 0-1,2 0 1,-5 76-1,15 32-285,0-153-15,1 0-1,-1-1 1,0 1-1,1 0 1,0 0-1,0-1 1,-1 1-1,2 0 1,-1-1-1,0 1 1,3 4-1,17 34 26,-21-39 1135,-39 4-153,-7 4-967,0-2 1,-62 2-1,-93-8 27,117-4 11,-163 19 0,197-12 128,-87-2 1,92-3-95,15-7-73,29 7-61,1-2-3174,0 1 2761,-1 0 0,1 1 0,0-1 0,0 0 0,1 1 0,-1-1 0,0 0 0,0 1 0,0-1 0,0 0 0,0 1 0,1-1 0,-1 1 1,0-1-1,1 0 0,-1 1 0,0-1 0,1 0 0,16-15-6916,7 1-2169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1.4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1 2961,'0'0'8321,"-1"2"-8611,-3 9 9787,2-11-9514,1 0 0,0-1 0,-1 1-1,1 0 1,-1-1 0,1 1 0,-1-1-1,1 1 1,0-1 0,-1 1-1,1-1 1,-2-1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1.7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40 1 3714,'0'0'11250,"0"25"-8966,0 2-1684,-5 131 2204,-27 179 3108,30-287-5823,2-39-452,0-31-273,0-9-361,-1 9-2577,4-36 0,5 18-2346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2.1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1 960,'0'0'20578,"-9"0"-30014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2.7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 1985,'-1'0'18699,"11"0"-17101,165-3 3503,10 0-3657,8 16-1055,-109-13-488,-90-12-7936,-3 11 1536,0 1-1569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3.0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63 1 1297,'0'0'17079,"12"16"-15611,36 52-332,-42-60-825,1-1-1,0 0 0,0 0 0,10 7 0,-14-13-242,-1 1-1,0-1 0,0 1 1,0-1-1,0 1 0,0 0 0,0 0 1,0 0-1,-1 0 0,1 0 1,-1 0-1,1 1 0,-1-1 1,0 0-1,0 1 0,0-1 0,0 1 1,-1-1-1,1 1 0,0 0 1,-1-1-1,0 1 0,0-1 0,0 5 1,0-3 26,1 0-1,-1 0 1,-1 0 0,1 0 0,0 0 0,-1 1-1,0-1 1,0 0 0,0 0 0,-1 0 0,0-1-1,1 1 1,-1 0 0,0-1 0,-1 1 0,1-1-1,-1 1 1,1-1 0,-1 0 0,0 0 0,0 0-1,0-1 1,-1 1 0,1-1 0,0 0 0,-1 0 0,0 0-1,0 0 1,1 0 0,-9 1 0,2 0-322,0-1 0,0 0 1,-1 0-1,1-2 1,0 1-1,-1-1 0,-10-1 1,-7 0-7188,23 0 1671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2.9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7331,'0'0'15880,"0"118"-14952,0-105-208,0 0-496,0 0-224,0-6-1808,0-1-1378,0 1-1632,4 6-1361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3.6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0 2017,'0'0'10085,"-5"24"-7618,1-4-1942,-3 11 385,2 0-1,1 1 0,0 40 0,4 206 4440,0-274-4983,0-26-411,0-67-3693,0-1-4725,0 81 7220,0-50-9538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4.5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33 3185,'-24'-27'3530,"19"21"-507,99 8 6192,0 3-5376,91 1-1766,6-7-982,217 4 21,-224 21-1102,-53-5-4,-88-11 1947,-43 26-1905,3 19 274,2-1 0,3 1 0,2-1 0,2 0 0,36 95 0,-48-146-308,0 0 1,0-1-1,0 1 0,0-1 1,0 1-1,0-1 1,0 1-1,0 0 0,0-1 1,0 1-1,0-1 1,0 1-1,-1-1 0,1 1 1,0-1-1,0 1 1,-1-1-1,1 1 0,0-1 1,-1 1-1,1-1 1,0 1-1,-1-1 0,1 1 1,-1-1-1,1 0 1,-1 1-1,1-1 0,-1 0 1,1 1-1,-1-1 1,1 0-1,-1 0 0,1 0 1,-1 1-1,1-1 1,-1 0-1,0 0 0,1 0 1,-1 0-1,1 0 1,-1 0-1,1 0 0,-1 0 1,0-1-1,-39 1 935,29 0-810,-81 4-139,-93 16 0,128-13 0,-51 2 0,-143-8 0,113-3 0,-175 2-56,312 0-331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5.0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68 0 1217,'0'0'13571,"1"0"-13498,-1 0-1,0 1 1,0-1-1,0 0 1,0 0-1,0 0 1,0 0-1,0 0 1,0 0-1,0 1 0,0-1 1,0 0-1,0 0 1,0 0-1,0 0 1,0 0-1,0 1 1,0-1-1,0 0 1,0 0-1,0 0 1,0 0-1,0 0 1,0 1-1,0-1 1,0 0-1,0 0 1,0 0-1,0 0 1,0 0-1,0 0 1,-1 1-1,1-1 1,0 0-1,0 0 1,0 0-1,0 0 1,0 0-1,0 0 1,0 0-1,-1 0 1,1 0-1,0 0 1,0 0-1,0 1 1,0-1-1,0 0 1,-1 0-1,1 0 1,0 0-1,0 0 1,0 0-1,0 0 1,0 0-1,0 0 1,-1 0-1,1 0 1,0 0-1,0-1 1,0 1-1,0 0 0,0 0 1,-1 0-1,1 0 1,0 0-1,0 0 1,0 0-1,0 0 1,0 0-1,0 31 1271,0 30 1350,-10 86 0,-10 41-1095,21-221-2829,0 22 228,0 1-1,-1 0 1,-1 0 0,0 0-1,0 0 1,-1 0 0,-4-16-1,-20-20-7314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5.4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33 10517,'0'0'11594,"-1"19"-9515,1-15-2009,0 110 2535,1-100-2378,1 1 1,0-1-1,1 0 0,1 1 0,0-1 0,1-1 0,9 19 0,-3-6-149,-10-22-69,1 1 1,0-1-1,0 1 0,0-1 0,0 0 0,1 0 0,0 0 1,-1 0-1,2 0 0,5 6 0,-8-10-9,0 0 0,0 0 0,0 1 0,-1-1-1,1 0 1,0 0 0,0 0 0,0 0 0,0-1 0,-1 1-1,1 0 1,0 0 0,0 0 0,0-1 0,0 1 0,-1 0 0,1-1-1,0 1 1,0 0 0,-1-1 0,1 1 0,0-1 0,-1 0-1,1 1 1,-1-1 0,1 1 0,0-1 0,-1 0 0,0 0 0,1 0-1,18-26 160,-17 23-86,162-240 1266,-142 216-1426,-17 22-175,-1 1 1,0-1-1,0 0 1,6-10-1,-2 3-1105,-2 5-1328,-5 3-1983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06.1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40 816,'-3'2'22279,"-9"10"-18770,10-4-2568,2-7-868,0-1 0,0 1 1,0-1-1,-1 1 1,1-1-1,0 0 0,0 1 1,0-1-1,0 1 1,0-1-1,-1 1 0,1-1 1,0 0-1,0 1 1,-1-1-1,1 0 0,0 1 1,-1-1-1,1 0 1,0 1-1,-1-1 0,1 0 1,-1 1-1,1-1 1,0 0-1,-1 0 1,1 0-1,-1 1 0,1-1 1,-1 0-1,1 0 1,-1 0-1,1 0 0,0 0 1,-1 0-1,0 0 69,1-8 343,0 4-400,0 3 532,0 17 459,0-20-1019,0-22-779,0-19-1303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12.6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36 1 2257,'0'0'5656,"-4"0"-5801,-21 0 17266,19 0-18652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13.3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14 112 2225,'0'0'10303,"-14"0"-2491,153-8-2034,68-24-3879,56-5-1354,-36 34 40,-123 5-188,-103-2-210,-1-20-12574,0 7 3543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13.6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9492,'0'0'9989,"10"4"-8724,7 3-743,-4-3-129,-1 1 1,0 0 0,14 9-1,-23-13-311,-1 0 0,1 1 0,-1 0 0,0-1 0,0 1 0,0 0 0,0 0 0,0 1 0,0-1 0,0 0 0,0 0 0,-1 1 0,0-1 0,1 1 0,-1 0 0,0-1 0,0 1 0,0 0 0,0-1 0,-1 1 0,1 5 0,0-3 85,-1 1 0,0-1 0,0 1 0,-1-1-1,1 1 1,-1-1 0,0 1 0,-1-1 0,1 0 0,-1 0 0,0 0 0,0 0 0,-1 0 0,0 0 0,-5 8 0,-84 102 657,91-113-2271,0 0 0,1-1 1,-1 1-1,1 0 0,-1-1 0,1 1 1,0 0-1,-1-1 0,1 1 0,0 0 0,1 3 1,-1-2-338,0 4-6428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14.0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2225,'0'0'8953,"0"22"-7005,0-10-1722,5 236 7272,0-10-1525,-5-194-5733,0-152-6586,0-8-3884,0 39-49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15.1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20 152 6339,'-16'-87'3239,"13"69"2734,180 20 1577,-1 0-5239,181 1-2306,-331-3 160,0-1 1,0-2-1,1 0 1,-1-2-1,27-8 0,-28 6-143,1 1 0,0 1 0,42-3 0,83 6-19,-84 3 139,-64 34 709,7-8-610,0-3 205,-2 0 1,0 0 0,7 45-1,-11-41-235,2 1 0,1-1-1,14 38 1,-18-57-70,-1 1 0,0 0 0,0 0 0,-1 0 0,-1 19 0,0-28-139,-1 0 0,0 0 0,0 0 0,1 0-1,-1 0 1,0-1 0,0 1 0,0 0 0,0 0 0,0-1 0,0 1 0,0-1 0,0 1 0,0-1 0,-1 1-1,1-1 1,0 0 0,-2 1 0,-2 0 2,-22 10 31,-1-1-1,0-1 1,0-2-1,-45 6 1,-121 3 141,188-16-176,-128 18-9,46-3 0,-48 6-6,70-9 93,-133 6 0,187-18-87,1 1 0,0 0-1,0 0 1,-1 1 0,1 1-1,0 0 1,0 1-1,1 0 1,-16 8 0,13-8-337,13-4 86,-1 0 1,1 0 0,-1 0-1,1-1 1,-1 1 0,1 0-1,-1 0 1,1 0 0,-1-1-1,1 1 1,0 0 0,-1-1-1,1 1 1,-1 0 0,1-1-1,0 1 1,-1-1 0,1 1-1,0-1 1,0 1 0,-1 0-1,1-1 1,0 1 0,-1-2 0,-2-25-10504,3 2-72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4.8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20 288,'0'0'9658,"0"-3"-8359,0 0-1908,-3-9 4604,-4 11-4598,1 1 2110,-8 0-10223,10 0 5387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15.5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209 1 8820,'0'0'13075,"-17"10"-12023,1-2-820,4-3-69,1 1 0,-1 1 1,1 0-1,1 1 0,-1 0 1,1 0-1,1 1 0,-11 12 1,11-10 110,-2 3 301,0 0 0,-12 20-1,21-29-495,0-1 0,0 0 0,0 1 0,0 0 0,1-1 1,0 1-1,0 0 0,0 0 0,0-1 0,1 1 0,0 0 0,0 0 0,0 5 0,1-7-80,0-1 1,1 1-1,-1-1 0,0 1 1,1-1-1,-1 0 0,1 0 1,0 1-1,-1-1 1,1 0-1,0-1 0,1 1 1,-1 0-1,0-1 0,0 1 1,1-1-1,-1 1 0,1-1 1,-1 0-1,4 1 0,4 2 5,1 0-1,-1-1 1,18 3-1,-1-3 21,-1-2 1,35-2-1,-10 0-991,-28-6-2279,-20 6 2207,0-1 0,0 0 0,-1 0 0,1 0 0,0-1 0,-1 1 0,0-1 1,0 1-1,3-6 0,2-10-7912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15.8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0 5426,'0'0'11715,"0"7"-10480,-1 66 1616,-1-26-1171,1-1 0,3 0-1,15 88 1,-14-129-2222,-2-12-1465,-1-14-7975,0 12 362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16.1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13 11541,'0'0'14615,"0"-6"-16152,0-1-2016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16.9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0 158 2321,'7'0'20569,"32"0"-18821,17 0-824,5 2-303,-1-4-1,109-15 0,-124 10-427,0 2 0,77 2 1,27-3 280,-72 5 153,-76 1-544,-1-1-33,0-4-20,0-31-3975,0-12-6810,0 20-1363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17.1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1 3650,'0'0'15503,"9"11"-13935,8 8-240,35 33-1,-46-46-1161,0 0 0,0 0 0,0 1 0,-1 0 0,0 0 0,-1 0 0,0 1 0,0 0 0,0 0 0,-1 0 0,4 15 0,-6-18-124,0 0-1,-1 0 0,1 0 1,-1 0-1,0 0 1,-1 0-1,1 0 1,-1 0-1,0-1 1,0 1-1,-1 0 0,1-1 1,-1 1-1,0 0 1,-1-1-1,1 0 1,-1 0-1,1 0 1,-1 0-1,0 0 0,-1 0 1,-4 4-1,-1 0-259,-1 0 0,0 0 0,0-1 0,0 0 0,-1-1-1,0 0 1,-1-1 0,-20 7 0,15-11-2346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20.1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 3458,'0'0'16159,"0"0"-16041,0-1 0,0 1-1,0 0 1,1-1 0,-1 1 0,0 0-1,0-1 1,0 1 0,1 0 0,-1 0 0,0-1-1,0 1 1,1 0 0,-1 0 0,0 0-1,1-1 1,-1 1 0,0 0 0,1 0 0,-1 0-1,0 0 1,1-1 0,-1 1 0,0 0-1,1 0 1,-1 0 0,0 0 0,1 0 0,-1 0-1,1 0 1,-1 0 0,0 0 0,1 1-1,54 24 1535,-41-22-1601,3 2-83,1-1 0,-1-1 0,30 1 0,-39-4-603,10 1-2538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20.4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204 0 4258,'0'0'15660,"4"19"-14064,-2-12-1422,6 34 1510,26 68 1,-31-101-1392,0-1-1,-1 1 1,0 0 0,0 0-1,-1 0 1,1 10 0,-2-16 200,-13-2 572,-18-2-1270,0-1 1,0-2 0,0-1-1,-36-11 1,37 3-3420,27 12 2777,0 0 0,1-1 0,0 1 1,0-1-1,-1 1 0,1-1 0,1 0 1,-3-4-1,-7-18-6186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20.8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6435,'0'0'6806,"0"22"-5406,12 237 4688,-8-207-4862,-2-18-565,1-1 1,2 0-1,1 0 1,15 45-1,-18-67-650,5 10-22,-5-20-47,-2-1-351,-1-5-2381,4-109-8944,-4 56 2487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22.2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47 5635,'0'0'10703,"19"-1"-8742,15 0-1258,83-5 1086,7-4 96,126 8 0,-139 3-1365,74 12 109,-129-14-468,-1-3-1,69-12 0,-112 14-147,16-4-47,0 1 0,42-1 1,-70 6 150,1 0-125,13 0 50,0 0 1,0 0-1,0 1 0,0 1 1,0 0-1,16 5 0,-19-5-37,-10-2 126,-1 25 579,-2 83 530,4 119 33,7-185-1266,-6-30 12,-1-1 0,0 1 0,1 21 0,-3-32 29,0 0-42,-1-1 1,1 1-1,0-1 0,0 1 1,-1 0-1,1-1 0,0 1 1,0-1-1,0 1 1,0-1-1,0 1 0,-1-1 1,1 1-1,0 0 1,1-1-1,-1 1 0,0-1 1,0 1-1,0 0 0,0-1 1,0 1-1,1 0 1,-1 0-1,0-1 1,1 0 0,-1 1-1,0-1 1,0 1-1,1-1 1,-1 1 0,0-1-1,0 1 1,0-1 0,0 1-1,0 0 1,0-1 0,0 1-1,0-1 1,0 1-1,0-1 1,0 1 0,0-1-1,0 1 1,0-1 0,-1 1-1,1-1 1,0 1 0,0-1-1,-1 1 1,1-1-1,0 0 1,0 1 0,-1-1-1,1 1 1,-1-1 0,1 0-1,0 1 1,-1-1 0,1 0-1,-1 1 1,1-1-1,-1 0 1,1 0 0,-1 1-1,1-1 1,-1 0 0,0 0-1,0 0 141,-19 0 1953,-20 1-2101,0 2 0,-66 12 0,-62 15-4,-123 26-94,239-46 111,-1-2 0,0-3 0,-61-2 0,99-4-59,-1 0 1,-25-7-1,25 5 14,1 0-1,-27 0 1,-64 3-106,105 0 198,1-5-1188,0 1-3057,0-10-1946,0 3-934,0-8-6732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22.9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0 2561,'0'0'13137,"-2"11"-11288,-11 217 6614,13-123-7531,0-56-1963,3-55-4402,7-3 2266,-4 4 260,4-14-5238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2.7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190 0 6547,'0'0'19961,"-16"16"-19072,-51 53-217,59-62-556,1 1 1,1 0-1,-1 0 0,1 1 1,1 0-1,-8 16 1,10-18-86,1 1 1,0 0 0,1 0 0,0 0 0,0 0 0,1 15 0,0-19-43,0 1 1,1-1-1,0 0 1,0 0-1,0 0 1,0-1-1,1 1 1,0 0-1,-1 0 1,1-1-1,0 1 1,1-1-1,-1 0 1,1 1-1,-1-1 1,1 0-1,0-1 1,4 4-1,8 5-136,0 0-1,31 16 0,-5-3-74,-36-19 228,-4-3 332,-3-2 428,-97 6 1875,47-1-3503,0-3-3683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6.5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0 282 2545,'0'0'20289,"9"-1"-18981,0-2-1212,-1-1 1,0 0 0,0 0-1,-1-1 1,1 0-1,-1 0 1,0-1 0,0 1-1,10-13 1,5-2 31,106-113-160,-74 73-905,-42 51 782,-13 32 411,2-11-18,-1 47 1293,-14 103 1,-3-53-921,5 2 0,2 113 0,10-223-409,0-14-4057,0-38-8478,0 37 4243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23.2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0 352,'0'0'31993,"-11"0"-40623,-3 0 4732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23.9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0 208,'0'0'11179,"0"9"-8074,1 52 2348,8 33-2142,-2-30-1638,0 88 0,-6-149-472,2 15-3841,-3-29-5171,-4-18 159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1.4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9 171 7619,'0'0'14546,"-6"0"-12838,3 0-1414,5 0 1324,297-12 831,79-15-2030,-365 27-405,0 0 1,0-1-1,0 0 0,0-1 1,0-1-1,0 0 0,16-6 1,-25 7-30,-1 1 0,1 0 1,0 0-1,0 0 0,0 0 1,0 1-1,0-1 0,-1 1 1,7 0-1,-9 0-102,-1-7-5718,0-53-6122,0 22 2446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1.7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6371,'0'0'9228,"26"13"-8203,22 9-618,109 54 1416,-154-74-1679,0-1 0,-1 1 0,1-1 1,-1 1-1,1 0 0,-1 0 0,1 0 0,-1 0 0,0 0 0,0 1 1,0-1-1,-1 1 0,1-1 0,0 1 0,1 5 0,-1-3 200,-1 0-1,-1 1 0,1-1 1,-1 0-1,0 1 0,0-1 1,-1 9-1,-1-7-160,0 1 1,0-1 0,-1 0-1,0 0 1,0-1-1,0 1 1,-1 0-1,0-1 1,0 0-1,-1 0 1,0 0-1,0-1 1,-11 10-1,-5 7 73,-11 17-95,17-19-516,-30 28 0,43-46 124,1-1 0,0 0 0,0 0 0,0 1 0,-1-1 0,1 0 0,1 1 0,-1-1 0,0 1 0,0 0 1,0 1-1,-1 18-6032,2-15 4054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2.2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14 7363,'0'0'11494,"6"-2"-11003,8-2-118,0 1 0,1 1 0,0 0 0,-1 1 0,18 2 0,-30-1 483,-2 21-417,0 0-1,-1 0 1,-2 0-1,0 0 1,-1 0-1,-1-1 1,-9 25 0,1-14-218,3-9 9,1 1-1,1 0 1,1 1 0,1 0 0,1 0 0,1 0-1,-1 29 1,5-51-231,0 0 0,0 0 0,0 0-1,0 0 1,1 0 0,-1 0 0,1 0-1,0 0 1,-1 0 0,1 0 0,0 0 0,0 0-1,0-1 1,0 1 0,0 0 0,1-1 0,-1 1-1,0-1 1,1 1 0,0-1 0,-1 1-1,3 1 1,0-2 2,0 1 1,0 0-1,0-1 0,0 1 0,0-1 0,0 0 0,1-1 0,-1 1 1,0-1-1,8 0 0,-4 0-55,-1 0 0,0-1 0,1 0 0,-1-1 0,0 1 0,0-1 0,0-1 0,0 1 0,-1-1 0,1-1 0,-1 1 0,1-1 0,10-9 0,-9 5-327,-1-1 0,0 0 0,-1 0 0,0-1 0,-1 0 0,0 0-1,0 0 1,2-12 0,-3 12-1253,-2 0-1,1-1 0,-1 0 0,-1 1 1,0-14-1,-1-15-9084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2.3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33 10069,'0'0'9348,"136"0"-9348,-116 0-800,-6-20-2466,-4 7-2785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2.7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63 1 4706,'0'0'7121,"-4"27"-5542,-49 338 5608,47-166-4739,6-174-2585,1-39-956,1 1 0,0 0 0,1 0 1,0-1-1,8-16 0,1-10-2504,3-13-3358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3.90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0 114 1761,'0'0'14991,"8"-2"-13519,21-5 203,54-4-1,8-2-658,23-7-777,0 4 0,164 0 1,-255 16-88,0-2 0,0 0 0,-1-1 0,30-9 0,-39 9-148,1 1 0,0 0 0,-1 0 0,1 2 0,24 1-1,5 0-69,-42-1 819,1 0-830,18 4 1557,-17 8 633,-4-2-2729,1 702 3292,0-710-1404,-4-3-1267,0 1-1,0-1 0,0 1 1,0 0-1,0 0 1,0 0-1,-7 1 1,-3 0-4,-239 11-26,151-5 18,-105 18 10,182-22 16,-1-1 0,-38-3 0,40 0-2,-1 1 1,-40 6 0,-50 12-50,99-17 29,16-1-24,-1-4-3904,1 2 3324,1 0 0,-1 0-1,0 0 1,1-1-1,-1 1 1,1 0-1,0 0 1,-1 0-1,1 0 1,0 0 0,0 0-1,0 1 1,1-1-1,-1 0 1,0 1-1,4-4 1,17-20-7869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4.3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 16,'-2'1'16478,"-1"14"-14726,3 341 6046,0-344-7739,0 0 0,1 0 0,1 0 0,0 0-1,0 0 1,2 0 0,-1-1 0,1 1 0,1-1 0,0 0 0,0 0 0,10 13 0,-14-23 13,-1-16-801,1-55-5303,7 25-2847,-3 18-2363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4.5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7 3954,'0'0'17400,"-14"-7"-27549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7.5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4338,'0'0'10143,"0"22"-8683,0-18-1388,9 193 4730,-9-191-4605,0-5-123,-1 0 1,1 0-1,0 0 1,0 0 0,0 0-1,0 0 1,0-1-1,0 1 1,0 0 0,1 0-1,-1 0 1,0 0 0,0 0-1,1 0 1,-1-1-1,0 1 1,1 0 0,-1 0-1,1 0 1,-1-1-1,2 2 1,-2-2 48,11-14-7655,-3 1 3037,-2-6-2140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5.5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75 197 3217,'0'0'10795,"-6"0"-7841,0 0-4276,-46-3 2850,41 0 1637,39 2-1225,17 2-1078,15-1 347,0-1 1,65-12-1,-30-1-202,174-4 0,-250 16-994,0 1 0,27-7 1,14-2 10,47 4-123,-106 6 83,-1-46-4939,0 2-3722,0 16-706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5.8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0 5442,'0'0'11235,"18"20"-10104,58 61-298,-72-78-680,-1 0 1,0 0 0,-1 1 0,1-1 0,-1 1 0,1-1 0,-1 1-1,0 0 1,0 0 0,-1 0 0,1 0 0,-1 1 0,0-1 0,0 0 0,0 0-1,-1 1 1,1-1 0,-1 1 0,0-1 0,0 0 0,-2 9 0,0-7 11,0 0-1,-1 0 1,0 0 0,0-1 0,0 1 0,0-1 0,-1 0 0,0 1 0,-9 7 0,-43 41 22,-7 6-5182,48-36-4204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6.3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2897,'0'0'12478,"0"17"-10864,1-11-1443,1 38 1353,9 47-1,-5-44 108,0 74 0,1 16-166,-8-132-1441,1-5-22,0 1 0,0 0 1,0 0-1,0-1 0,0 1 1,0 0-1,0 0 0,1-1 1,-1 1-1,0 0 0,0 0 0,0-1 1,1 1-1,-1 0 0,0-1 1,1 1-1,-1 0 0,1-1 1,-1 1-1,2 0 0,-2 1 25,0-12-1673,0-58-7086,0 47 3057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7.6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141 47 5170,'0'0'12049,"15"0"-10833,268 0 3117,-170-2-3202,196-27 0,-233 20-1095,0 3 0,88 5-1,-89 2 80,-74 29 2259,5 157 213,-2-103-2130,14 192 151,-17-179-426,-1-96-124,0 37-12,0-37 767,-11-6-519,-6 2-276,1 2 0,0 0 1,-1 1-1,-17 2 0,-10 0-13,-10-3-5,4 0 0,-1 2 0,-91 14 0,-123 24 0,127-19 0,93-11 0,36-6 0,-1-1 0,1 0 0,-19 0 0,-297-2-2462,325-9-4100,0 8 6006,0 0 0,0 0 1,1-1-1,-1 1 0,0 0 0,0 0 0,1 0 1,-1-1-1,1 1 0,-1 0 0,1 0 1,-1 0-1,2-2 0,15-15-9355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8.1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 1 5811,'0'0'12043,"-4"12"-10067,-2 29 377,1 1 1,0 74-1,5-111-2310,0 0 0,1 0 0,-1 0 0,1 0 0,0 0 0,1 0 0,-1 0 0,1 0-1,0 0 1,0 0 0,0-1 0,1 1 0,-1-1 0,1 1 0,0-1 0,1 0 0,6 6 0,0 1-36,-10-10-6,0-1 0,1 1-1,-1-1 1,1 1 0,-1-1 0,1 1 0,-1-1-1,1 1 1,-1-1 0,1 1 0,-1-1 0,1 1 0,0-1-1,-1 0 1,1 1 0,0-1 0,-1 0 0,1 0-1,0 0 1,-1 0 0,1 1 0,0-1 0,0 0 0,-1 0-1,1 0 1,0 0 0,-1 0 0,1-1 0,0 1 0,0 0-1,2 0-161,0-1-1,1 0 0,-1 1 0,0-1 1,0 0-1,0-1 0,0 1 0,-1 0 0,1-1 1,0 1-1,-1-1 0,1 0 0,4-4 1,32-36-3864,-26 27 1844,10-11-3475,-7 5-1910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8.6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3586,'0'0'12862,"0"9"-10875,-2 254 6332,-1 14-6124,3-276-2165,0 0-25,0-1 0,0 1 0,-1-1 1,1 1-1,0-1 0,0 0 0,0 1 1,0-1-1,0 1 0,0-1 1,0 1-1,0-1 0,0 0 0,0 1 1,0-1-1,1 1 0,-1-1 0,0 1 1,0-1-1,0 0 0,0 1 0,1-1 1,-1 1-1,0-1 0,1 0 0,-1 1 1,0-1-1,0 0 0,1 0 0,-1 1 1,0-1-1,1 0 0,-1 0 0,1 1 206,-1-14-371,0-34-4865,0 15-6550,0 19 1688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38.9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72 10917,'0'0'18456,"0"27"-15062,0-34-3394,0 0 0,0 1-1457,-10-7-1040,-4-13-3922,-10-14 240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45.3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13 160 4130,'0'0'22856,"-13"0"-20895,69-13 1067,-55 13-2279,8-2-727,-8 1-29,0 0 1,0 0-1,0 1 1,0-1 0,0 0-1,0 0 1,1 1-1,-1-1 1,0 1-1,1-1 1,-1 1 0,0 0-1,0 0 1,3-1-1,11-2-3,21-6 17,0 1 0,0 2 0,0 2 0,49-1 0,-75 5 6,1-1 0,0-1 0,-1 0 0,11-3 0,23-4 15,11-1-28,-29 4 0,1 2 0,45-3 0,-21 5-16,0-3 0,86-19 0,-120 21 6,0 2 0,0 0 0,0 1 0,17 2 0,6 0-4,67-2 51,-106 0-31,4-13-2898,-5 9 1171,0-1-1212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45.7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1 8500,'0'0'13929,"9"5"-8539,36 23-4937,-40-26-347,-1 1 1,1 0 0,-1 0 0,1 1 0,-1-1 0,0 1 0,0 0-1,-1 0 1,1 0 0,-1 1 0,0-1 0,0 1 0,0 0-1,-1 0 1,0 0 0,0 0 0,0 0 0,0 0 0,-1 0-1,2 11 1,-4-7-82,-1-1-1,0 0 1,0 1 0,-1-1-1,1 0 1,-2 0-1,1-1 1,-1 1-1,-1-1 1,1 0-1,-1 0 1,-9 10-1,-4 9 12,-6 3-17,18-23-171,1 0 0,0 1 0,0 0 0,0 0 0,-7 14-1,12-19-1036,29-22-22300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46.2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1953,'0'0'14889,"0"6"-14014,0 272 6812,0-170-11727,0-166-5030,0 13 1770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8.8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19 152 4434,'0'0'3196,"0"25"430,1 85-545,-1-99-2578,1 0-1,0 1 1,0-1-1,1 1 1,0-1-1,1 0 1,0 0-1,1 0 1,1-1 0,7 16-1,-10-23-423,0-1-1,0 1 1,0-1-1,0 1 1,0-1-1,1 0 1,-1 0-1,1 0 1,-1 0-1,1 0 1,0-1 0,-1 1-1,1-1 1,0 0-1,0 0 1,0 0-1,0 0 1,0 0-1,0-1 1,1 1-1,-1-1 1,0 0-1,0 0 1,0 0 0,0 0-1,0-1 1,1 1-1,-1-1 1,0 0-1,3-1 1,2-1 57,0 0 0,0-1-1,0 0 1,-1 0 0,1 0 0,-1-1 0,0 0 0,-1-1 0,11-10 0,-10 7-77,1 0 0,-2 0 0,1-1 1,-1 0-1,-1 0 0,0 0 0,0-1 1,-1 0-1,-1 0 0,3-11 0,-3 4 36,0-1-1,-1 1 1,-2 0 0,1-1-1,-5-29 1,3 39-64,-1 1-1,0-1 1,0 1 0,-1-1 0,0 1-1,0 0 1,-1 0 0,0 0-1,-6-7 1,8 11 34,0 0 0,-1 1-1,0 0 1,0 0 0,0 0 0,0 0 0,0 0-1,-1 1 1,1-1 0,-1 1 0,0 0-1,0 0 1,0 0 0,0 1 0,0-1 0,0 1-1,0 0 1,0 0 0,0 0 0,-7 0-1,-1 1 235,8 0-256,0 0-1,0-1 0,0 1 0,0 1 0,0-1 0,0 1 1,0-1-1,0 1 0,1 0 0,-1 0 0,0 1 1,1-1-1,-1 1 0,1 0 0,-7 4 0,-2 4-16,0-2-39,0 1 0,2 0 1,-1 1-1,1 0 0,-12 16 1,20-21-566,0 0 1,0 0 0,1 1 0,0-1 0,0 1 0,0-1 0,0 7 0,1-7-754,0 0 1,0 0-1,0 0 1,1 0 0,0 0-1,0 0 1,3 9-1,12 6-4810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47.2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46 6547,'0'0'11643,"6"0"-10520,179 0 3437,104 0-2656,-240-2-1765,0-3 1,52-11-1,-54 7-133,1 2-1,51 0 1,339 7 1958,-438 34-1692,0 350 637,0-383-639,-16-2 148,1 0-1,0 0 1,0 2-1,-23 2 1,35-2-366,-564 17 48,478-18-96,7 3 11,0 3 0,-87 19 0,136-18 45,-46 16 0,73-22-44,1 0-1,-1 0 1,0 0-1,0-1 1,-7 0-1,-19 3 17,25-3-836,3-8-7681,6-3 170,-1 5 7812,12-14-7820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47.6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1377,'0'0'16615,"0"3"-15049,0 289 6473,10-301-8063,100-112 298,-79 92-216,-14 13-205,0 0 1,15-21 0,-29 31-3726,-4-8 404,0 7-3225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47.9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7091,'0'0'14866,"12"20"-12972,37 64-547,-47-79-1246,0-1-1,1 0 1,0 1-1,0-1 1,0 0-1,0 0 1,0-1-1,1 1 1,0-1-1,0 0 1,0 0-1,0 0 1,0 0-1,1-1 1,-1 1-1,7 1 1,-1 1-41,-3-4-148,-5-1-499,-1 0 71,-1 1 0,1 0-1,0-1 1,0 1 0,0 0 0,0-1-1,0 1 1,0-1 0,0 0 0,0 1-1,0-1 1,0 0 0,0 1 0,0-1-1,0 0 1,0 0 0,0 0 0,0 0 0,0 0-1,0 0 1,0 0 0,0 0 0,0-1-1,0 1 1,0 0 0,0-1 0,2 0-1,12-10-7398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48.3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1 3762,'0'0'15052,"-3"16"-12891,-10 113 1339,0 144 617,13-348-9140,0 4-8341,0 54 3751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4:48.6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33 5234,'0'0'16435,"5"10"-14120,14 29-399,-14-29 2262,-5-22-6630,0-23-2502,0-10-3423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07.7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81 1 5843,'0'0'16191,"-4"21"-14315,-61 248 4020,61-254-5748,1 0-1,1 0 1,0 0 0,1 1 0,2 18 0,-1-29-152,0-4-183,2-37-4943,-2 1 962,15-17-3323,13-8-3629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08.1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88 6323,'105'-74'4711,"-85"61"2549,-15 19-6321,36 23 1732,-28-22-2063,-1 1 0,0 1-1,12 11 1,-21-16-443,1-1-1,-1 1 1,0 0 0,-1-1-1,1 1 1,-1 1-1,0-1 1,0 0 0,0 0-1,0 1 1,-1-1-1,1 1 1,-1 0 0,0 4-1,0-4-57,0 0-1,-1 0 1,1 0-1,-1 0 1,0 0-1,-1 0 1,1 0-1,-1 0 1,0-1-1,0 1 1,-1 0-1,1 0 1,-1-1 0,0 1-1,0-1 1,-1 0-1,1 1 1,-1-1-1,0 0 1,0-1-1,0 1 1,-1 0-1,1-1 1,-1 0-1,0 0 1,-8 5-1,10-7-106,0 1-1,0-1 0,1 0 0,-1 1 1,0-1-1,1 1 0,-1-1 0,1 1 1,0 0-1,-3 3 0,4-4-24,0-1 0,0 1 1,0-1-1,-1 1 0,1-1 0,0 1 0,0-1 0,0 1 0,0-1 0,0 1 0,0-1 0,1 1 0,-1-1 0,0 1 1,0 0-1,0-1 0,0 1 0,1-1 0,-1 1 0,0-1 0,0 0 0,1 1 0,-1-1 0,0 1 0,1-1 0,-1 1 0,1-1 1,4 4-86,0-1 0,0-1 1,0 1-1,1-1 0,-1 0 1,10 2-1,-14-3 127,35 8-103,-27-7 85,1-1 0,-1 2 0,1 0-1,-1 0 1,0 0 0,-1 1 0,1 0 0,-1 1-1,1 0 1,9 8 0,-17-11 23,1 1 0,0-1-1,-1 1 1,0 0 0,1 0 0,-1 0 0,0-1 0,-1 1 0,1 0 0,0 0-1,-1 0 1,0 0 0,1 0 0,-1 0 0,0 0 0,-1 0 0,1 0-1,-1 4 1,0-1 75,0-1 0,-1 0 0,1 0 0,-1 1 0,0-1 0,-1-1 0,1 1 0,-1 0 0,-3 5 0,-5 2 124,0 0 0,0-1 0,-15 12 1,21-20-327,1 1 0,-1-1 0,0 0 0,0 0 0,0 0 1,0-1-1,0 0 0,0 0 0,-1 0 0,1-1 1,-1 0-1,-8 1 0,13-2-118,1 0 1,-1 0 0,0 0-1,1 0 1,-1 0-1,0-1 1,1 1-1,-1 0 1,0 0-1,1-1 1,-1 1-1,1 0 1,-1-1-1,1 1 1,-1-1-1,1 1 1,-1 0-1,1-1 1,-1 1-1,1-1 1,-1 1-1,1-1 1,0 0-1,-1 1 1,1-1-1,0 1 1,0-1 0,-1 0-1,1 1 1,0-1-1,0 0 1,0 1-1,0-2 1,2-25-7800,11 1 259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08.7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13 4610,'0'0'18030,"-1"-3"-16021,-2-6-727,3 11-149,1-1-1073,0 1 0,0-1 0,0 1 0,0-1 0,0 0 0,0 0 0,0 0 0,0 0 0,0 0 0,1 0 0,-1 0 1,1 0-1,-1 0 0,3 1 0,150 57 585,-152-58-643,1 0-1,0 0 1,0 1 0,-1 0-1,1-1 1,-1 1-1,1 0 1,-1 0-1,0 1 1,0-1-1,0 0 1,0 1-1,0-1 1,-1 1-1,1-1 1,-1 1-1,0 0 1,1 0 0,0 3-1,-1 3 43,1 0-1,-1 0 0,-1 0 1,0 18-1,0-6 104,-1-3 37,0-1 0,-1 1-1,-1-1 1,0 0-1,-7 20 1,-36 76 478,23-61-558,11-23-560,10-30-1781,-6-2-3004,3-14-1178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08.8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8340,'0'0'19017,"40"13"-18297,-15 1-368,5-7-352,6 6-352,4 1-2065,0-8-2642,10 8-2848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1.6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5811,'0'0'14873,"13"0"-12522,-8 0-2134,3 0 73,-1 0 1,0 0-1,0 1 1,0 0-1,0 0 1,10 3-1,-15-3-234,0 0 1,0 0-1,0 0 1,-1 0-1,1 1 1,0-1-1,0 0 1,-1 1-1,1-1 1,-1 1-1,1 0 1,-1 0-1,0-1 1,1 1-1,-1 0 1,0 0-1,0 0 1,0 0-1,-1 1 1,1-1-1,-1 0 1,1 0-1,-1 0 1,1 0-1,-1 5 1,1 5 211,0 1 1,-1 0-1,0-1 1,-1 1-1,-1 0 1,0-1 0,0 1-1,-1-1 1,-1 0-1,0 0 1,-9 17-1,0-6 67,8-16-278,0 0-1,1 1 1,0 0-1,0 0 1,1 0-1,0 1 1,1-1-1,0 0 1,0 1 0,0 0-1,1-1 1,0 14-1,1-22-57,1 0 0,-1 0 0,0 0 0,0 1 0,0-1 0,0 0 0,0 0-1,0 0 1,0 0 0,1 0 0,-1 0 0,0 1 0,0-1 0,0 0 0,0 0 0,0 0 0,1 0 0,-1 0 0,0 0-1,0 0 1,0 0 0,0 0 0,1 0 0,-1 0 0,0 0 0,0 0 0,0 0 0,1 0 0,-1 0 0,0 0-1,0 0 1,0 0 0,0 0 0,1 0 0,-1 0 0,0 0 0,0 0 0,0 0 0,0 0 0,1 0 0,-1-1-1,0 1 1,0 0 0,0 0 0,0 0 0,0 0 0,0 0 0,1-1 0,0 1-10,13-8-209,0-1-1,0 0 1,-1-1-1,-1 0 1,13-13-1,12-10-1017,80-74-7296,-91 82 5399,50-44-7902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9.1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11717,'0'0'6563,"0"112"-6531,0-86-32,0-19-1040,0 6-2098,0 0-4241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1.9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46 0 3858,'0'0'17405,"8"2"-17224,-2-2-152,0 1 0,1 0-1,-1 0 1,0 1-1,1 0 1,-1 0-1,0 0 1,0 1-1,0 0 1,-1 0-1,1 1 1,-1-1-1,0 1 1,0 0-1,0 1 1,0-1-1,-1 1 1,0 0-1,0 0 1,0 0 0,0 1-1,-1-1 1,0 1-1,0 0 1,2 8-1,0 5 297,-2 0-1,-1 0 1,0 0 0,-1 0-1,-1 0 1,-1 1 0,-1-1-1,-1 0 1,0 0 0,-1 0-1,-1-1 1,-1 0 0,-1 0-1,0 0 1,-18 30 0,-14 20-582,-56 74 1,93-153-7111,4-10 3032,-1 20 3909,7-33-9800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2.1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7459,'0'0'17929,"125"68"-17465,-85-55-464,5-6-16,-10 0-1953,6-7-2049,-11 0-5410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2.8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71 0 4178,'0'0'15735,"-10"25"-14041,-35 85-74,42-99-1383,-1 0 1,2 1-1,-1 0 1,2-1-1,-1 1 1,2 0-1,0 15 1,0-7 105,0-13-297,0 0 0,0 0 1,1-1-1,0 1 0,0 0 0,1-1 0,0 1 0,0 0 0,0-1 0,1 0 0,0 0 0,0 0 0,0 0 0,1 0 1,0-1-1,0 1 0,1-1 0,-1 0 0,1 0 0,0-1 0,1 0 0,-1 1 0,1-2 0,-1 1 0,1-1 0,0 0 1,1 0-1,-1 0 0,0-1 0,1 0 0,-1 0 0,14 1 0,-12-1-266,1-1 0,0 0 0,-1-1 0,1 0-1,0 0 1,0-1 0,-1 0 0,14-3 0,-17 2-319,1 0 0,-1-1-1,0 1 1,0-1 0,1-1 0,-2 1 0,1-1-1,0 1 1,-1-1 0,0-1 0,0 1 0,0-1 0,3-4-1,24-38-7589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3.0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196 0 12038,'0'0'11605,"-145"149"-8804,120-115-1744,10-14-801,4-6-256,11-7-465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3.3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61 0 10405,'0'0'13147,"17"13"-11487,56 41-780,-70-51-839,1 0 0,-1 0-1,0 1 1,0-1 0,0 1 0,-1 0 0,1 0 0,-1 0 0,0 0-1,0 0 1,0 0 0,-1 1 0,1-1 0,-1 0 0,0 1-1,-1-1 1,1 1 0,-1 0 0,1-1 0,-2 1 0,1-1 0,0 1-1,-2 7 1,0 5 46,1-9-43,0 0 0,0-1 1,-1 1-1,0 0 0,-1-1 0,1 1 0,-1-1 0,-1 0 1,0 0-1,0 0 0,-7 9 0,-6 4 49,-1 1 0,-21 17 0,-6 7-21,42-42-78,1-1 0,-1 1 0,1 0 0,0 0 0,0 0 0,0 0 0,0 0 0,1 0 0,-1 1 0,1-1 0,-1 0 0,1 1 0,1-1 0,-1 1 1,0-1-1,1 1 0,-1 3 0,18-5-130,-8-3-6,1 0 0,-1 0 1,0-1-1,0 0 0,0 0 1,0-1-1,0-1 0,-1 1 0,1-1 1,9-6-1,8-7-4311,39-34 1,-57 44 2924,34-28-9891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4.0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187 0 5314,'0'0'11827,"-12"27"-9786,-3 7-1482,-33 76 3356,-46 157-1,88-236-3546,1-1 0,1 1 0,2 59 1,2-88-368,0-1 0,-1 1 1,1 0-1,0-1 0,1 1 1,-1-1-1,0 1 0,0 0 1,1-1-1,-1 1 0,1-1 1,-1 1-1,1 0 0,0-1 1,-1 0-1,1 1 0,0-1 1,2 3-1,-1-3-3,0 0 1,0 0 0,1-1-1,-1 1 1,0-1-1,1 1 1,-1-1-1,0 1 1,1-1 0,-1 0-1,5-1 1,-2 1-28,0-1 0,0 0 0,1-1 1,-1 1-1,-1-1 0,1 0 0,0 0 1,0-1-1,-1 1 0,1-1 0,-1 0 1,0 0-1,0-1 0,0 1 0,0-1 1,4-5-1,1-2-127,0 0 1,-1-1-1,0 0 1,-1 0-1,7-15 1,-10 18 96,-1 0 1,0 0-1,0-1 1,-1 1-1,-1-1 1,1 0-1,-2 1 1,1-1 0,-1 0-1,-3-19 1,3 28 69,-1 0 0,1 0 0,-1-1 0,1 1 0,-1 0 0,0 0 0,1 0 1,-1 0-1,0 0 0,0 0 0,0 0 0,0 0 0,0 0 0,0 0 0,0 0 0,0 1 0,0-1 1,0 0-1,0 1 0,0-1 0,-1 1 0,1-1 0,0 1 0,0 0 0,-3-1 0,-35-1 433,30 3-309,1-1-99,1 1 0,0 0 0,-1 0 0,1 1 1,0 0-1,0 0 0,0 1 0,0 0 0,1 0 1,-1 1-1,1 0 0,0 0 0,0 0 0,0 1 0,-9 9 1,15-14-84,0 0 1,0 0 0,0 0-1,0 0 1,-1 0 0,1 0 0,0 0-1,0 0 1,0 0 0,0 0-1,0 0 1,-1 0 0,1 1-1,0-1 1,0 0 0,0 0-1,0 0 1,0 0 0,0 0-1,0 0 1,-1 1 0,1-1 0,0 0-1,0 0 1,0 0 0,0 0-1,0 1 1,0-1 0,0 0-1,0 0 1,0 0 0,0 0-1,0 1 1,0-1 0,0 0-1,0 0 1,0 0 0,0 0 0,0 1-1,0-1 1,0 0 0,0 0-1,1 0 1,-1 0 0,0 1-1,0-1 1,0 0 0,0 0-1,0 0 1,0 0 0,0 0 0,0 0-1,1 0 1,-1 1 0,0-1-1,0 0 1,0 0 0,13 1-5153,-7-2 4621,38 1-6537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4.3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247 0 7684,'0'0'8499,"-27"5"-4886,-87 17-868,107-20-2454,-1-1 0,1 1 0,1 1 1,-1-1-1,0 1 0,0 0 0,1 1 0,0 0 0,0 0 1,0 0-1,0 1 0,1-1 0,-1 1 0,-6 9 0,11-14-295,1 1 0,0-1 0,0 0 0,-1 1 0,1-1 0,0 0 0,0 0 0,0 1 0,-1-1 0,1 0 0,0 1 0,0-1 0,0 1 0,0-1 0,0 0 0,0 1 0,0-1 0,0 0 0,0 1 0,0-1 0,0 1 0,0-1 0,0 0 0,0 1 0,0-1 0,0 0 0,0 1 0,0-1 0,0 0 0,1 1 0,-1-1 0,0 0 0,0 1 0,0-1 0,1 0 0,-1 1 0,0-1 0,0 0 0,1 0 0,-1 1 0,0-1 0,1 0 0,-1 0 0,0 1 0,1-1 0,-1 0 0,0 0 0,1 0 0,-1 0 0,0 0 0,1 0 0,-1 0 0,1 0 0,-1 0 0,0 0 0,1 0 0,-1 0 0,0 0 0,2 0 0,28 0-490,-25 0 401,187-12-4548,-187 11 4483,-3 1 82,1-1 0,-1 1 1,0 0-1,1 0 0,-1 0 1,1 0-1,-1 0 0,1 0 1,-1 1-1,1-1 0,2 2 0,-4-1 77,-1 0-1,1 0 0,0 0 0,0 1 0,-1-1 0,1 0 0,-1 1 0,1-1 0,-1 0 0,0 1 0,1-1 0,-1 1 0,0-1 0,0 1 0,0-1 0,0 1 1,0-1-1,-1 3 0,1 10 413,-2 0 0,1 0 0,-2-1 1,0 1-1,0 0 0,-1-1 0,-1 0 0,-8 17 1,-8 9 1387,-34 48 1,6-11-1065,46-71-744,0 0-292,3-21-13022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4.8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102 33 8452,'0'0'14655,"-5"-8"-13004,5 6-1599,-1 1 1,0-1-1,0 1 1,0-1-1,0 1 1,0 0-1,0-1 0,0 1 1,0 0-1,0 0 1,-1 0-1,1 0 1,0 0-1,-1 0 0,1 0 1,-1 0-1,1 1 1,-1-1-1,1 0 1,-1 1-1,1 0 0,-1-1 1,-2 1-1,1 1 11,0 0 0,0 0 0,0 1 0,1-1-1,-1 1 1,0 0 0,1 0 0,-1 0 0,1 0 0,0 0-1,0 1 1,0-1 0,0 1 0,0-1 0,1 1 0,-3 4-1,3-6-9,-16 29 577,17-29-628,-1-1 1,1 1-1,-1 0 0,1 0 0,0 0 0,-1-1 1,1 1-1,0 0 0,-1 0 0,1 0 0,0 0 0,0-1 1,0 1-1,0 0 0,0 0 0,0 0 0,0 0 1,0 0-1,0 0 0,0 0 0,0-1 0,1 1 1,-1 0-1,0 0 0,1 0 0,-1 0 0,0-1 0,1 1 1,-1 0-1,1 0 0,-1-1 0,2 2 0,4-1-74,1 1 0,-1-2 0,1 1 0,-1-1 0,1 0-1,9-1 1,3 0-108,139-6-3598,-157 8 3751,0-1 0,-1 1 0,1-1 1,0 0-1,-1 1 0,1-1 0,-1 1 0,1 0 0,0-1 0,-1 1 1,1-1-1,-1 1 0,0 0 0,1-1 0,-1 1 0,0 0 1,1-1-1,-1 1 0,0 0 0,0 0 0,1-1 0,-1 1 0,0 0 1,0 0-1,0 0 0,0-1 0,0 1 0,0 0 0,0 0 0,0-1 1,-1 1-1,1 0 0,0 0 0,-1 1 0,1 5-57,-1 4 201,0 0 0,-1 0 1,0 0-1,-1-1 1,0 1-1,0-1 0,-1 1 1,-6 10-1,-51 82 2415,32-56-1585,18-29-609,-70 128 1301,77-140-2138,3-10-1807,7-14-1468,23-19-2312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5.1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377 0 7764,'0'0'5338,"-22"27"-1277,-2 2-2665,1-1 34,0 0 0,2 2-1,1 0 1,-17 35 0,27-44-981,1 0 1,0 0 0,2 1 0,0 0-1,2 0 1,0 0 0,1 1-1,-1 44 1,5-57-453,0-5 9,0-1 1,0 0-1,0 0 1,0 0 0,1 0-1,0 0 1,1 6-1,-1-9-34,0 0-1,0 1 0,-1-1 1,1 0-1,0 0 1,0-1-1,0 1 0,0 0 1,0 0-1,0 0 1,0-1-1,1 1 0,-1 0 1,0-1-1,0 1 1,1-1-1,-1 1 0,0-1 1,0 0-1,1 0 1,-1 1-1,0-1 0,1 0 1,-1 0-1,0 0 1,2-1-1,4 1-133,-1 0 0,0 0 0,0-1 1,0 0-1,0-1 0,0 1 0,0-1 0,0 0 0,0 0 0,-1-1 1,1 0-1,-1 0 0,0 0 0,0-1 0,0 1 0,0-1 0,0 0 1,-1-1-1,0 1 0,0-1 0,0 0 0,0 0 0,4-8 1,-4 7 199,0 0 1,-1-1 0,0 1-1,0 0 1,0-1 0,-1 0-1,0 1 1,0-1 0,-1 0-1,0 0 1,1-14 0,-10 20 2541,-12 3-2146,1 0 1,0 1 0,1 2 0,-1 0 0,1 0-1,-26 13 1,-37 10-1706,68-24-354,0-1 0,0-1 0,0 0 0,-19 0 0,21-2-7328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7.2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58 0 10293,'0'0'6813,"-6"25"-4945,-9 42-8,-5 71-1,11 97 1783,9-232-4467,0-13-5169,1-31-1115,1-43-2081,-3 78 9608,0 1 0,1-1 0,-2 0 1,1 0-1,-1 1 0,-2-19 15022,5 23-15023,7-3-910,185-72 4579,7-2-4904,-197 77 416,0-1 1,0 1-1,-1 0 0,1-1 1,-1 1-1,1-1 0,-1 1 1,1-1-1,-1 0 1,0 0-1,0-1 0,4-3 1,-6-1-4095,-9 6-765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49.6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54 257 11397,'-1'20'1649,"-3"115"5341,4-133-6931,0 0 1,0-1-1,0 1 1,1 0-1,-1-1 0,0 1 1,1-1-1,-1 1 1,1 0-1,-1-1 0,1 1 1,0-1-1,0 1 1,0-1-1,0 0 1,0 1-1,0-1 0,0 0 1,0 0-1,0 1 1,0-1-1,3 1 1,-1 0-30,0-1 1,0 0 0,0 0 0,0 0 0,0 0 0,0 0 0,0-1 0,0 1-1,1-1 1,-1 0 0,4 0 0,1-1-2,1 0 0,-1 0 0,0-1 0,0 0 0,1 0 0,-2-1 0,1 0 0,13-7 0,-10 2-8,0-1 0,-1 1 0,-1-2 0,1 1-1,-2-1 1,1-1 0,-1 0 0,-1 0 0,0 0 0,0-1 0,-1 0 0,-1 0 0,0-1-1,-1 0 1,0 0 0,-1 0 0,0 0 0,-1 0 0,-1 0 0,0-1 0,-1 1-1,-1-20 1,-1 26 111,0 0 0,0 0 0,0 0 0,-1 0 0,0 1-1,-1-1 1,1 1 0,-1 0 0,0 0 0,-1 0 0,1 0 0,-1 1 0,0 0-1,-1 0 1,1 0 0,-1 1 0,0 0 0,-8-5 0,5 5 85,1-1-1,-1 1 1,0 1 0,0-1 0,0 2 0,-1-1 0,1 1-1,-1 1 1,1-1 0,-1 2 0,1-1 0,-1 1 0,-14 3-1,20-2-282,1 0 0,-1 0-1,1 1 1,-1-1-1,1 1 1,0 0-1,0 0 1,0 0-1,0 1 1,0-1 0,1 1-1,-1-1 1,1 1-1,-1 0 1,-1 4-1,-15 22-3080,5-2-3746,13-23 5377,-9 15-7165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7.3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7155,'0'0'14919,"125"128"-13094,-70-101-785,-4 0-671,4-6-369,-10 6-865,-15-7-2432,-10 0-3362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8.3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76 1 2961,'0'0'13265,"0"11"-9562,-4 61-1635,-4 0 1,-21 94-1,-4 31-493,31-163-1477,3-21-113,-1-11-44,0-4-48,5-15 22,1-1-1,0 1 1,2 1-1,-1-1 1,19-27-1,-10 17 17,-12 18 12,1 0 0,0 1 0,0 0-1,1 0 1,0 0 0,0 1 0,1 0-1,0 0 1,0 1 0,9-7 0,-16 13 50,1 0 0,-1 0 1,1 0-1,0 0 0,-1 0 0,1 0 1,0 1-1,-1-1 0,1 0 1,-1 0-1,1 0 0,0 1 0,-1-1 1,1 0-1,-1 0 0,1 1 1,-1-1-1,1 1 0,-1-1 0,1 0 1,-1 1-1,1-1 0,-1 1 1,1-1-1,-1 1 0,0-1 0,1 1 1,-1 0-1,0-1 0,0 1 1,1 0-1,9 24 166,-8-20-85,8 23 909,11 50-1,-14-52-642,-7-12-45,2-1-2176,1-10-2139,4-5-3283,2-3-698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8.5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61 1 816,'0'0'20026,"-40"122"-18186,30-68-127,0 0-336,10-7-1,0-6-767,0-14-321,5-7-272,10-6-32,5-14-288,10 0-1361,0-7-1585,15-20-1424,-5-20-2577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8.8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48 1 9957,'0'0'9217,"-6"26"-7253,-19 87-348,19-82-899,1 0-1,2 1 1,1-1-1,3 41 1,0-15-578,15-74-873,32-38 464,50-63 487,-83 98-1914,23-46 1,-19 39-7642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9.0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8148,'0'0'8996,"65"48"-8996,-55-48-2881,5 0-4323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9.3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86 1 320,'0'0'21546,"24"16"-19430,80 55-286,-94-63-1599,0 0 1,0 1 0,-1 1-1,0 0 1,-1 0 0,0 0-1,0 1 1,-1 0 0,0 1-1,-1 0 1,-1 0 0,0 0-1,6 23 1,-5-6-29,-2 0 1,-1-1-1,-1 1 1,-3 47-1,-1-56-139,-1-1 0,0 1-1,-1-1 1,-1 0-1,-1 0 1,-1-1 0,0 0-1,-17 30 1,15-32-93,-1-1-1,-1 0 1,0 0 0,0-1 0,-2 0 0,1-1-1,-2-1 1,0 0 0,-25 16 0,32-24-274,1-1 1,-1 0 0,1 0-1,-1-1 1,0 0 0,0 0 0,-8 0-1,-29 1-5997,14-3-1776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21.0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5186,'0'0'16960,"31"13"-15191,101 46-302,-43-14 128,-72-35-1130,-14-9-367,-1 0 0,0 1 0,0-1 1,0 0-1,0 1 0,-1 0 0,1-1 0,0 1 1,-1 0-1,1 0 0,-1 0 0,1 0 0,-1 0 1,0 0-1,2 4 0,-2-1 176,0 1 0,0-1-1,-1 1 1,1-1 0,-2 9 0,1-2-17,0-6-200,0 0 1,-1 0-1,0 0 0,-1 0 1,1 0-1,-1 0 0,0 0 1,0 0-1,-1 0 0,0-1 1,-3 7-1,-6 4 193,0-1-1,-17 18 1,17-21-146,1 2 0,0-1 1,-13 22-1,23-33-104,0-1 0,0 1 0,0 0 0,0-1 0,0 1 0,1 0 0,-1 0 0,1-1 0,-1 1 0,1 0 0,0 0 0,0 0 0,0-1 0,0 1 0,0 0 0,0 0 0,1 2 0,-1-3 0,1 0 0,0 0 0,-1 0 0,1 0 0,0 0 0,0 0 0,-1-1 0,1 1 0,0 0 0,0 0 0,0-1 0,0 1 0,0-1 0,0 1 0,0-1 0,0 1 0,0-1 0,1 0 0,-1 1 0,0-1 0,0 0 0,0 0 0,0 0 0,0 0 0,1 0 0,0 0 0,6-1-40,-1 0-1,0 0 1,0 0-1,0-1 1,0 0-1,0 0 1,0-1-1,-1 0 1,8-4-1,59-40-1099,-29 16-4,-35 26 672,37-23-4224,-14 6-3412,7-5-8310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25.4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11 5859,'0'0'16709,"5"-1"-15786,27-4-555,0 2 0,1 2 0,42 3 1,-12-1-266,-31 1-56,-1 1 0,0 2-1,38 10 1,-37-7 41,-31-8 34,0 1 0,0-1-1,-1 1 1,1-1 0,0 1 0,0 0-1,0 0 1,-1-1 0,1 1-1,0 0 1,-1 0 0,1 0-1,-1 0 1,1-1 0,-1 1 0,1 0-1,-1 0 1,1 0 0,-1 0-1,0 0 1,0 0 0,0 0 0,0 1-1,1-1 1,-1 0 0,0 0-1,-1 0 1,1 0 0,0 0-1,0 1 1,-8 39 404,8-39-476,-45 137 1203,-5 23-286,12 22-610,37-244-11682,1 32 4058,0-6-4264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25.6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5555,'0'0'18968,"80"75"-17127,-35-62-784,-5 1-465,-10-7-384,-5-1-160,-9-6-48,-11 0-432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45.4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246 138 1553,'0'0'10911,"11"12"-8630,3 3-1414,31 39 7030,-46-107-2509,-4 2-4071,3 44-1280,1 0 1,-1-1 0,-1 1 0,1 0 0,-1 1 0,0-1-1,-1 0 1,0 1 0,0 0 0,0 0 0,-10-10-1,12 13-4,0 1-1,0 0 1,0 0-1,0 1 1,-1-1-1,1 0 1,-1 1-1,1-1 1,-1 1-1,1 0 1,-1 0-1,0 0 1,0 0-1,0 0 1,0 1-1,1-1 1,-1 1-1,0 0 1,0 0-1,-3 0 1,1 1-13,1 0 1,0 0-1,0 1 1,0 0-1,0-1 1,0 1-1,0 1 0,0-1 1,0 1-1,1-1 1,-7 7-1,-4 6-8,0 1 1,1 1-1,1 0 0,-14 25 1,22-35 9,-5 8 25,0 0 1,0 1 0,2 0 0,0 0-1,0 0 1,2 1 0,0 0 0,1 0 0,1 1-1,-2 20 1,5-37-48,0 1-1,0-1 1,0 0 0,1 0-1,-1 0 1,0 0 0,0 0 0,1 0-1,-1 0 1,1 0 0,-1 0-1,1 0 1,-1 0 0,1 0-1,0 0 1,-1 0 0,1 0-1,0 0 1,0 0 0,0-1-1,0 1 1,1 0 0,0 1-7,1-1 0,0 0 1,-1 0-1,1 0 0,0 0 1,0 0-1,0-1 0,5 1 1,2 0-9,-1-2 1,1 1-1,0-1 0,-1 0 1,12-4-1,-9 1-8,0-1-1,0 0 1,-1-1-1,0 0 0,0-1 1,0 0-1,-1-1 1,15-15-1,-8 7-83,0-2 0,-2 0 0,24-34 0,-37 47 93,-1 5 14,-1-1-1,0 0 0,1 0 0,-1 1 1,0-1-1,1 0 0,-1 1 1,1-1-1,-1 1 0,1-1 0,-1 0 1,1 1-1,0-1 0,-1 1 1,1 0-1,0-1 0,-1 1 1,1-1-1,0 1 0,-1 0 0,2-1 1,-1 14 21,-4 43 252,-3-1 0,-2 1 1,-3-1-1,-29 88 0,25-76-1352,12-49-134,-1 1 0,-10 27 0,12-40 885,0-1-1,-1 1 1,0-1-1,0 0 1,-1 0-1,1 0 1,-1-1-1,0 1 1,0-1-1,-1 0 1,1 0-1,-6 4 1,-20 8-4882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50.3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4834,'0'0'14599,"0"125"-11590,0-92-432,0-7-1104,0-13-769,0-6-543,0-1-161,0 1-16,0-1-2097,0 14-1073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09.4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1 3426,'0'-1'19789,"12"4"-19302,10 4-32,-1 0 1,0 2-1,36 21 1,-54-28-417,0 0 0,0 0 0,0 0 0,-1 1 0,0-1 0,1 1 0,-1-1 0,0 1 0,0 0 0,0 0 0,0 0 0,-1 0 0,1 0 0,-1 0 0,0 0 0,0 1 0,0-1 0,0 0 0,-1 1 0,1-1 0,-1 1 0,0-1 0,0 1 1,0-1-1,0 1 0,-1-1 0,-1 7 0,0-3 85,-1 0-1,1-1 1,-1 1 0,0-1 0,-1 1 0,0-1 0,0 0 0,0 0 0,-1-1 0,0 1 0,-9 8 0,3-6 49,-1 1 0,-19 9 0,-4 3 49,30-15-184,4-5-145,17-1-1435,-6 0 1492,0 1 0,0 0 1,-1 1-1,1 0 0,0 0 0,-1 1 1,0 1-1,0-1 0,0 1 1,14 9-1,-22-12 80,1 1 0,0 0 0,-1-1 1,1 1-1,-1 0 0,1 0 0,-1 0 0,0 0 0,0 0 0,0 0 1,0 0-1,0 0 0,0 1 0,-1-1 0,1 0 0,-1 0 1,1 1-1,-1-1 0,0 0 0,0 1 0,0-1 0,0 0 0,0 1 1,-1-1-1,0 4 0,0-1 72,-1 0-1,1 0 1,-1 0 0,0 0-1,0 0 1,-1-1-1,1 1 1,-1-1 0,0 1-1,-5 4 1,-3 3 11,0 0 1,-1 0-1,-1-1 1,0-1-1,-1 0 0,0-1 1,-30 14-1,44-23-194,0 1 0,-1-1 0,1 0-1,0 0 1,0 0 0,-1 0 0,1 0 0,0 0-1,-1 0 1,1 0 0,0 0 0,-1 0 0,1 0-1,0 0 1,-1-1 0,1 1 0,0 0 0,0 0-1,-1 0 1,1 0 0,0 0 0,-1-1 0,1 1-1,0 0 1,0 0 0,0 0 0,-1-1 0,1 1-1,0 0 1,0 0 0,0-1 0,-1 1 0,1 0-1,0-1 1,0 1 0,0 0 0,0-1 0,-3-18-2396,6-18-2542,10-9-2947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09.6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41 1 4722,'0'0'15223,"0"115"-12278,0-54-511,0 7-594,-10-7-639,0-1-673,0-5-464,5-15-64,0-13-1088,5-13-1970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47.4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0 176 3698,'0'0'18752,"1"-8"-17186,3 1-1447,0-1 0,0 1-1,0-1 1,1 1 0,0 0-1,0 1 1,1 0 0,6-7-1,3-2-49,10-13-21,15-20-3668,-40 47 3332,1 1 0,-1-1-1,0 1 1,1-1 0,-1 1 0,1-1 0,-1 1 0,1-1 0,-1 1 0,1 0 0,-1-1 0,1 1 0,-1 0 0,1-1 0,0 1 0,-1 0 0,1 0 0,-1 0 0,1-1 0,0 1 0,-1 0 0,1 0 0,0 0 0,0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0.7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115 0 7091,'0'0'15159,"-55"142"-12261,35-81-1154,0-7-847,5-13-529,10-14-368,5-7 0,0-6-416,0-7-1425,0 0-1441,10-7-8947,15 0 1856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11.1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204 1 10261,'0'0'15903,"-16"3"-15169,3-1-623,0 1 1,1 1 0,-1 0 0,1 1 0,0 0 0,0 1-1,1 0 1,0 0 0,0 2 0,-18 14 0,24-17-56,-1 1 0,2-1 0,-1 1 1,1 0-1,-5 9 0,8-14-64,0 0 0,1 0 0,-1 0-1,1 0 1,-1 1 0,1-1 0,-1 0 0,1 0 0,0 0-1,-1 1 1,1-1 0,0 0 0,0 0 0,0 0 0,0 1 0,0-1-1,1 0 1,-1 0 0,0 0 0,0 1 0,1-1 0,-1 0-1,1 0 1,-1 0 0,1 0 0,-1 0 0,1 0 0,0 0 0,-1 0-1,1 0 1,0 0 0,0 0 0,0 0 0,0 0 0,0-1-1,0 1 1,0 0 0,0-1 0,0 1 0,0-1 0,0 1 0,0-1-1,2 1 1,13 4-272,-1-2 0,1 1 0,0-2 0,0 0-1,0-1 1,22-1 0,5-3-986,50-9 0,-93 12 1280,1 0-1,-1 0 0,1-1 0,-1 1 1,1 0-1,0 0 0,-1 0 1,1 0-1,0 0 0,-1 0 0,1 0 1,-1 0-1,1 0 0,0 0 0,-1 0 1,1 1-1,-1-1 0,1 0 0,-1 0 1,1 1-1,0-1 0,-1 0 0,1 0 1,-1 1-1,1-1 0,-1 1 0,0-1 1,1 0-1,-1 1 0,1-1 0,-1 1 1,0-1-1,1 1 0,-1-1 0,0 1 1,1 0-1,-1-1 0,0 1 0,-2 24 1461,0-18-1570,-2 12 642,-2 0 1,0 0-1,-2 0 0,-15 30 1,2-6 189,-73 158 593,57-120-1644,27-73-93,4-6-1437,3-32-11507,3-8 1032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48.1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11 150 3185,'0'0'10256,"0"0"-10041,0 0 1,-1 0-1,1 0 1,0 0-1,0 1 1,-1-1-1,1 0 1,0 0-1,0 0 1,-1 0-1,1 0 1,0 0-1,0 0 1,-1 0 0,1 0-1,0 0 1,0 0-1,-1 0 1,1 0-1,0 0 1,-1 0-1,1 0 1,0 0-1,0 0 1,-1 0-1,1 0 1,0 0-1,0 0 1,-1 0-1,1 0 1,0-1-1,0 1 1,-1 0-1,1 0 1,0 0-1,0 0 1,0-1-1,0 1 1,-1 0-1,1-1 1,1-2-193,-1 0 0,1 0 1,1-1-1,-1 1 0,0 0 1,1 0-1,-1 0 0,1 0 0,0 0 1,0 1-1,0-1 0,0 0 1,1 1-1,-1 0 0,1-1 0,5-2 1,55-37-1468,-50 34 459,50-25-6328,-36 20 721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49.3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276 144 2353,'0'0'8852,"-5"-19"-5381,-3-4-1992,-14-34 1,21 54-1295,-1 0 0,1 0 0,-1 1 1,0-1-1,0 1 0,0-1 0,-1 1 0,1 0 1,0 0-1,-1 0 0,0 0 0,1 0 1,-1 0-1,0 1 0,0 0 0,0-1 0,-5 0 1,1 0 255,-1 1 0,1 0 0,-1 0 0,1 1 0,-10 1 0,4-1 166,8-1-522,1 1-1,0 0 1,-1 0 0,1 0 0,-1 1-1,1 0 1,0-1 0,-1 1 0,1 1-1,0-1 1,0 1 0,0-1-1,0 1 1,0 1 0,0-1 0,0 0-1,1 1 1,-1 0 0,1 0 0,0 0-1,0 0 1,0 0 0,0 1 0,0-1-1,1 1 1,0 0 0,0 0 0,0 0-1,-3 7 1,2-2-64,0 0 1,0 0-1,1 0 0,0 1 0,0-1 0,1 1 0,1-1 1,-1 1-1,2 0 0,-1-1 0,1 1 0,1-1 1,-1 1-1,7 17 0,4 0 65,0-1 0,1 0 0,27 38 0,-18-31 28,19 41 0,-36-63-96,-1 0 0,0 0 0,0 0 0,-1 1 0,0-1 0,-1 1 0,-1 0-1,1 13 1,-2 43 615,0-67-606,0 0 1,0 0-1,0 0 1,-1-1-1,1 1 1,0 0-1,-1 0 1,1-1-1,0 1 1,-1 0-1,1 0 1,-1-1-1,1 1 1,-1 0-1,1-1 0,-1 1 1,0-1-1,1 1 1,-1-1-1,1 1 1,-1-1-1,0 1 1,0-1-1,1 0 1,-1 1-1,0-1 1,0 0-1,0 0 1,1 0-1,-1 0 1,0 1-1,0-1 1,0 0-1,1 0 1,-1 0-1,0 0 1,0-1-1,0 1 1,1 0-1,-1 0 1,0 0-1,0-1 1,0 1-1,0-1 1,-4 0 67,1 0 0,-1-1 0,1 1 0,-1-1 0,1 0 0,-5-4 0,5 3-66,0 0 1,0 0-1,0-1 1,1 0 0,0 0-1,0 0 1,0 0-1,0 0 1,1-1-1,-1 1 1,1-1-1,0 0 1,1 1-1,-3-9 1,1-3 43,1 0 1,1-1-1,1-20 0,0 37-73,0-9-10,1 1 0,1-1 0,-1 1 0,1 0 0,1 0 0,-1 0 0,1 0-1,1 0 1,0 1 0,5-10 0,10-11-140,28-33-1,-15 20-61,-12 15-338,23-33-2199,-22 22-3460,-19 22-82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52.08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9476,'0'0'13615,"2"4"-12708,1 0-775,-1 0 0,1 0 0,0 0 0,0-1 0,0 1 0,0-1 0,1 0 1,-1 0-1,1 0 0,0-1 0,0 1 0,0-1 0,0 0 0,0 0 0,1 0 0,-1-1 1,1 1-1,8 1 0,11 2 219,0-1 1,33 2-1,14-4 1200,-53-3-3389,-2 1-3096,-1 0-4238,-24 0-635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52.5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76 0 9188,'0'0'11376,"-6"26"-9879,-33 164 1702,8-33-1148,36-157-2339,16-2 169,0 0-1,0-2 1,32-8-1,-28 5 204,-1 2 0,31-3-1,-39 6-70,0 2-1,1 0 0,-1 0 1,0 1-1,24 6 1,-36-6 16,1 0 0,-1 1 1,0-1-1,0 1 0,0 0 1,-1 0-1,1 1 1,0-1-1,-1 1 0,0 0 1,1 0-1,-1 0 0,0 0 1,-1 0-1,1 1 0,0 0 1,-1-1-1,0 1 0,0 0 1,0 0-1,0 0 1,-1 0-1,0 0 0,2 8 1,-1-2 122,0 0 1,-1 0 0,0 1-1,0-1 1,-1 0-1,-1 0 1,1 1 0,-4 11-1,2-16-74,1 1 0,-1-1 0,-1 0 0,1-1 0,-1 1 0,0 0 0,0-1 0,-1 0 0,0 1 0,0-1 0,0-1 0,0 1 0,-9 6 0,-1 0 75,0-1 0,0-1 1,-1-1-1,-1 0 0,-19 8 0,25-13-56,0 1 0,0-2 0,0 1 0,-1-2 0,1 1 0,-1-1 0,1-1 0,-1 0 0,-18-2 0,24 1-131,1-1 0,-1 0 0,0 0 0,1 0 1,0 0-1,-1-1 0,1 0 0,0 0 0,1 0 0,-1 0 1,0 0-1,1-1 0,0 0 0,0 1 0,-4-6 0,-7-17-4220,5 0-5867,9 13-134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7:59.9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232 192 2369,'0'0'18739,"1"-22"-16975,2-6-1136,1-6 754,-2-36-1,-2 69-1259,-1-1 0,1 0 0,0 1 0,0-1 1,-1 0-1,1 1 0,-1-1 0,1 1 0,-1-1 0,0 1 1,0-1-1,1 1 0,-1 0 0,0-1 0,0 1 0,-1 0 1,1 0-1,0-1 0,0 1 0,0 0 0,-1 0 1,1 0-1,-1 1 0,1-1 0,-1 0 0,1 0 0,-1 1 1,1-1-1,-1 1 0,1-1 0,-1 1 0,0 0 0,1 0 1,-1 0-1,-3 0 0,-1 0-61,0 0-1,0 0 1,0 1-1,0-1 1,0 1-1,0 1 1,0-1 0,-10 5-1,7-1-77,0 0-1,0 1 0,0 0 1,1 0-1,0 1 0,0 0 1,0 0-1,1 1 1,0 0-1,1 0 0,0 1 1,0 0-1,1 0 0,0 0 1,0 1-1,1-1 1,1 1-1,-1 0 0,2 0 1,-1 1-1,1-1 0,0 11 1,2-8 2,-1-6 12,1 0-1,1-1 1,-1 1 0,1 0-1,2 7 1,-3-12 3,1 0 0,0 0-1,0 0 1,0 0 0,0 0 0,0-1-1,0 1 1,0 0 0,1-1 0,-1 1-1,1-1 1,-1 1 0,1-1 0,0 1-1,-1-1 1,1 0 0,0 0 0,0 0-1,0 0 1,3 1 0,4 0-18,-1 1 1,1-1 0,0-1-1,0 0 1,1 0 0,-1-1-1,0 0 1,0 0 0,0-1-1,0-1 1,0 1 0,0-1-1,0-1 1,-1 0 0,1 0-1,-1-1 1,0 0 0,1 0-1,-2 0 1,1-1 0,-1-1-1,1 1 1,9-11 0,-7 6-37,0 1 1,14-18-1,-23 25 193,-3 24-35,0-1 1,-1 0-1,-2 0 0,0-1 0,-14 37 1,-1 5 152,-65 254 237,64-255-2943,16-59-2548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50.7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3 180 11029,'0'0'2591,"-1"21"1643,0 68-1361,1-86-2777,0 0-1,0 1 1,0-1 0,1 0 0,-1 1-1,1-1 1,0 0 0,0 0 0,0 1 0,0-1-1,1 0 1,-1 0 0,1 0 0,0 0-1,0-1 1,0 1 0,0 0 0,0-1 0,1 0-1,-1 1 1,1-1 0,0 0 0,-1 0-1,1 0 1,0-1 0,0 1 0,6 1-1,2 0 43,-1 0-1,1-1 1,0-1-1,1 0 0,-1 0 1,14-2-1,-10 1-18,-11 1-91,0-1-1,0 0 1,0 0 0,1 0 0,-1-1 0,0 1 0,0-1 0,0 0 0,0 0 0,0-1 0,0 1 0,0-1 0,0 1 0,0-1 0,-1-1 0,1 1 0,-1 0 0,0-1 0,1 0 0,-1 0 0,0 0 0,-1 0 0,1 0 0,0 0 0,-1-1 0,0 1 0,0-1 0,2-5 0,2-3 51,0-1 1,-2 0-1,0 0 1,0 0 0,-1-1-1,2-23 1,-3-84 7,-2 71-126,0 48 63,-1 1 0,1 0 0,0-1 0,0 1 1,-1 0-1,1-1 0,-1 1 0,1 0 0,-1 0 0,0-1 0,1 1 0,-1 0 0,0 0 0,0 0 0,0 0 0,0 0 0,0 0 0,0 0 0,0 0 0,0 0 1,0 0-1,0 1 0,-1-1 0,1 0 0,0 1 0,0-1 0,-1 1 0,1 0 0,0-1 0,-1 1 0,1 0 0,0 0 0,-1-1 0,-1 2 0,-8-2 312,0 0 0,0 2-1,-16 1 1,13-1-248,-3 2-38,0 1-1,0 0 0,1 2 1,-1-1-1,1 2 0,1 0 1,-1 1-1,1 1 0,-21 15 1,35-21-918,0-1 0,1 1 0,-1 0 1,1 0-1,0 0 0,-1 0 0,1-1 0,1 1 1,-1 0-1,1 4 0,-1-2-1794,2 8-2314,6 1-1438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8:02.5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6 7395,'0'0'15549,"0"-2"-14271,9-1-1113,-1 3 13,0 0 0,-1 0 1,1 1-1,0 1 0,-1-1 0,1 1 0,-1 1 0,13 5 0,4 0 284,-15-5-367,-1 0 0,0 0 0,-1 0 0,1 1 0,0 0 0,-1 1 0,0-1 0,0 2 0,0-1 0,-1 1 0,10 10 0,-12-10-17,0 0 0,0 0 0,-1 0 0,0 1 0,0 0 0,0 0 0,-1-1 1,0 1-1,0 1 0,-1-1 0,0 0 0,0 0 0,0 14 0,-2-17-25,1 1-1,-1 0 1,0-1 0,0 1-1,-1-1 1,1 1-1,-1-1 1,0 0 0,0 1-1,0-1 1,-1 0-1,1 0 1,-1-1 0,0 1-1,0-1 1,-7 7 0,-5 3 104,-1-1 0,-28 17 0,28-19-88,0-1-3,0-1-1,0 0 0,-22 7 0,15-7-16,17-3-38,19-4-79,25-7 0,-2 1 76,0 0 1,69 2 0,-101 3-16,0-1-1,0 2 1,1-1 0,-1 0-1,0 1 1,0 0 0,0 0-1,0 0 1,0 0-1,0 1 1,0-1 0,0 1-1,-1 0 1,1 0-1,-1 1 1,1-1 0,-1 1-1,4 3 1,-4-2 8,-1 0-1,1 0 1,-1 1 0,0-1-1,0 0 1,-1 1 0,1-1 0,-1 1-1,0 0 1,-1-1 0,1 1 0,-1 0-1,1-1 1,-2 1 0,1 0-1,-1 4 1,0-2 51,0-1-1,-1 0 1,0 0-1,0-1 0,0 1 1,-1 0-1,0-1 1,0 1-1,0-1 1,-6 7-1,-47 50 331,48-53-332,-9 8 61,-1-1 0,0-1 0,-1-1 1,-1 0-1,-23 11 0,37-23-75,0 0 1,0-1-1,-1 1 1,1-1-1,-1 0 1,1-1-1,0 0 1,-12-1-1,2 1-1039,15-1 817,0 1 0,1 0 0,-1-1 0,0 1 0,1-1 0,-1 1 0,0-1 0,1 1 0,-1-1 0,1 0 0,-1 1 0,1-1 0,-1 0 0,1 1 0,0-1 0,-1 0 0,1 0 0,0 1 0,-1-1 0,1 0 0,0 0 0,0 0 0,0-1 0,-4-21-6761,4 22 6368,-1-19-10396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8:10.4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282 150 1777,'0'0'24176,"-5"-18"-22895,-22-57-211,26 72-996,-1 1 1,1-1-1,-1 0 1,1 1 0,-1-1-1,0 1 1,0 0-1,0-1 1,0 1 0,0 0-1,0 0 1,-1 0-1,1 1 1,-1-1 0,1 1-1,-1-1 1,0 1-1,-4-2 1,0 2 21,1 0 0,0 0 0,0 0 0,-1 1 0,1 0 0,-8 1 0,-2 0 50,8-1-88,-2 0-43,-1 0 0,1 0 0,0 1 0,0 0 0,0 1 0,-17 4 0,25-4-22,-1-1 0,0 0 0,1 1 0,-1 0 0,1 0 0,0 0 0,-1 0 0,1 0 0,0 0 0,0 0 1,0 1-1,1-1 0,-1 1 0,1-1 0,-1 1 0,1-1 0,0 1 0,0 0 0,0 0 0,0 0 0,0 0 0,1 0 0,-1 0 0,1 0 0,0 0 0,0 0 0,0 5 0,0-3 8,1 0 0,-1 0 0,1 0 0,-1 1 0,1-1 0,1 0 1,-1 0-1,1 0 0,3 7 0,1-3 31,1 1 0,-1-1 0,13 12 0,-2-1 71,0 0 0,-1 2 0,23 40 0,-32-48-67,-1 1-1,0-1 1,-1 1-1,-1 0 1,0 1-1,-1-1 1,2 29-1,-3-22 63,1 57 142,-3-70-194,-1-1 0,0 1-1,0-1 1,0 1 0,-1-1 0,-5 14 0,6-21-31,0 1-1,0-1 0,-1 0 0,1 1 0,0-1 1,0 0-1,-1 0 0,1 0 0,-1 0 1,1 0-1,-1 0 0,0 0 0,1-1 1,-1 1-1,0 0 0,1-1 0,-1 0 1,0 1-1,0-1 0,1 0 0,-1 0 1,0 0-1,0 0 0,1 0 0,-1 0 0,0 0 1,0-1-1,-2 0 0,-2 0 25,1 0 1,-1-1-1,1 0 0,-1 0 0,1 0 0,0 0 1,0-1-1,-6-4 0,5 3-39,1-1 0,-1 0 0,1 0 0,0 0 0,1-1 0,-1 0 0,1 0 0,1 0 0,-1 0 0,1-1 0,0 1 0,0-1 0,-3-12 0,5 15 0,0-1 0,1 0 0,-1 0 0,1 1 0,0-1 0,1 0 0,-1 0 0,1 1 0,0-1 0,0 0 0,0 1 0,1-1 0,-1 1 0,1-1 0,0 1 0,0 0 0,1 0 0,-1 0 0,1 0 0,0 0 0,6-5 0,28-25 0,42-30 0,31-28 0,-11-11-2026,-9-4-3850,-57 60-3670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1:14.7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1144 880,'0'0'19401,"-8"0"-12520,328-13-2675,4-1-3738,-248 15-397,82 10-1,119 3-1,-195-14-96,0 3 1,83 15 0,-50 3 30,2-6 1,139 1-1,118 2 28,-372-18-32,271 3 48,-180-6-9,176 19-1,-86 8-136,268 3-1,-146-39 128,-87 5-15,-102 2 3,150-17 24,-207 14-50,-38 7 5,-1-2-1,1 0 0,-1-1 0,0-2 0,-1 0 0,21-9 1,152-84-135,-173 87 126,0-1 0,-1 0 0,-1-2 1,-1 0-1,21-23 0,65-90-131,-97 120 133,-1 2 2,1-1 0,-2 1 1,1-1-1,-1 0 0,0-1 1,-1 1-1,0 0 0,0-1 1,0 1-1,0-10 0,0-10-60,-3-43 0,-1 17 63,1 47 9,0 0 0,0 0 0,0 0 0,-1 0 0,0 0 0,0 0 0,-1 0 0,0 0 0,0 1 0,0 0 0,-1-1 0,1 1 0,-1 0 0,0 1 0,-9-9 0,-7-5 4,-1 1 0,-31-20 0,-23-8-35,-2 3 0,-3 3 0,-115-38 0,117 51 19,-2 3-1,-94-13 1,-167-9-16,96 24 51,-132-18 81,150 7-130,-246-1 0,-233 30-77,360 5 193,281-2-71,-19-1-44,-131 15 0,-72 33-42,239-37 20,-1 2 1,-60 23-1,82-26 39,-35 11-4,-162 62-62,164-57 92,43-19-39,0 0 0,1 2 0,-1-1 1,2 2-1,-1 0 0,-25 21 0,-27 24 21,46-38 47,0 1 0,-26 27-1,41-35-58,0-1-1,1 2 0,0-1 0,1 1 1,-1 0-1,2 0 0,0 0 1,0 1-1,0-1 0,2 1 1,-3 15-1,0 11 65,1 74 0,4-104-54,1 6 3,1 0 0,0 0 0,0-1 0,1 1 0,1-1 1,0 0-1,0 0 0,2 0 0,-1 0 0,1-1 0,1 0 0,15 19 0,-20-27-405,14 19 1177,-13-14-5993,-24-8-1386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8:36.4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55 1585,'0'0'22490,"156"-14"-20777,-101 1-641,-5 6-672,-15 0-335,-5 1-65,-10 6-257,5-7-1760,-15 7-2289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8:36.6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7155,'0'0'10789,"0"122"-6691,5-67-1505,5-8-816,0 0-929,5-6-479,-4-14-273,-1 0-96,-5-13 0,0-7-561,-5-28-14565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8:37.0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8100,'0'0'8259,"3"23"-4692,18 177 2916,-20-179-5923,-2-16-512,1 0-1,0 0 1,0 0 0,0-1-1,1 1 1,0 0-1,0 0 1,0-1-1,1 1 1,2 7 0,-3-11-118,-1-9-1013,0-14 809,2 0 0,0 1 0,9-41 0,-7 50 150,-1 0-1,2 0 1,0 0-1,0 0 1,1 1-1,0 0 1,16-20-1,7 6-115,-28 24 248,0 1 0,0-1 0,0 0 0,0 1 0,0-1 0,0 1 0,0-1 0,1 1 0,-1-1 0,0 1 0,0 0 0,0 0 0,1-1 0,-1 1 0,0 0 0,0 0 0,0 0 0,1 1 0,-1-1 0,0 0 0,0 0 0,0 0 0,0 1 0,1-1 0,-1 1 0,0-1 0,0 1 0,0-1 0,0 1 0,1 1 0,4 6 318,0 1 0,-1 0-1,0 0 1,-1 1 0,0-1-1,4 17 1,4 6 366,7 16-47,-3 2 0,13 60 0,-28-101-396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8:37.7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181 454 8740,'0'0'16501,"-19"10"-15213,7-4-1141,3-1-78,-1-1 0,1 1 0,0 1 1,0 0-1,1 0 0,0 1 0,0-1 0,0 2 1,1-1-1,0 1 0,1 0 0,-9 14 0,10-13 32,0-1 1,0 1-1,1 0 0,1 0 0,0 0 0,0 0 0,0 1 0,1-1 1,1 1-1,-1 14 0,2-23-108,1 0 1,-1 0 0,1-1 0,0 1-1,-1 0 1,1-1 0,0 1-1,-1-1 1,1 1 0,0-1-1,0 1 1,-1-1 0,1 1-1,0-1 1,0 0 0,0 0-1,0 1 1,0-1 0,-1 0-1,1 0 1,0 0 0,0 0-1,0 0 1,0 0 0,0 0-1,0 0 1,0 0 0,1-1-1,30-2-76,-25 1 59,0 0 0,-1-1 0,1 0 0,-1 0 0,1-1 0,-1 0 1,0 0-1,0 0 0,-1-1 0,1 1 0,-1-1 0,0-1 0,0 1 0,7-12 0,2-4-84,-1 0-1,0-1 1,9-26 0,-7 10-241,-1-2 0,-2 1 0,-2-2 0,6-48 0,-8 9 205,-1-97 0,-7 176 1184,0 3-893,0 0-1,0 0 1,0 0 0,0 0-1,0 0 1,0 0 0,-1 0-1,1 0 1,-1 0-1,-1 4 1,-1 5 65,-16 63 186,8-35-209,-7 53 0,13-58-53,0-4 69,1 0 1,2 0-1,1 0 1,5 59 0,-3-85-205,0-1 0,0 1 0,1 0 1,-1-1-1,1 1 0,0-1 1,0 0-1,0 1 0,0-1 0,1 0 1,-1 0-1,1 0 0,0-1 0,0 1 1,0-1-1,0 1 0,0-1 1,0 0-1,1 0 0,-1-1 0,1 1 1,-1-1-1,1 1 0,0-1 1,5 1-1,-3-1-55,0 0 0,1 0 1,-1-1-1,0 1 0,1-1 0,-1-1 0,0 1 1,0-1-1,1 0 0,-1-1 0,0 0 1,0 0-1,0 0 0,0 0 0,7-5 1,-4 0-66,0 0 1,-1 0-1,1-1 1,-1 0 0,-1 0-1,0-1 1,0 0-1,-1-1 1,0 1 0,5-12-1,3-8-66,-2-1 1,11-41-1,-16 55 2051,-7 34-1229,-8 33-462,6-38-144,-1 0 0,2-1 0,0 1 0,0 0-1,2 21 1,-1-29-31,1-1-1,0 0 0,0 0 1,0 0-1,0 0 0,0 0 1,1 0-1,0 0 0,0 0 1,0-1-1,0 1 0,1 0 0,-1-1 1,1 0-1,0 0 0,0 0 1,0 0-1,0 0 0,0 0 1,5 1-1,4 2-89,0-1 0,0-1 0,0 0 1,1-1-1,-1 0 0,1-1 0,0-1 0,0 0 0,0 0 0,17-2 0,-16 1-202,-7 0-107,1-1 0,0 1-1,0-1 1,-1-1-1,1 1 1,-1-1-1,12-5 1,-11 3-536,-1 1-1,0-2 1,0 1-1,0-1 1,0-1 0,9-9-1,20-24-6248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8:37.9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281 0 11861,'0'0'8148,"-80"136"-5731,50-96-592,5 1-496,-5-7-1057,0-14-272,15 1-897,-10-21-1856,-1 0-3202,6 0-3265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8:38.0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3201,'0'0'17144,"101"115"-14534,-61-88-562,0 0-895,0-7-577,-5 1-464,-5-8-112,-10-6-160,-5 0-1409,-5 0-1408,-10-1-2545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8:41.7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0 306 2193,'3'-4'24213,"7"1"-23727,65 3 850,164 6 813,-194-3-1819,47-4 0,-26 0-219,-6-2 29,77-14 1,-36 3 34,506-39 606,-341 46-410,-79 1-360,40-5-11,72-7 0,13-1 0,-174 12 0,-74 5 0,100-10 0,-18-6 0,149 2 0,14-1 0,-3 0 0,-287 17 0,370-14 0,62-6 0,-102 3 0,1 0 0,-241 16 0,230 9 0,-28 3 0,-119-7 0,-31 1 0,252 16 0,178-1 0,-141 0 0,-2 1 0,468 32 0,-514-40 0,-75-5 0,-151 5 0,843 35 0,-649-26 0,-114-2 0,-173-14 0,47 0 0,108 5 0,-86-3 0,585 8 0,-362 2 0,205 4 0,-407-23 0,580 15 0,-386-5 0,38 3 0,-301-4 0,370 17 0,-147-12 0,305-3 0,-391-12 0,-15 1 0,639 10 0,-743-4 0,104 2 0,386 6 0,-194-10 0,-224-5 0,1301 2 0,-1019-37 0,-164 6 0,339 4 0,-481 27 0,-169 0-2,-1 0 1,0 0-1,0 0 0,1 0 0,-1 0 1,0 0-1,1 0 0,-1 0 1,0 0-1,1-1 0,-1 1 0,0 0 1,0 0-1,1 0 0,-1 0 1,0 0-1,0-1 0,1 1 0,-1 0 1,0 0-1,0 0 0,0-1 1,1 1-1,-1 0 0,0 0 0,0-1 1,0 1-1,0 0 0,0-1 1,1 1-1,-1 0 0,0 0 0,0-1 1,0 1-1,0 0 0,0-1 1,0 1-1,0 0 0,0 0 0,0-1 1,0 1-1,0 0 0,0-1 1,0 1-1,0 0 0,-1-1 0,1 1 1,0 0-1,0 0 0,0-1 1,0 1-1,0 0 0,-1 0 1,1-1-1,0 1 0,0 0 0,0 0 1,-1 0-1,1-1 0,0 1 1,0 0-1,-1 0 0,1 0 0,0 0 1,0 0-1,-1-1 0,-18-7-1475,1 0-1,-1 1 1,-22-4 0,-10-4-5841,-33-17-9722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51.1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0 8324,'0'0'13126,"0"125"-12582,0-112-208,0 7-224,-5-7-64,0 0-48,5 0-576,0 7-2001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8:45.4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 0 4802,'0'0'18585,"0"0"-18484,-4 0-61,-5 0 691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1.5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4162,'0'0'7750,"2"28"-4170,15 196 2351,13 185 819,-29-380-6531,-2-19-1034,-4-17-2794,-42-94 2665,46 99 1048,1 1 0,-1 0 0,1 0 0,0 0 0,0 0 1,0 0-1,0 0 0,0 0 0,0 0 0,0 0 0,0 0 0,0 0 0,0-1 1,0 1-1,1 0 0,-1 0 0,0 0 0,1 0 0,-1 0 0,1 0 0,-1 0 1,1 0-1,0 1 0,-1-1 0,2-1 0,22-15-487,-13 11 585,35-28 48,49-45 0,-38 26-3130,-2 3-5779,-34 30 135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1.8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6515,'0'0'13158,"-5"122"-11221,5-41 720,0-6-464,0 6-608,0-13-641,0-14-720,5-7-224,5-6 0,-5 0-1248,0-7-1794,0-21-1328,0 1-2097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2.1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96 1 10533,'0'0'13924,"-12"26"-12911,-37 85 193,43-99-984,1 0-1,0-1 1,1 1-1,0 1 0,1-1 1,0 1-1,1-1 1,-1 24-1,3-36-233,0 0-1,0 1 1,0-1-1,0 0 1,0 1-1,1-1 1,-1 0 0,0 0-1,0 1 1,0-1-1,0 0 1,0 1-1,0-1 1,1 0 0,-1 1-1,0-1 1,0 0-1,0 0 1,1 0-1,-1 1 1,0-1-1,1 0 1,-1 0 0,0 0-1,0 1 1,1-1-1,-1 0 1,0 0-1,1 0 1,-1 0-1,0 0 1,1 0 0,-1 0-1,0 0 1,1 1-1,-1-1 1,0 0-1,1 0 1,-1-1-1,0 1 1,1 0 0,-1 0-1,0 0 1,0 0-1,1 0 1,-1 0-1,0 0 1,1 0 0,-1-1-1,19-9-547,-6-3 156,0-1 0,-1 0 0,-1-1 0,0 0 0,10-20-1,-16 26 136,29-59-1076,-34 68 1359,0 0 1,0-1-1,0 1 0,1 0 0,-1 0 0,0-1 1,0 1-1,1 0 0,-1 0 0,0-1 0,0 1 1,1 0-1,-1 0 0,0 0 0,1 0 1,-1-1-1,0 1 0,0 0 0,1 0 0,-1 0 1,0 0-1,1 0 0,-1 0 0,0 0 0,1 0 1,-1 0-1,0 0 0,1 0 0,-1 0 1,0 0-1,1 0 0,-1 0 0,0 0 0,1 1 1,-1-1-1,0 0 0,1 0 0,-1 0 1,0 0-1,0 1 0,1-1 0,-1 0 0,0 0 1,0 0-1,1 1 0,-1-1 0,0 0 0,0 1 1,0-1-1,1 0 0,-1 0 0,0 1 1,0-1-1,0 0 0,0 1 0,0-1 0,0 0 1,0 1-1,0-1 0,0 0 0,0 1 0,0-1 1,6 22 667,-6-22-681,7 40 1025,-2-19-908,-2 1 0,2 35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2.4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91 0 10645,'0'0'15679,"-4"16"-14796,-2 10-620,-1 3-124,1 1 0,1 0 0,1 0 0,1 52 0,4-79-162,0-1-1,-1 1 1,1-1 0,0 0-1,0 1 1,1-1 0,-1 0 0,0 0-1,1 0 1,0 0 0,-1 0-1,1 0 1,0 0 0,0-1-1,0 1 1,0 0 0,3 1 0,38 20-564,-42-23 574,0 1-6,1 1 0,-1-1-1,0 0 1,0 1 0,0-1 0,0 1 0,0-1 0,0 1 0,0-1 0,-1 1 0,1 0-1,0-1 1,-1 1 0,0 0 0,1-1 0,-1 1 0,0 0 0,0 0 0,0-1 0,0 1 0,0 3-1,-4 40 30,3-39 3,-1 0 1,0 0-1,0 0 1,-1 0-1,0 0 0,0-1 1,0 1-1,0-1 1,-1 0-1,0 0 1,0 0-1,-1 0 0,1-1 1,-10 8-1,10-10-288,1 1 0,-1-1 0,0 0-1,0 0 1,0-1 0,0 1 0,0-1-1,-7 2 1,10-3-17,0 0-1,0 0 1,0 0 0,0 1-1,-1-1 1,1-1-1,0 1 1,0 0-1,0 0 1,-1 0 0,1-1-1,0 1 1,0 0-1,0-1 1,0 1 0,0-1-1,0 1 1,0-1-1,0 0 1,0 0-1,0 1 1,0-1 0,0 0-1,0 0 1,1 0-1,-1 0 1,0 0 0,1 0-1,-1 0 1,1 0-1,-1 0 1,1 0 0,-1 0-1,1 0 1,0 0-1,-1 0 1,1-2-1,-7-40-10477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2.8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9524,'0'0'4021,"7"21"-806,11 45-589,-3 1 0,9 84 0,-5 96 375,-17-158-3289,-2-87-397,12-20-1634,0-4 1800,2-4 194,0 1 0,35-44 0,-48 67 320,1 1-1,-1 0 1,0-1 0,0 1 0,1 0-1,-1 0 1,1 0 0,-1 0-1,1 0 1,-1 0 0,1 0-1,0 0 1,0 1 0,-1-1-1,1 0 1,0 1 0,0 0-1,-1-1 1,1 1 0,0 0 0,0 0-1,2 0 1,-1 1 116,0 0 0,0 0 0,0 0-1,0 0 1,0 1 0,-1-1 0,1 1 0,-1 0 0,1-1 0,-1 1 0,1 0 0,1 3 0,6 6 406,-1 0 1,0 1 0,0 0 0,7 17 0,-10-8-543,-5-17-3294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3.0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35 3169,'0'0'19673,"85"0"-18760,-45 0-81,1 0-576,-1 0-256,-5 0-32,-5-14-1584,-5 7-2146,-10-6-3217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3.2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9396,'0'0'9205,"0"142"-6068,0-87-672,0-1-736,0-7-1185,5 1-544,-5-15-240,5-12-2145,0-8-2049,5-6-3602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3.5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61 0 11829,'0'0'11024,"-8"26"-9292,-43 183 1338,49-167-3179,15-42-1788,-9-2 1701,-1 1 0,1-1 0,-1 0 0,1 0 0,-1-1 0,0 1 1,0-1-1,0 0 0,0 1 0,0-1 0,0-1 0,-1 1 0,0 0 0,1 0 0,-1-1 0,3-7 0,-3 6-10,1 0 1,0 0-1,0 0 0,1 1 0,-1-1 0,1 1 0,0 0 1,1 0-1,8-7 0,-12 10 235,0 1-1,0 0 1,0 0 0,0-1-1,0 1 1,0 0 0,0 0-1,0 0 1,0 0 0,0 0-1,1 0 1,-1 0 0,0 0 0,0 0-1,0 1 1,0-1 0,0 0-1,0 1 1,0-1 0,0 1-1,0-1 1,0 1 0,-1 0-1,1-1 1,0 1 0,0 0-1,0-1 1,-1 1 0,1 0-1,0 0 1,-1 0 0,1 0-1,0 1 1,19 36 1747,-16-29-1248,10 18 905,-6-13-770,-1 1 1,0-1-1,6 23 1,-12-85-13790,-1 9 2036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4.2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5507,'0'0'6640,"5"23"-4076,2 8-1755,62 351 8971,-65-353-9565,2 19-126,0-57-1047,15-30-315,-17 29 1115,1 0-1,0 0 1,0 1-1,1-1 0,0 1 1,1 1-1,0-1 1,10-8-1,-16 16 163,0 1 0,-1-1 1,1 0-1,0 0 0,0 1 0,0-1 0,0 0 0,0 1 0,0-1 1,0 1-1,0-1 0,0 1 0,0 0 0,0-1 0,0 1 1,0 0-1,0 0 0,1 0 0,-1 0 0,0 0 0,0 0 1,0 0-1,0 0 0,0 0 0,0 1 0,3 0 0,-3 0 64,0 0-1,1 0 1,-1 1-1,0-1 1,0 0-1,0 1 1,0 0-1,0-1 1,0 1-1,0-1 1,-1 1-1,1 0 1,0-1-1,0 5 1,1 7 484,0 1-1,-1 0 1,0 18 0,-1-29-485,0 12 190,1-8-173,-1 0 0,1 1 1,-1-1-1,-1 0 1,0 0-1,0 0 1,0 0-1,-1-1 1,0 1-1,0 0 0,0-1 1,-1 1-1,0-1 1,-7 11-1,3-10-159,0 1 0,-1-1 0,0 0 0,-9 6 0,-5 2-3627,18-13 2625,16-2-5345,-6-1 6592,0-1 0,1 1 1,-1-2-1,0 1 1,0 0-1,0-1 0,0 0 1,-1-1-1,1 1 1,-1-1-1,0 0 0,0 0 1,0-1-1,-1 1 1,1-1-1,-1 0 1,5-9-1,8-10 779,-2-1 1,22-52-1,-25 51-829,-1-1-1,-2 0 1,-1-1-1,8-41 1,-13 52 1298,-4 45 977,-1 0-2137,-4 55 472,-3 65 1565,9-144-2242,0 1-1,1 0 1,-1-1-1,1 1 0,0 0 1,0-1-1,0 1 1,3 5-1,-3-9-49,0 1 0,0-1 0,0 1 0,0-1 0,0 1 0,0-1-1,0 0 1,0 0 0,1 0 0,-1 1 0,0-1 0,1-1 0,-1 1 0,1 0-1,-1 0 1,1 0 0,-1-1 0,1 1 0,0-1 0,-1 1 0,1-1 0,0 0 0,0 1-1,-1-1 1,3 0 0,0 0-156,0 0 0,0 0 0,0 0 0,-1 0 1,1-1-1,0 1 0,0-1 0,-1 0 0,1 0 0,0-1 0,-1 1 0,1-1 0,-1 1 0,0-1 0,1 0 0,-1-1 1,0 1-1,0 0 0,-1-1 0,1 0 0,5-5 0,65-72-8937,-38 39-2622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22.1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1 174 1953,'0'0'17066,"0"14"-15009,0 34-439,1-40 3525,3-18-4980,0 1 1,1 0-1,1 0 0,-1 0 1,1 1-1,1 0 1,0 0-1,11-10 0,1-3-81,97-103-42,-100 114-101,-7 13-149,-8 0 159,1 0-1,-1 0 0,0 0 1,-1 0-1,1 0 0,0 0 1,0 6-1,3 13 134,5 15 238,-1 0 0,-2 1 0,-1 0 0,-1 69 0,-4 139 665,2-234-961,-2-11-28,0-1 0,0 0-1,0 0 1,0 0 0,0 1-1,0-1 1,0 0-1,0 0 1,0 0 0,0 0-1,0 1 1,0-1 0,0 0-1,1 0 1,-1 0 0,0 0-1,0 1 1,0-1 0,0 0-1,0 0 1,0 0 0,1 0-1,-1 0 1,0 0 0,0 0-1,0 0 1,0 1-1,1-1 1,-1 0 0,0 0-1,0 0 1,0 0 0,0 0-1,1 0 1,-1 0 0,0 0-1,0 0 1,0 0 0,1 0-1,-1 0 1,0 0 0,0 0-1,0 0 1,0 0 0,1 0-1,-1-1 1,0 1-1,0 0 1,0 0 0,0 0-1,1 0 1,-1 0 0,0 0-1,0 0 1,0 0 0,0-1-1,0 1 1,1 0 0,-2-3-346,1-1 0,-1 1 0,1 0 0,0 0 0,0 0 1,1-1-1,-1 1 0,1 0 0,-1 0 0,3-5 0,-2 3-1001,4-34-10441,0 18 757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4.4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8932,'0'0'8628,"25"170"-5362,-10-82-545,-5-7-48,0 0-1360,-5-6-881,-5-21-432,5-7-496,-5-26-1777,0-14-1681,0-55-16424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4.8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10613,'0'0'3329,"5"31"655,2 16-2767,27 150 2784,5-25 20,-11-57-7105,-26-108 2542,5-6-7485,12-2 7487,-15 1 364,15 4 2955,-17-3-2563,0 0 1,0 0-1,0-1 1,0 1 0,0-1-1,0 1 1,1-1-1,-1 0 1,0 0-1,0 0 1,0 0-1,0 0 1,0 0-1,0-1 1,0 1-1,0-1 1,0 1-1,0-1 1,0 0-1,0 0 1,3-2-1,1-3-47,0-1 0,0 0 0,-1 0 0,0-1 0,0 1 0,-1-1 0,0 0 0,0-1 0,-1 1 0,3-13 0,4-15 5,5-40 0,-11 43 234,2-56 0,-6 86 2150,-2 5-2491,0-1 0,0 1 0,0 0 0,0-1 0,1 1 0,-1 0 0,1 0 0,-1 0 0,1 0 0,0 1 0,-1-1-1,1 0 1,1 0 0,-1 1 0,-1 3 0,1-2 28,-2 5-46,0 0 0,1 0 0,0 0 0,1 0 0,0 1 0,0-1 0,1 0 0,0 1 1,1-1-1,0 0 0,1 1 0,0-1 0,0 0 0,0 0 0,2 0 0,-1-1 0,1 1 0,0-1 0,1 0 0,-1 0 0,2 0 0,-1 0 0,13 11 0,-8-9 28,0 0 0,0-1 1,1 0-1,18 10 0,-23-15-141,1 0 1,0-1-1,-1 0 0,1-1 0,0 1 1,1-1-1,-1-1 0,0 1 0,0-1 1,8 0-1,-14-1-79,0 0 1,0 0-1,0 0 0,0 0 0,0-1 1,-1 1-1,1 0 0,0 0 0,0-1 1,0 1-1,-1 0 0,1-1 0,0 1 1,0-1-1,-1 1 0,1-1 0,0 1 1,-1-1-1,1 0 0,0 1 0,-1-1 1,1 0-1,-1 1 0,1-1 0,-1 0 1,0 0-1,1 1 0,-1-2 0,5-27-6947,-4 23 5250,-1-26-12140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08.5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0 291 2817,'0'0'21914,"4"0"-20879,153 7 3749,-5 0-3605,-3-5-849,177-5 378,-230-5-708,78-3 0,-128 11 0,391-14 0,-48 6 0,-241 9 0,217-14 0,40 5 0,-268 9 0,311 6 0,554-7 0,-606-24 0,2 0 0,146-2 0,-357 13 0,199 10 0,-196 5 0,-64-2 0,277-6 0,-326 2 0,171-13 0,368 1 0,-415 18 0,-64-3 0,235 9 0,64 1 0,-267-11 0,147 21 0,93 10 0,0-28 0,-188-3 0,102 16 0,128 6 0,-345-12 0,121-8 0,-100-1 0,757 14 0,-411 16 0,-128-2 0,-259-24 0,364 26 0,116-13 0,-374-18 0,-127 2 0,723-26 0,-115-17 0,-307 13 0,4-1 0,118 11 0,-236 1 0,-74 5 0,308 3 0,-148 7 0,-84-8 0,138-2 0,81 35 0,-301-13 0,41 4 0,198 17 0,4-29 0,-181-2 0,404 2 0,-563-4 0,135-24 0,-9-1 0,285-4 0,-261 19 0,397 5 0,-381 11 0,-115-2 0,-122-1 0,-4 1 1,1-1 0,-1 1 1,0 0-1,0 0 0,0 0 0,0-1 1,1 1-1,-1 0 0,0 0 0,0 0 1,0-1-1,0 1 0,0 0 0,1 0 1,-1-1-1,0 1 0,0 0 0,0-1 0,0 1 1,0 0-1,0 0 0,0-1 0,0 1 1,0 0-1,0-1 0,0 1 0,0 0 1,0 0-1,-1-1 0,1 1 0,0 0 0,0 0 1,0-1-1,0 1 0,0 0 0,0 0 1,-1-1-1,1 1 0,0 0 0,0 0 1,0 0-1,-1 0 0,1-1 0,0 1 1,-1 0-1,-12-3-107,9 2-93,-53-14-3194,17 3-3208,-25-13-14307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11.3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247 90 2209,'0'0'15591,"-24"-15"-13662,-78-43-464,98 55-1287,1 1 0,0 1-1,-1-1 1,1 0 0,-1 1 0,0 0 0,1 0 0,-1 0 0,0 0 0,0 1 0,0-1 0,0 1 0,-6 0 0,-2 1 407,10-1-544,1 1-1,-1-1 1,0 1 0,0-1 0,0 1 0,1 0 0,-1 0 0,0 0-1,1 0 1,-1 0 0,1 0 0,-1 0 0,1 1 0,0-1 0,-1 0-1,1 1 1,0-1 0,0 1 0,0 0 0,0-1 0,0 1-1,0 0 1,1 0 0,-1-1 0,0 1 0,0 4 0,-2 7-60,-1 0 1,-1 22 0,5-32 42,-2 29-18,3 56-1,0-80-7,0 0 0,1-1 1,0 1-1,0 0 0,1-1 0,0 0 1,7 14-1,34 45 3,-28-42-1,-1-3 11,-4-8 66,-1 2-1,-1-1 1,0 1-1,-1 0 1,-1 1-1,8 24 1,-14-36 97,0 1 1,0 0 0,-1 0 0,0-1 0,0 1 0,0 0 0,0-1 0,-1 1 0,-1 9 0,1-11-111,-1 0 0,1-1 1,0 1-1,-1 0 0,1-1 0,-1 0 1,0 1-1,0-1 0,0 0 0,0 0 1,0 0-1,0 0 0,0 0 0,-1 0 1,-3 2-1,-4 1-228,1 0 0,-1-1 0,0 0 1,0 0-1,0-1 0,-1 0 0,1-1 0,-1 0 1,-16 1-1,26-3 26,0 0-1,1 0 1,-1-1 0,0 1 0,1 0 0,-1 0 0,0 0 0,1 0-1,-1-1 1,0 1 0,1 0 0,-1-1 0,0 1 0,1 0 0,-1-1-1,1 1 1,-1-1 0,1 1 0,-1-1 0,1 1 0,-1-1 0,1 1 0,0-1-1,-1 0 1,1 1 0,0-1 0,-1 0 0,1 1 0,0-1 0,0 0-1,-1 0 1,0-26-4653,1 19 2883,0-25-5162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11.5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1 138 368,'0'0'10581,"23"12"-7027,77 33-1335,-97-44-2127,0 1-1,1-1 1,-1 0-1,1 0 1,-1 0-1,1 0 1,-1-1-1,1 0 1,-1 1 0,1-1-1,-1-1 1,1 1-1,-1 0 1,1-1-1,-1 0 1,1 0-1,-1 0 1,1 0-1,-1 0 1,0-1-1,0 1 1,0-1-1,0 0 1,0 0-1,0 0 1,0 0-1,0-1 1,-1 1-1,1-1 1,-1 0-1,3-3 1,-1-1-23,1-1 1,-2 1-1,1-1 1,-1 0-1,0 0 1,0 0-1,-1-1 0,0 1 1,1-16-1,-3 20-13,1-1 0,-1 1 0,0-1-1,0 1 1,-1 0 0,0-1 0,-2-7 0,3 10 0,-1 0 1,0 1 0,0 0 0,0-1 0,0 1-1,0-1 1,0 1 0,0 0 0,-1 0 0,1 0-1,0 0 1,-1 0 0,1 0 0,-1 0 0,1 0-1,-1 0 1,1 1 0,-1-1 0,1 1 0,-1-1 0,0 1-1,-1-1 1,-3 0 106,1 0-1,-1 0 0,0 0 1,0 1-1,1 0 1,-1 0-1,0 0 0,0 1 1,1-1-1,-1 1 1,0 1-1,1-1 1,-1 1-1,1 0 0,-1 1 1,1-1-1,0 1 1,0 0-1,0 0 1,1 0-1,-1 1 0,1 0 1,0 0-1,-6 6 1,6-5-140,0 0-29,-1-1 1,1 1 0,0 0 0,1 1-1,-1-1 1,1 1 0,0-1 0,0 1-1,1 0 1,0 0 0,0 0 0,-2 12-1,4-17-1024,8-4-6784,9-14 1398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11.8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8708,'0'0'4474,"5"23"-149,17 73-1289,-19-85-2446,0 0 1,0 0-1,1-1 1,1 1-1,10 19 1,-13-28-573,0 0 0,0 1 1,0-1-1,0 0 0,0 0 1,1-1-1,-1 1 0,0 0 0,1-1 1,-1 1-1,1-1 0,0 0 1,-1 0-1,1 0 0,0 0 1,0-1-1,0 1 0,0-1 1,0 1-1,-1-1 0,5 0 1,-5 0-141,0-1-1,0 1 1,0 0 0,0-1 0,0 1 0,0-1 0,-1 0 0,1 1 0,0-1 0,-1 0 0,1 0 0,0 0 0,-1 0 0,1-1 0,-1 1 0,1 0 0,1-3 0,18-27-1560,-13 19 964,56-87-4610,-51 88 6154,-4 16 896,1 27 2157,-5-14-2775,1-5-126,-1-4-553,-1 0 0,0 0-1,0 0 1,-1 1 0,0-1 0,2 16 0,9-24-10414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12.2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97 372 10645,'0'0'10597,"-14"22"-9437,-44 75-85,54-92-944,1 1-1,1-1 1,-1 1 0,1-1-1,0 1 1,0 0-1,0-1 1,1 1-1,0 0 1,0 0-1,0 0 1,1 0-1,1 11 1,-1 2 152,0-18-283,0-1 1,0 1-1,0-1 1,0 1-1,0 0 1,0-1 0,1 1-1,-1 0 1,0-1-1,0 1 1,1-1-1,-1 1 1,0-1-1,0 1 1,1-1-1,-1 1 1,1-1-1,-1 1 1,1-1 0,-1 1-1,0-1 1,1 1-1,-1-1 1,1 0-1,0 1 1,-1-1-1,1 0 1,-1 0-1,2 1 1,23-1-82,-20-2 38,-1 1 0,1 0 0,0-1 0,-1 0 0,1 0 1,-1 0-1,0-1 0,0 0 0,6-4 0,4-9-304,-1-1 0,-1 0-1,-1 0 1,0-1 0,-1-1 0,-1 0 0,-1 0-1,0-1 1,-2 0 0,0 0 0,5-38-1,-2-16-624,-2-146-1,-8 183 3945,-2 46-2245,-3 21-277,-3 83 2443,9 173 0,0-282-2897,0-1 0,0 0 0,0 0 0,1 0 0,0 1 0,-1-1 0,1 0 0,0 0 0,1 0 0,-1 0 0,0 0 0,1-1 0,0 1 0,0 0 0,-1-1 0,2 1 0,-1-1 0,0 0 0,0 1 0,1-1-1,-1 0 1,1 0 0,0-1 0,3 3 0,-2-3-592,-1 1-1,1-1 0,0 0 1,0 0-1,0-1 0,0 1 1,6-1-1,-9 0 301,1 0-1,-1 0 1,0-1-1,0 1 1,0 0-1,0-1 1,0 1-1,0-1 1,0 1-1,0-1 1,0 1-1,0-1 1,0 1-1,0-1 1,0 0-1,-1 0 1,1 0-1,0 1 1,0-1-1,-1 0 1,1 0-1,0 0 1,-1 0-1,1 0 1,-1 0-1,1-2 1,0 1-410,10-24-5230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12.3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11493,'0'0'11638,"61"47"-11574,-41-47-64,20 7-913,-10 0-2016,-5-1-1697,-15 21-4034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12.8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8 4002,'0'0'9228,"-1"21"-6349,-2 63-980,2-81-1836,1-1 0,0 0 0,-1 1 0,1-1 0,0 0 0,0 0 0,1 1 0,-1-1 0,0 0 0,1 0 0,0 1 0,-1-1 0,1 0 0,0 0 0,0 0 0,0 0 0,0 0 0,0 0 0,1 0 0,-1 0 0,3 2 0,-2-3-329,0-1 0,1 1 0,-1 0 0,1-1 0,-1 1 0,0-1 0,1 0 0,-1 0 0,1 0 0,-1 0 0,1 0 0,-1 0 1,3-1-1,14-1-2404,40 2-5972,-54-32 12794,-3-10-696,-3 21 1019,14 3-505,-1 3-3212,-11 12-527,0 1-1,-1 0 1,1-1 0,0 1 0,-1-1 0,1 1 0,-1-1-1,0 1 1,1-1 0,-2-3 0,1 3 2301,0 3-2516,0 0-1,0-1 0,0 1 0,0 0 0,0 0 1,0 0-1,0 0 0,-1 0 0,1 0 0,0 0 1,0 0-1,0 0 0,0 0 0,0 0 1,0 0-1,-1 0 0,1 0 0,0 0 0,0 0 1,0 0-1,0 0 0,0 0 0,0 0 0,-1 0 1,1 0-1,0 0 0,0 0 0,0 0 1,0 0-1,0 0 0,0 0 0,-1 0 0,1 0 1,0 0-1,0 0 0,0 1 0,0-1 0,0 0 1,0 0-1,0 0 0,0 0 0,-1 0 1,1 0-1,0 0 0,0 1 0,0-1 0,0 0 1,0 0-1,0 0 0,0 0 0,0 0 0,0 0 1,0 1-1,0-1 0,0 0 0,0 0 1,0 0-1,0 0 0,0 0 0,0 0 0,0 1 1,0-1-1,0 0 0,-3 13 9,-1-1 0,2 1 1,0 0-1,0 0 0,1 0 0,1 0 0,0 0 0,3 18 1,-2 16 40,0-46-74,-1 1 0,0 0 0,1-1 0,-1 1 0,1-1 0,-1 1 0,1-1 0,0 1 0,0-1 1,-1 0-1,1 1 0,0-1 0,0 0 0,0 1 0,1-1 0,-1 0 0,0 0 0,0 0 0,1 0 0,-1 0 0,1-1 0,-1 1 0,0 0 0,1-1 0,-1 1 0,3 0 1,-1 0-114,-1 0 1,1-1-1,0 1 1,0-1-1,-1 1 1,1-1-1,0 0 1,0 0-1,-1 0 1,1-1-1,0 1 1,0-1-1,-1 1 1,1-1 0,0 0-1,-1 0 1,4-2-1,4-4-728,-1-1 0,-1 0 0,0-1 0,0 1-1,0-2 1,7-11 0,5-5-2440,14-15-3063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13.0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81 2849,'0'0'15034,"0"23"-13332,0 5-1196,-1-3 171,1-1 0,5 37 0,-4-60-591,-1 1 0,0-1 0,0 1 1,0-1-1,1 1 0,-1-1 0,1 1 0,-1-1 0,1 1 0,-1-1 0,1 1 0,2 1 0,-3-3-77,0 0 0,0 1 0,1-1 0,-1 0-1,0 0 1,1 0 0,-1 0 0,0 0 0,1 0 0,-1 0-1,0 0 1,1 0 0,-1 0 0,0 0 0,1 0 0,-1 0-1,0 0 1,1 0 0,-1 0 0,0 0 0,1 0-1,-1 0 1,0 0 0,1 0 0,-1-1 0,0 1 0,0 0-1,1 0 1,-1 0 0,0-1 0,0 1 0,1 0 0,-1-1-1,23-32-288,-17 22 382,66-121-2685,-40 69-4916,-21 41 557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22.7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9444,'0'0'15800,"29"92"-15032,-29-79-352,0 0-288,0 1-80,5-1-96,-5 0-48,5 0-1489,-5 0-1536,14 0-1025,-4-13-1713,14 0-2576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13.7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0 121 7123,'0'0'6654,"1"19"-4178,5 63-822,-5-76-1426,0 0 1,0 1-1,1-1 1,0 0-1,0 0 1,1 0-1,-1-1 0,1 1 1,0 0-1,1-1 1,0 0-1,-1 0 1,2 0-1,7 8 0,-3-4 22,-7-6-247,1-1-1,-1 0 0,0 0 1,0 0-1,1-1 0,-1 1 0,1-1 1,-1 1-1,1-1 0,0 0 1,0 0-1,-1 0 0,1 0 1,0 0-1,0-1 0,0 1 1,0-1-1,0 0 0,0 0 1,0 0-1,0 0 0,0-1 1,0 1-1,0-1 0,4-1 1,-1 0-53,0-1 0,0 0 0,0 0 0,0 0 0,-1-1 0,0 0 1,0 0-1,0 0 0,0-1 0,7-8 0,91-125-625,-101 134 891,1 0-1,-1 0 1,0-1 0,0 1-1,0-1 1,-1 0 0,0 0-1,0 1 1,0-1-1,1-7 1,-3-52 235,0 35 197,0 22 625,0 13 484,-2 15-799,3 9-658,0 33 548,12 103 0,6-50-114,31 231 533,-40-255-1015,-7 167 0,-2-256-244,0 1 1,-1-1-1,1 1 0,-1-1 0,1 1 0,-1-1 1,0 0-1,0 1 0,-2 2 0,2-5 0,0 0 0,0 1 1,0-1-1,-1 0 0,1-1 0,0 1 0,0 0 0,-1 0 1,1 0-1,0-1 0,-1 1 0,1-1 0,-1 1 0,1-1 0,0 0 1,-1 1-1,1-1 0,-1 0 0,1 0 0,-1 0 0,1 0 0,-2 0 1,0-1-14,0 0 0,0 0 0,0 0 0,0 0 0,0-1 1,1 1-1,-1-1 0,0 1 0,1-1 0,0 0 0,-1 0 1,1 0-1,0 0 0,0-1 0,0 1 0,0-1 0,1 1 1,-1-1-1,0 1 0,1-1 0,0 0 0,0 0 0,-1-3 1,-6-13-24,2 1 1,-5-23 0,4 4 16,1 0 0,3 0 0,0-1 0,4-44-1,0 21-4,2 19-347,2 0 0,2 0 0,1 1 0,18-51-1,-4 11-1787,7-35-3369,-4-16-4071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15.4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56 0 2513,'0'0'11027,"0"22"-5697,1 93 1351,2 0-3542,18 229-1434,-15 64-1030,-7-247-533,16 253 127,34 481 916,-42-228-1095,-8-448-79,-9 133-11,10 440 0,-5-648 0,5-111 0,-4 38 0,0-78-201,-1 0-1,1 1 1,-1 0 0,0 0-1,-12-10 1,12 11-448,-1 0 1,0 1-1,-1-1 0,1 1 0,-1 1 0,-13-6 1,-20 0-8426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06.0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22 5827,'0'0'5861,"0"26"-1256,0 83-1225,-1-99-2985,2 1 0,-1 0 0,1-1 0,1 1 1,0-1-1,0 1 0,1-1 0,1 0 0,5 13 0,-6-19-268,-1 0-1,1 0 0,-1 0 0,1-1 1,1 1-1,-1-1 0,0 0 0,1 0 1,-1 0-1,1 0 0,0-1 1,0 0-1,0 1 0,0-1 0,0-1 1,1 1-1,-1-1 0,1 1 0,-1-1 1,7 0-1,-4 1-3,0-2-1,0 1 1,0-1-1,0 0 1,-1 0-1,8-2 1,-12 2-74,1-1 0,-1 1 0,0-1 0,0 0 0,0 0 0,0 0 0,0-1 0,0 1 0,0 0 0,-1-1 0,1 1 0,0-1 1,-1 1-1,1-1 0,-1 0 0,0 0 0,1 0 0,-1 0 0,0 0 0,0 0 0,1-2 0,3-13 59,-1 1 0,-1-1 0,0 0 0,-1 0 0,-1 0-1,-1 0 1,0 0 0,-1 0 0,-1 0 0,-6-27 0,6 37-80,0 1 0,0-1 0,0 1 0,-1 0 0,0 0 0,0 0 0,-1 1 0,0-1 0,0 1 0,0 0 0,-9-9 0,11 13 27,1 1 1,-1-1-1,1 0 0,-1 1 0,1 0 0,-1-1 0,1 1 0,-1 0 0,0 0 0,1 0 1,-1 0-1,1 0 0,-1 0 0,0 0 0,1 0 0,-1 1 0,1-1 0,-1 1 1,1-1-1,-1 1 0,1 0 0,-1-1 0,1 1 0,0 0 0,-1 0 0,1 0 1,0 0-1,-2 2 0,-29 32-328,31-33-117,0 0-1,1 0 0,-1 0 1,0 0-1,1 0 0,0 1 1,-1-1-1,1 0 0,0 4 1,-1 10-2333,-8 9-3982,-1 1-4860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06.6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3282,'0'0'13443,"2"11"-10842,49 189 6505,-14 13-7106,-34-195-1973,0-4 58,0-18-227,0-23-967,-3 21 432,10-36-7776,-6 25 1232,1-2-5417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07.3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9 5426,'0'0'16320,"16"-1"-15160,7-2-617,0 1 335,1 0 0,34 2 0,-53 0-768,0 0 1,0 0-1,0 1 0,0 0 0,0 0 0,0 0 0,0 1 0,0-1 0,0 1 1,-1 1-1,1-1 0,-1 0 0,0 1 0,1 0 0,-1 0 0,0 1 0,-1-1 0,6 7 1,-4-3 35,-2 1 1,1-1-1,-1 1 1,0 0-1,-1 0 1,0 0 0,0 0-1,0 1 1,-1 11-1,0 10 328,-3 37 0,1-54-430,-8 49 267,6-45-301,0 0 0,0 25 0,23-43-346,-11-1 313,-1-1 1,0 0-1,1-1 1,-2 0-1,1 0 1,0-1-1,-1 0 1,0 0-1,0-1 0,0 0 1,9-10-1,14-11-733,28-27-6319,-29 22-382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08.0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5827,'0'0'8190,"20"1"-4191,13 1-2043,0 1-1,0 2 1,41 11-1,-69-14-1827,0-1-1,0 1 1,0 0-1,0 1 1,-1-1-1,1 1 0,-1 0 1,0 0-1,0 0 1,0 1-1,0-1 0,0 1 1,-1 0-1,0 0 1,0 0-1,0 0 1,0 1-1,-1 0 0,1-1 1,-1 1-1,0 0 1,-1 0-1,1 0 0,-1 0 1,0 0-1,0 0 1,-1 0-1,1 9 1,-1-1-18,0-1 0,-1 1 0,0 0 0,-1-1 0,-1 1 0,0-1 0,0 0 0,-1 0 0,-1 0 0,0 0 0,0-1 0,-1 0 0,-1 0 0,0 0 0,-9 9 0,-27 35 93,43-55-224,0 0-1,0 0 1,0 0 0,0 1-1,0-1 1,0 0-1,0 0 1,0 0 0,0 1-1,0-1 1,0 0-1,0 0 1,0 0 0,0 0-1,0 1 1,0-1 0,1 0-1,-1 0 1,0 0-1,0 0 1,0 1 0,0-1-1,0 0 1,1 0-1,-1 0 1,0 0 0,0 0-1,0 0 1,0 0 0,1 1-1,-1-1 1,0 0-1,0 0 1,0 0 0,0 0-1,1 0 1,-1 0-1,0 0 1,0 0 0,0 0-1,1 0 1,-1 0 0,0 0-1,0 0 1,0 0-1,1 0 1,-1 0 0,0-1-1,18 3-103,-7-2 76,30 2-68,-32-2 118,1 0 1,0 1-1,-1 0 1,1 1-1,-1-1 1,10 4-1,-16-3-8,-1-1 0,1 0 0,-1 1-1,0-1 1,1 1 0,-1-1-1,0 1 1,0 0 0,0 0 0,0 0-1,0 0 1,-1 1 0,1-1-1,-1 0 1,1 1 0,-1-1 0,0 1-1,0-1 1,0 1 0,0 0-1,0-1 1,-1 1 0,1 0 0,-1 0-1,0 4 1,3 22 129,-2-1 0,-1 1 0,-4 38 0,2-61-183,0 0 0,0-1 0,0 1 0,-1-1 0,1 0 0,-1 0 0,-1 0 0,1 0-1,-5 5 1,-37 36-2718,43-44 2573,-4 4-804,-1-1 0,1 0 0,-1 0 0,-7 3 0,-16 3-6887,14-10-2217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08.6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3922,'0'0'16215,"8"23"-13686,28 75-266,-26-71-1402,1-1 1,2-1 0,0 0 0,23 32-1,-26-43-629,-4-5-164,0 0-1,0-1 0,1 0 0,1-1 0,-1 1 0,13 9 0,-14-14-70,-1 0 0,0 0 0,1 0 0,-1 0 0,1-1-1,0 0 1,0 0 0,0-1 0,0 1 0,0-1 0,0-1 0,9 1 0,-10-1-17,0 1 0,0-1 1,0-1-1,-1 1 0,1-1 0,0 0 0,0 0 0,0 0 1,-1 0-1,1-1 0,0 0 0,-1 0 0,0 0 1,1-1-1,-1 1 0,0-1 0,0 0 0,0 0 0,-1-1 1,6-4-1,-9 7 19,6-3-233,-1-1-1,0 0 1,-1 0-1,1 0 1,-1 0-1,6-10 1,-9 12-227,1 0 1,-1-1-1,0 0 0,0 1 1,0-1-1,-1 1 1,1-1-1,-1 0 0,0-4 1,0-7-3918,0-3-2602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08.8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166 1 4578,'0'0'17384,"-44"164"-15223,20-92-928,4-13-705,1-7-528,-1-6-96,11-13-1713,-1-7-1681,0-6-2480,0-7-4323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09.4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6211,'0'0'17544,"160"0"-16280,-102 0-831,0 0-401,-14 0-32,-10 0-336,-15 0-1697,1 0-2369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09.8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53 0 11333,'0'0'11019,"1"24"-9315,3 80-484,-3-83-1035,1-1 0,1 1 0,1-1 1,1 0-1,11 30 0,-3-19-430,35 56 0,-47-86 237,16 19-454,-15-19 438,0 1 0,0 0 0,0 0 0,0 1 0,0-1 0,0 0 0,-1 0 0,1 1 0,-1-1 0,2 6 1,-1-6 132,-1 1 1,0-1 0,0 1 0,-1-1 0,1 1-1,0-1 1,-1 1 0,0-1 0,1 1 0,-1-1 0,0 1-1,0 0 1,-1-1 0,1 1 0,0-1 0,-1 1 0,0-1-1,1 1 1,-1-1 0,0 1 0,0-1 0,-1 0 0,-1 3-1,-20 20-664,-2-1-1,-49 37 0,45-45-2295,9-10-2814,5-5-3979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3.3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71 0 2865,'0'0'10811,"0"23"-9776,-20 246 6128,-19 19-1704,29-219-5110,9-45-6811,1-48 1449,0-9-1382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23.1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1 307 2289,'0'0'18088,"21"-16"-16679,-4 4-1158,1-1-93,0 0 0,-1-1 0,-1-1 1,-1-1-1,0 0 0,17-25 0,-22 28-61,17-25 261,32-61 1,-59 99-264,1 0-1,-1 0 1,1 0 0,-1 0 0,0 0 0,1 0 0,-1 1 0,0-1 0,1 0 0,-1 0 0,0 1 0,1-1 0,-1 0-1,0 0 1,1 1 0,-1-1 0,0 0 0,0 1 0,0-1 0,1 0 0,-1 1 0,0-1 0,0 1 0,0-1 0,0 0-1,1 1 1,-1-1 0,0 1 0,0-1 0,0 0 0,0 1 0,0-1 0,0 1 0,0 0 0,9 28-254,-5-17 640,7 23-80,-2 1 0,-2 0-1,5 59 1,-7 121 1372,-5-147-1643,0-66-154,0-10-1924,0-15-871,1-35-8243,3 19-431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10.4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207 1 1953,'0'0'12688,"-7"19"-10583,-78 270 5544,80-265-7120,-13 46 761,3 2-1,4 0 1,-3 86 0,14-155-1293,0-1 0,0 1 1,0-1-1,1 1 0,-1-1 0,1 1 0,-1-1 0,1 1 1,0-1-1,0 1 0,0-1 0,0 0 0,0 0 0,1 0 1,-1 0-1,1 1 0,2 1 0,-2-3-7,-1 0 0,0 0 0,1 0 0,-1 0 0,1-1-1,0 1 1,-1-1 0,1 1 0,-1-1 0,1 0 0,0 0 0,-1 1 0,1-1 0,0 0-1,-1 0 1,1-1 0,0 1 0,-1 0 0,1 0 0,-1-1 0,1 1 0,0-1 0,-1 0 0,1 1-1,-1-1 1,1 0 0,-1 0 0,2-1 0,6-6-69,0 0 1,-1 0-1,1-1 1,-2 0-1,1-1 0,-2 0 1,1 0-1,-1 0 1,-1-1-1,1 0 0,-2 0 1,6-18-1,-9 23 62,0 1 0,0-1 0,0 1 0,-1-1 0,0 1 1,0-1-1,0 1 0,-1-1 0,-1-5 0,2 9 35,-1 0 0,0 0 0,0 0 0,0 1 0,0-1 0,0 0 0,0 1 0,-1-1 0,1 1 0,0-1 0,-1 1 0,0 0 0,1 0 0,-1-1 0,0 1 0,1 0 0,-1 0 0,0 1 0,0-1 0,0 0 0,0 1 0,0-1 1,1 1-1,-1-1 0,0 1 0,-2 0 0,-1-1 49,0 1 0,0 0 0,1 0 1,-1 0-1,0 0 0,0 1 0,1-1 1,-1 1-1,0 1 0,1-1 0,-1 1 1,-7 3-1,2 1-48,2 0 0,-1 1 1,1 0-1,-8 8 0,-28 21-416,39-33 86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11.0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41 18 1473,'0'0'18832,"-8"-4"-16847,-24-9-632,68 12-561,2 9-683,-1 1-1,59 23 1,-93-30-73,0 0 0,0-1 0,0 1 1,0 0-1,-1 1 0,1-1 0,-1 0 1,0 1-1,1-1 0,-1 1 0,0 0 1,-1 0-1,1 0 0,0 0 0,-1 0 1,0 0-1,1 0 0,0 5 0,1 5 230,-1 0-1,0-1 0,0 20 1,0 9 94,-1 1-1,-2-1 1,-2 1 0,-2-1 0,-2 0 0,-13 46-1,-9 7-492,22-86-3600,-2-12-5337,0-6-1901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11.2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7668,'0'0'15447,"126"27"-15303,-78-27-144,20 0-1393,10-7-2865,14 1-4226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11.9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177 14 9124,'0'0'12891,"-21"-4"-10711,-66-5-403,86 9-1710,-1-1-1,0 1 1,1 1-1,-1-1 1,0 0 0,0 0-1,1 1 1,-1-1 0,0 1-1,1-1 1,-1 1 0,1 0-1,-1 0 1,1-1 0,-1 1-1,1 0 1,0 0-1,-1 1 1,1-1 0,0 0-1,0 0 1,0 1 0,0-1-1,-2 3 1,1 0 53,1 0 0,0-1 0,0 1 1,0 0-1,0 0 0,0 1 0,1 4 0,-1-5-13,1 4-67,0 0-1,0 0 1,1 0 0,0 0-1,0 0 1,1 0-1,0 0 1,5 13-1,3 2 35,20 33 0,8 15 39,-28-48-58,-1 0 1,-1 1-1,-1 0 1,-1 0-1,-1 1 1,-1 0-1,-2-1 1,0 1-1,-3 37 1,1-59-36,-1 0 0,0 0 1,0 0-1,-1 0 1,1 0-1,-1-1 0,1 1 1,-1-1-1,0 1 0,0-1 1,0 1-1,0-1 0,0 0 1,-1 0-1,1 0 1,0 0-1,-1-1 0,0 1 1,1-1-1,-5 2 0,-11 9 86,12-8-88,-1 1 0,0-1 0,0 0 0,0 0 0,0-1 0,0 0 0,-1 0 0,1-1 0,-1 0 0,-12 2 0,19-5-15,0 1-1,0 0 1,0-1 0,0 1 0,1-1 0,-1 0 0,0 1 0,1-1 0,-1 1 0,0-1-1,1 0 1,-1 0 0,1 1 0,-1-1 0,1 0 0,-1 0 0,1 0 0,0 1-1,-1-1 1,1 0 0,0 0 0,0 0 0,-1 0 0,1 0 0,0 0 0,0 0 0,0 0-1,0 1 1,0-1 0,0 0 0,1 0 0,-1 0 0,0 0 0,1-2 0,-1-2-14,0-8-75,0 1-1,1-1 0,4-19 1,-3 27 63,0-1 0,0 0 1,0 1-1,1-1 0,-1 1 1,2 0-1,-1-1 0,0 2 0,7-8 1,121-116-1039,-39 41-4719,-43 40-1194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12.7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146 144 800,'0'0'9020,"3"-21"-7061,0-4-1298,1-2 1002,7-43 8356,-11 70-9793,0 0 0,0-1 0,-1 1 0,1 0 0,0 0-1,0 0 1,-1 0 0,-12 3 1719,-13 10-2543,10 0 661,0 1-1,0 1 0,-18 23 0,29-32-60,1 0 0,-1 1 0,1 0 0,0-1 0,0 1 0,1 0 0,0 1 0,0-1 0,1 1 0,0-1 0,0 1 0,-1 15 0,3-22-17,0 0 0,0 1 0,1-1 0,-1 0-1,0 1 1,1-1 0,-1 0 0,1 1 0,-1-1 0,1 0-1,0 0 1,-1 1 0,1-1 0,0 0 0,0 0 0,0 0-1,0 0 1,0 0 0,0 0 0,0 0 0,0-1 0,0 1-1,2 1 1,1 0-79,1 0 0,-1-1-1,1 1 1,-1-1-1,1 0 1,-1 0 0,7 1-1,0-1-141,1-1 0,-1 0-1,1-1 1,0 0 0,16-3-1,-12-2-109,1-1 0,30-17-1,13-5-436,-60 29 776,1-1-1,-1 1 1,1 0-1,-1 0 1,1-1-1,0 1 1,-1 0 0,1 0-1,-1 0 1,1 0-1,-1 0 1,1 0-1,0 0 1,-1 0 0,1 0-1,-1 0 1,1 0-1,0 0 1,-1 0-1,1 0 1,-1 1 0,1-1-1,-1 0 1,1 0-1,-1 1 1,1-1-1,-1 0 1,1 1 0,-1-1-1,1 0 1,-1 1-1,1-1 1,-1 1-1,0-1 1,1 1 0,-1-1-1,0 1 1,1-1-1,-1 2 1,4 25-10,-4-21 59,1 74 1310,-3 0 0,-4-1 0,-20 103 0,22-155-1552,1 1-1,0 35 1,3-61-1198,5-21-15919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26.3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1 182 3089,'0'0'15186,"1"0"-13719,1 0-1362,0-1-1,0 1 0,0-1 1,0 0-1,0 0 0,-1 0 1,1 0-1,0 0 0,-1 0 1,1-1-1,-1 1 1,1 0-1,-1-1 0,1 1 1,-1-1-1,0 0 0,2-2 1,5-6 223,33-36 197,-14 15-423,38-32-1,-64 62-114,-1 0 0,1 0 0,0 1 1,0-1-1,0 0 0,0 1 0,0-1 0,0 1 0,0-1 0,0 1 0,0-1 1,0 1-1,0 0 0,0 0 0,1-1 0,0 1 0,-1 0-3,-1 1 0,1-1 0,-1 0 0,1 0 0,-1 0 0,1 1-1,-1-1 1,1 0 0,-1 1 0,1-1 0,-1 0 0,0 1 0,1-1 0,-1 1 0,0-1 0,1 0 0,-1 1 0,0-1-1,1 1 1,-1-1 0,0 1 0,0-1 0,1 2 0,2 35-355,-3-32 496,-1 12 109,-1 0 1,0 0-1,-1-1 1,-1 0-1,0 1 0,-11 25 1,-51 92 1679,18-39-1395,30-60-633,-7 17-129,18-15-4325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26.7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11 225 9668,'0'0'7889,"24"0"-6990,76-2-285,-97 2-510,0 0-1,0 0 0,0 0 1,0-1-1,-1 1 1,1-1-1,0 1 1,0-1-1,0 0 1,-1 0-1,1 0 1,-1-1-1,1 1 1,-1-1-1,1 1 1,-1-1-1,0 0 1,0 0-1,0 0 1,0 0-1,0 0 1,0 0-1,0 0 1,1-4-1,-2 1 165,1 0 0,-1 0 0,0 0-1,-1-1 1,1 1 0,-1 0 0,0 0 0,-1-1 0,0-6-1,-1-11-236,2 8 14,1 7 134,-1 0 1,0 0 0,-1-1-1,1 1 1,-2 0 0,-2-12-1,3 19-115,0-1-1,1 1 0,-1 0 1,0-1-1,1 1 0,-1 0 1,0 0-1,0 0 0,0 0 1,0 0-1,0 0 0,0 0 1,-1 0-1,1 0 0,0 0 1,0 0-1,-2 0 0,0 0 36,1 1-1,-1 0 0,1-1 0,0 1 0,-1 0 1,1 0-1,-1 0 0,1 0 0,-1 1 1,1-1-1,0 1 0,-1-1 0,-3 2 1,-1 1-47,0 1 0,1 0 0,-1-1 0,1 2 0,0-1 0,0 1 1,0 0-1,1 0 0,-7 8 0,-40 57-61,37-39 183,13-14-2690,9-3-6451,2-3-176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27.7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14 5090,'0'0'21762,"5"12"-20993,1-11-646,0 0 0,1 0 0,-1 0 0,0-1 0,0 0 0,0 0 1,10-2-1,8 1 271,2 1 81,1 2 0,46 9 0,-48-8-427,0-1 1,0-1 0,0-1-1,-1-1 1,1-1-1,27-6 1,-2 1-11,3 6 69,-52-12-198,-1 0-14849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33.3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0 2257,'0'0'12072,"0"23"-9847,0 18-1018,-10 272 8509,-3-159-6215,11-110-4903,2-127-4249,0-2-3987,0 26-583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33.8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8004,'0'0'14796,"22"18"-12982,69 57-507,-84-68-1135,1-1 0,-2 1 0,1 0 0,-1 1 0,0 0 0,0 0 0,-1 0 0,0 0 0,-1 1 0,0 0 0,3 9 0,-3-4 111,-2 0-1,0 0 1,0 0-1,-2 1 1,0 15-1,0-13-18,0-8-168,-1-1 0,0 1 0,0 0 0,-1-1 0,0 1-1,-1-1 1,1 1 0,-8 12 0,8-17-75,-1 1 0,1-1-1,-1 1 1,0-1 0,0 0 0,-1 0-1,1 0 1,-1-1 0,0 1 0,0-1 0,0 0-1,-1 0 1,1 0 0,-1-1 0,-8 4 0,0-4-198,28-3-1,0 0 86,-1-1 0,1 0 0,-1-1 0,25-9 0,-25 8 18,0-1 0,1 2 0,-1 0 0,27-1 0,-39 4 68,0 0 0,0 0 0,-1 0-1,1 1 1,0-1 0,0 1 0,-1-1 0,1 1 0,0 0 0,-1 0-1,1 0 1,-1 0 0,1 0 0,-1 0 0,1 0 0,-1 0 0,0 0 0,1 1-1,-1-1 1,0 1 0,0-1 0,0 1 0,0-1 0,0 1 0,-1-1-1,1 1 1,0 0 0,-1 0 0,1-1 0,0 4 0,1 5 43,-1 0 0,0 0 0,0 0 0,-1 11 0,0-19-27,1 21 114,-2-1 0,0 1 0,-2-1 0,0 1 0,-1-1 0,-2 0 0,0-1 0,-15 36 0,-71 123 108,87-168-178,-2 0 1,0 0-1,0 0 1,-1-1-1,0-1 1,-12 13-1,19-22-35,-8 1 71,4-2-7,5 0-310,0-19-2627,0 4-6438,0 3 941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23.8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1649,'0'0'18307,"0"13"-15895,1 42-444,-1-53-1838,-1-1-1,1 1 0,1 0 0,-1 0 1,0 0-1,0-1 0,1 1 0,-1 0 0,1 0 1,-1 0-1,1-1 0,0 1 0,-1-1 1,1 1-1,0 0 0,0-1 0,0 1 0,3 2 1,-4-4-148,1 1-1,0-1 1,-1 1 0,1-1 0,-1 1 0,0-1 0,1 1 0,-1 0 0,1-1 0,-1 1 0,0 0-1,0-1 1,1 1 0,-1 0 0,0 0 0,0-1 0,0 1 0,0 0 0,0 0 0,0-1 0,0 2-1,0 0-302,0-1 0,0 1 0,0-1 0,1 1 0,-1 0 0,0-1 0,0 1-1,1-1 1,-1 1 0,1-1 0,0 1 0,-1-1 0,1 0 0,1 3 0,-1-3-222,0-1 1,0 1 0,0 0-1,0 0 1,0-1-1,0 1 1,0-1 0,1 1-1,-1-1 1,0 1 0,0-1-1,0 0 1,1 1 0,-1-1-1,0 0 1,0 0 0,1 0-1,0 0 1,17 0-10010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39.9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 7 4418,'0'0'17912,"-13"-7"-10132,232 26-7685,-168-12-94,-3-6 36,-47-1 59,-2 29 215,-1 1 0,-2-1-1,-11 49 1,-35 80 150,21-69-137,11-34-196,-1 3 8,-16 81 0,33-118-136,2-14 0,-1-6-44,0-1 1,0 1-1,0-1 1,0 0-1,0 0 1,0 1-1,0-1 1,0 0-1,0 0 1,0 0-1,0 0 0,0 0 1,0 0-1,0 0 1,1 0-1,-1-1 1,-2 1-1,2-1-124,-1 1-620,0-19-19322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40.3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2193,'0'0'19166,"11"19"-17117,2 5-1251,23 29-1,-31-48-647,0 0 0,0 0 0,1 0 0,-1-1 0,1 0 0,0 0 0,0-1 0,1 0-1,-1 0 1,1 0 0,-1-1 0,1 0 0,0 0 0,0-1 0,9 1 0,22 8 298,30 10-17,-39-13-352,-1 1 0,0 1 0,0 2 0,-1 1 0,29 18-1,-55-30-95,-1 0-1,0 1 0,0-1 0,1 0 0,-1 1 0,0-1 0,0 0 0,1 1 1,-1-1-1,0 0 0,1 0 0,-1 0 0,0 1 0,1-1 0,-1 0 0,0 0 1,1 0-1,-1 0 0,0 0 0,1 1 0,-1-1 0,1 0 0,-1 0 0,0 0 1,1 0-1,-1 0 0,1 0 0,-1 0 0,0-1 0,1 1 0,-1 0 0,1 0 1,-1 0-1,0 0 0,1 0 0,-1-1 0,0 1 0,1 0 0,-1 0 0,0 0 0,1-1 1,-1 1-1,0 0 0,0-1 0,1 1 0,-1 0 0,0-1 0,0 1 0,1 0 1,-1-1-1,0 1 0,0 0 0,0-1 0,0 1 0,0 0 0,0-1 0,1 0 1,-3-25-5660,2 24 4979,-4-12-7119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43.8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 7732,'0'0'18573,"5"0"-17978,34-1-312,-10-1 20,45 5 0,-66-2-272,0 0 0,-1 0 0,1 1 0,0 0 0,-1 1 0,1-1 0,-1 1 0,0 1 0,0-1 0,12 10 0,-16-10 12,0 0 1,-1 1-1,1-1 0,-1 1 1,1 0-1,-1 0 0,-1 0 0,1 0 1,0 1-1,-1-1 0,0 0 1,0 1-1,0-1 0,-1 0 0,1 9 1,0 0 164,-1 0 0,-1 0 1,0 0-1,-4 18 0,2-23-132,1-1 0,-1 1 0,-1 0 0,1-1 0,-1 1 0,0-1 0,-1 0 0,0-1 0,-7 8 0,-8 8 220,-30 23-1,24-22-90,26-23-215,0 0 1,0 0-1,-1 0 1,1 0-1,0 0 1,0 1-1,0-1 0,0 0 1,0 0-1,0 0 1,0 0-1,0 0 1,0 0-1,0 0 1,0 0-1,0 0 1,0 1-1,0-1 1,0 0-1,0 0 1,0 0-1,0 0 0,0 0 1,0 0-1,0 0 1,0 1-1,0-1 1,0 0-1,0 0 1,0 0-1,0 0 1,0 0-1,0 0 1,0 0-1,0 1 1,0-1-1,0 0 0,0 0 1,0 0-1,0 0 1,0 0-1,0 0 1,0 0-1,0 0 1,1 0-1,-1 0 1,0 0-1,0 1 1,0-1-1,0 0 1,0 0-1,0 0 0,0 0 1,0 0-1,1 0 1,-1 0-1,0 0 1,0 0-1,0 0 1,0 0-1,0 0 1,15 2-381,18-4 23,-13 0 340,47-4-40,-61 5 60,0 1 0,-1 0 0,1 1 0,-1-1 0,1 1-1,-1 0 1,1 1 0,-1-1 0,6 4 0,-9-4 14,0 1 0,0 0 0,0-1 0,0 1 0,-1 0 0,1 0 0,-1 1 0,1-1 0,-1 0 0,0 0 0,0 1 0,0-1 0,0 0 0,-1 1 0,1-1 0,0 1 0,-1-1 0,0 1 0,0 0 0,1-1 0,-1 1 0,-1 4 0,1-2 34,-1 0-1,1 0 0,-1 0 1,0 0-1,-1-1 1,1 1-1,-1 0 0,0-1 1,0 1-1,0-1 0,-4 7 1,-7 2 45,0 1 0,-1-2 0,0 1 0,-24 14 1,-70 37 223,92-53-3321,33-19-2021,13-15 160,16-3-1582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44.3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88 0 5475,'0'0'13494,"-3"16"-11627,-53 288 6292,46-248-7701,3 0 0,2 1 0,3 63 0,2-119-388,0-73-12495,-4 39 2533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47.0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78 12 2257,'0'0'14260,"-1"-1"-13410,0 0 0,0 0 1,0 0-1,-1 0 0,1 0 0,0 0 1,0 0-1,-1 1 0,1-1 0,0 0 0,-1 1 1,-2-1-1,3 9-628,-1 0-1,1 0 1,0 0 0,1 1 0,1 9-1,-1 8-94,-4 68 820,-4 1 0,-29 139 0,33-225-2255,4-21-4003,-1-3 2037,0 0-2141,1-4-1220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47.7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234 72 4082,'0'0'17531,"-6"-12"-15376,-19-37-405,25 49-1706,0-1-1,-1 0 1,1 0-1,-1 1 1,0-1-1,1 0 1,-1 1-1,1-1 0,-1 1 1,0-1-1,0 1 1,1-1-1,-1 1 1,0-1-1,0 1 1,0 0-1,1-1 0,-1 1 1,0 0-1,0 0 1,0-1-1,0 1 1,0 0-1,1 0 1,-1 0-1,0 0 1,0 0-1,0 0 0,0 1 1,-1-1-1,-19 13 215,18-10-187,-16 15 29,0 1 0,2 0 0,0 2 1,1 0-1,1 1 0,-18 36 0,29-51 7,1 0 0,0 0 0,1 0-1,-3 13 1,5 2 14,1-21-125,-1-1 1,0 1 0,1 0 0,-1-1 0,0 1 0,1-1-1,-1 1 1,1-1 0,-1 1 0,1-1 0,-1 1 0,1-1-1,-1 0 1,1 1 0,-1-1 0,1 0 0,0 1 0,-1-1-1,1 0 1,-1 0 0,1 0 0,0 1 0,-1-1 0,1 0 0,0 0-1,-1 0 1,2 0 0,30 0-193,42-1-269,-69 0 434,1 1 0,-1-2 0,1 1-1,-1 0 1,1-1 0,-1 0 0,0 0 0,0-1 0,0 0 0,7-4 0,4-7-77,0-1-1,0 0 1,-2-1 0,17-23-1,-30 38 662,-4 40 84,-2 0 0,-1 0 0,-2-1 0,-25 71 0,15-51-237,-70 203 565,1 0-217,85-248-748,2-11 0,-1 1 0,1 0 0,-1 0 0,0-1 0,1 1 0,-1 0 0,0-1 0,-1 1 0,1-1 0,0 1 0,-1-1 0,0 0 0,1 1 0,-3 1 0,4-4-31,-1 1 0,1-1 0,0 0 1,-1 0-1,1 0 0,0 0 0,-1 1 0,1-1 0,0 0 1,-1 0-1,1 0 0,0 0 0,-1 0 0,1 0 0,-1 0 0,1 0 1,0 0-1,-1 0 0,1 0 0,0 0 0,-1 0 0,1 0 1,-1 0-1,1 0 0,0-1 0,-1 1 0,1 0 0,0 0 0,-1 0 1,1-1-1,0 1 0,0 0 0,-1 0 0,1-1 0,0 1 1,0 0-1,-1 0 0,1-1 0,0 1 0,0 0 0,0-1 1,-1 1-1,1 0 0,0-1 0,0 1 0,0 0 0,0-1 0,0 1 1,0 0-1,0-1 0,0 1 0,0-1 0,0 1 0,0 0 1,0-1-1,0 0 0,0-22-2535,0 0-1997,0-13-3614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50.1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8388,'0'0'11821,"11"3"-10433,-5-2-1232,1-1 155,0 1-1,0 1 1,-1-1 0,1 1 0,-1 0 0,1 1-1,-1 0 1,0-1 0,0 2 0,0-1 0,0 1-1,-1 0 1,1 0 0,4 6 0,-4-1 16,0 1-1,-1 0 1,0 1 0,0 0 0,-1-1 0,-1 1 0,0 1 0,0-1-1,1 15 1,0 16 145,-2 49-1,-2-85-443,-1 20 33,-1 0 1,-2 0-1,0 0 0,-12 37 1,12-49-29,2-8-9,0 1 1,1 0-1,0 0 0,0-1 0,0 1 0,1 14 1,1-24-8,0 0 0,0-1 0,1 1 0,-1 0 1,1 0-1,-1 0 0,1 0 0,0 1 0,0-1 0,1 0 1,1-2-1,5-5 9,130-170-3190,-42 61-6910,-48 60 1520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50.5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2 3954,'0'0'15674,"17"0"-14914,4 0-507,7-2 170,-1 2 0,0 2 0,35 5 0,-58-6-351,29 10 572,-32-11-584,0 1 0,0 0-1,0 0 1,0 0 0,0 1 0,0-1 0,0 0-1,0 0 1,-1 0 0,1 1 0,0-1 0,-1 0 0,1 1-1,-1-1 1,1 1 0,-1-1 0,0 0 0,0 1-1,1-1 1,-1 1 0,0-1 0,0 2 0,0 47 1583,1-12-724,-1 0 1,-10 67 0,-95 295 1169,51-213-1353,43-146-619,1-7-47,1 0-1,-3 36 0,7-51-245,5-18 132,0-1 0,0 0 0,-1 0 0,1 0 0,0 0 0,0 0 0,0 0 0,0 1 0,0-1 0,-1 0 0,1 0 0,0 0 1,0 0-1,0 0 0,0 0 0,-1 0 0,1 0 0,0 0 0,0 0 0,0 0 0,0 0 0,-1 0 0,1 0 0,0 0 0,0 0 0,0 0 1,-1 0-1,1 0 0,0 0 0,0 0 0,0 0 0,0 0 0,0-1 0,-1 1 0,1 0 0,0 0 0,0 0 0,0 0 0,0 0 1,0 0-1,0-1 0,-1 1 0,1 0 0,0 0 0,0 0 0,0-1 0,-12-30-4662,2-7-1233,-4-7-3179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0:50.7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10709,'0'0'11413,"136"53"-8740,-78-40-656,1 7-880,-16-1-641,-9-6-304,-5 1-176,-14 5-16,-5-19-288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1:53.18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1 204 224,'0'0'12395,"3"0"-10461,2 0-1252,-3 0-132,-1 1 1,1-1-1,0 0 0,0 0 0,-1 0 1,1 0-1,0-1 0,-1 1 1,1 0-1,0-1 0,-1 1 0,1-1 1,0 1-1,-1-1 0,1 0 1,1-1-1,-2 1 304,2 0-676,0 0 0,0 0 1,0 0-1,0 0 0,-1-1 0,1 0 1,0 1-1,-1-1 0,1 0 1,-1 0-1,1 0 0,3-5 1,10-7 141,18-9-56,2 2 0,0 1 1,2 2-1,68-24 0,-89 38-250,0 1 0,0 0 1,36 0-1,23-4 33,-24 0 26,1 2 0,85 3-1,-80 3-69,-36 0 13,-1 1 0,0 1 0,0 0-1,25 9 1,81 32 60,-85-25-26,51 30 0,-50-25 69,-29-17-59,0 1 1,-1 0-1,0 1 1,-1 0-1,14 14 1,-8-4 33,24 21 129,-38-39-218,-3-1-2,-4-32-9258,-9 10 1716,-2-9-3768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24.7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15 119 7459,'0'0'3047,"-2"20"862,-1 0-2893,-2 22 1580,1 53 0,3-82-1985,1-3 47,0-1 0,0 0 0,1 0 0,0 0 0,3 11 0,-2-16-510,-1-1 0,1 1 0,-1-1 0,1 0 0,0 0 0,1 1 0,-1-1 0,0 0 0,1-1 0,0 1 0,-1 0 0,1-1 0,0 1 0,0-1 0,1 0 0,3 2 0,-3-2-98,0 1 0,1-1 0,-1 0 0,1-1 0,0 1 0,0-1 0,0 0 0,-1 0 0,1 0 0,0-1 0,0 1 0,0-1 0,0 0 0,0-1 0,0 1 0,6-2 0,-5 0-7,0-1 0,0 1 0,0-1 0,-1 0 0,1 0 1,-1-1-1,0 1 0,0-1 0,0 0 0,0-1 0,5-6 0,-1 0-33,-1-1-1,0 0 1,0 0-1,-1-1 1,-1 0 0,0 0-1,-1 0 1,0-1-1,-1 0 1,3-22 0,-3 15-42,-2-1 1,-1 1-1,-1-1 1,-3-33-1,2 49 33,0 1 1,0 0-1,0-1 1,-1 1-1,0 0 1,0 0-1,-1 0 0,1 0 1,-1 0-1,-5-5 1,6 7 5,0 1 0,-1 0 1,1-1-1,-1 1 0,0 0 1,0 1-1,1-1 0,-1 0 1,0 1-1,-1 0 0,1 0 1,0 0-1,0 0 0,0 0 1,-1 1-1,1-1 0,0 1 1,-6 0-1,3 0 37,1 1 0,-1-1 1,1 1-1,-1 1 0,1-1 0,-1 1 1,1 0-1,0 0 0,0 1 0,0-1 1,0 1-1,-5 4 0,-7 6 15,1 1-1,-14 16 1,9-9-60,20-20-65,-1 1-1,0 0 1,1 0 0,0-1 0,-1 1 0,1 0 0,0 1 0,0-1 0,0 0-1,0 0 1,0 0 0,0 4 0,1-3-630,-1 0-1,1 0 0,0 0 1,1 0-1,-1 1 1,1-1-1,-1 0 1,1 0-1,0 0 1,0 0-1,0 0 1,0 0-1,1-1 0,-1 1 1,1 0-1,0-1 1,-1 1-1,1-1 1,1 1-1,2 2 1,16 15-5795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1:53.63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161 0 10053,'0'0'6856,"10"12"-5135,-10-11-1713,154 175 5013,-151-174-4927,-1 0-1,0 0 1,0 1 0,0-1 0,0 0 0,0 1 0,-1-1-1,1 1 1,-1-1 0,1 1 0,-1 0 0,0 0 0,0 0-1,0 0 1,-1-1 0,1 1 0,-1 0 0,1 0 0,-1 0-1,0 6 1,-2-4 138,1 0 0,-1 0 0,0 1 0,0-2 0,-1 1 0,1 0 0,-1 0 0,0-1 0,0 1 0,-7 5 0,-129 132 2235,91-97-1799,-81 99-1,127-140-659,2 0-30,0-3-7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1:57.3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219 1 6003,'0'0'15802,"-3"13"-14802,0 1-643,-1-1 0,0 0 1,-1 0-1,0 0 0,-1 0 0,-1-1 0,-10 16 0,-28 31 1268,-63 65 0,107-123-1622,0 0 1,0 0 0,0 0-1,0 0 1,0 0-1,1 0 1,-1 1 0,0-1-1,0 0 1,1 1-1,-1-1 1,1 0-1,0 1 1,-1-1 0,1 1-1,0-1 1,0 1-1,0-1 1,0 1 0,0-1-1,0 1 1,0-1-1,1 3 1,0-1-8,0-1 1,0 0-1,1 1 0,-1-1 1,1 0-1,0 0 1,-1 0-1,1 0 0,0 0 1,0 0-1,1 0 1,1 1-1,8 4 50,-1-1 0,1 0 0,0-1 0,18 6 0,-7-5 131,0-1 0,1 0 0,45 1 0,77-7-208,-59 0-2078,-86 1 1885,-1 0 0,1 0 1,0 0-1,-1 0 0,1-1 0,0 1 1,-1 0-1,1 0 0,-1 0 1,1 0-1,0-1 0,-1 1 1,1 0-1,-1 0 0,1-1 0,0 1 1,-1-1-1,1 1 0,-1 0 1,0-1-1,1 1 0,-1-1 0,1 1 1,-1-1-1,0 1 0,1-1 1,-1 0-1,0 1 0,1-1 1,-1 1-1,0-1 0,0 0 0,0 1 1,1-1-1,-1 0 0,0 1 1,0-1-1,0 1 0,0-1 0,0 0 1,0 1-1,-1-1 0,1 0 1,0 1-1,0-1 0,-1 0 1,1-18-6511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1:57.5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79 1 4162,'0'0'6736,"0"20"-2825,-4 131 3706,4-108-5973,-2 0 0,-1-1 1,-17 78-1,-27 48-964,45-161-2637,3-21-11845,0 10 13983,7-22-8363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1:57.9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0 11093,'0'0'13572,"6"25"-11780,20 83-343,-23-95-1153,-1 0 0,-1 0 0,1 1 0,-2-1 0,-1 19 1,0-15-1,-1 1 80,-1 0 1,0-1-1,-11 34 0,2-10-11,-9 24 14,14-47-315,1 1 0,1 0 0,0 1 0,1-1 0,-1 30 0,5-48-18,9-4 18,33-23-84,-1-3 1,-2 0 0,-1-3 0,45-47 0,-80 76-175,0-1 0,-1 1 0,1-1 0,-1 0 0,1 0 1,-1 0-1,0 0 0,-1-1 0,1 1 0,-1 0 0,0-1 0,0 1 1,1-6-1,0-37-9221,-2 26-1414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1:59.3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1 309 4498,'0'0'20876,"0"-2"-19091,0-3-1607,0 0 1,1 1-1,-1-1 1,1 1-1,0-1 0,1 1 1,-1 0-1,1-1 0,0 1 1,0 0-1,2-4 0,34-39 31,-14 21 25,-15 15-205,34-42 18,62-57-1,-102 108-54,-3 24 294,-34 361 1995,20-267-1937,-2 134-344,17-242 0,-1-8 0,0 1 0,0 0 0,1-1 0,-1 1 0,0-1 0,0 1 0,0 0 0,0-1 0,0 1 0,0-1 0,0 1 0,0 0 0,0-1 0,0 1 0,0-1 0,0 1 0,0 0 0,-1-1 0,1 1 0,0-1 0,0 1 0,-1-1 0,1 1 0,0-1 0,-1 1 0,1-1 0,-1 1 0,1-1 0,0 1 0,-1-1 0,1 1 0,-1-1 0,1 0 0,-1 1 0,0-1 0,1 0 0,-1 0 0,1 1 0,-1-1 0,1 0 0,-1 0 0,0 0 0,1 0 0,-1 0 0,1 0 0,-1 0 0,0 0 0,0 0 0,0 0-27,0-1 0,0 0 0,1 0 0,-1 1 0,0-1 1,1 0-1,-1 0 0,1 0 0,-1 0 0,1 0 0,-1 0 0,1 0 0,-1 0 0,1 0 0,0 0 1,0 0-1,0 0 0,-1 0 0,1 0 0,0 0 0,0-2 0,-1-3-403,-21-85-5559,11 33-3215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00.1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127 47 2577,'0'0'12697,"-9"21"-9851,-24 59 1195,-31 119-1,62-191-3815,-3 11 365,1 1 0,0 0 0,1 0 0,2 0-1,0 0 1,2 30 0,0-48-565,-1 0-1,1 0 1,0 0-1,0 1 0,0-1 1,0 0-1,0 0 1,0 0-1,0-1 0,1 1 1,-1 0-1,1 0 1,0-1-1,-1 1 0,1-1 1,0 1-1,0-1 1,0 0-1,0 0 0,0 0 1,0 0-1,0 0 1,0 0-1,1 0 1,-1-1-1,0 1 0,0-1 1,1 0-1,3 1 1,1-1-14,-1 0 1,1 0 0,-1 0 0,1-1 0,-1 0 0,0 0 0,1 0 0,-1-1-1,12-5 1,-10 2 3,0 0-1,-1 0 1,1-1-1,-1 0 0,0 0 1,-1-1-1,0 0 1,0 0-1,7-10 0,-2 0 10,-1 0 0,-1 0 0,9-25 0,-10 21-27,-1 0 0,-2-1 0,0 0 0,3-29 0,-4-84-51,-4 107 38,0 18-5,0 3 5,0 0 0,0 0 0,-1 0 0,1 0 0,-1 1 1,-3-9-1,4 14 19,-1-1 0,0 1 0,1 0 0,-1-1 0,0 1 0,0 0 0,0 0 0,0 0 0,0 0 0,0 0 0,0 0 0,0 0 0,0 0 0,0 0 0,-1 0 0,1 1 0,0-1 0,-1 0 0,1 1 0,0-1 0,-1 1 0,1 0 0,-1-1 0,1 1 0,0 0 0,-1 0 0,1 0 0,-1 0 0,1 0 0,-1 0 0,1 0 0,-1 1 0,1-1 0,0 1 0,-2 0 0,-7 2 38,0 1-1,1 0 1,0 1-1,0 0 1,0 1-1,1 0 1,-1 0 0,1 0-1,1 1 1,-13 15-1,11-13-62,0 1 1,-1-2-1,0 1 0,-1-1 0,0-1 0,-12 7 1,9-11-1856,2-4-3786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00.8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112 55 3169,'0'0'9322,"-7"26"-6425,-44 180 2605,43-170-3844,2 0 1,1 1 0,0 40 0,5-76-1643,0 0 1,0 0 0,0 0-1,0 0 1,0 0 0,1 0-1,-1 0 1,0 1 0,1-1-1,-1 0 1,1-1 0,-1 1-1,1 0 1,0 0 0,-1 0-1,1 0 1,0 0 0,0-1-1,-1 1 1,1 0 0,0 0-1,0-1 1,0 1 0,0-1-1,0 1 1,1 0 0,2 0-5,-1 0 1,1 0-1,0 0 1,0 0-1,-1-1 1,1 0-1,0 0 1,4 0-1,0 0 0,0-1 0,0 0 0,-1-1 0,1 1 0,0-1 0,-1-1-1,1 0 1,6-3 0,-4-2 33,0 0-1,0 0 0,-1-1 1,0 0-1,-1-1 1,0 0-1,-1 0 0,9-16 1,-3 4 36,-2-1-1,0 0 1,8-29 0,-10 19-1,-1-1 0,-1 0 0,-2 0 0,-2 0 0,0-51 0,-3 84-65,-1 1-1,1-1 0,0 1 0,0-1 0,0 1 0,0 0 0,0-1 1,-1 1-1,1-1 0,0 1 0,0-1 0,-1 1 0,1 0 0,0-1 0,-1 1 1,1 0-1,0-1 0,-1 1 0,1 0 0,0 0 0,-1-1 0,1 1 1,-1 0-1,1 0 0,-1-1 0,1 1 0,-1 0 0,1 0 0,0 0 0,-1 0 1,1 0-1,-1 0 0,1 0 0,-1 0 0,1 0 0,-1 0 0,1 0 1,-1 0-1,-21 4 414,4 4-318,1 0 1,0 1-1,-19 13 1,16-10-152,-34 17 0,40-23 5,1-1-523,0 0 1,0 2-1,-19 12 0,27-15-541,0 0-1,0 0 0,1 1 1,-1 0-1,1 0 0,-5 8 0,-6 17-5814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01.5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93 41 8964,'0'0'3295,"-9"24"203,-11 33-1503,3 1 1,2 0-1,2 1 1,-4 62-1,17-114-1806,-1 1 16,0 0 0,1 0 0,1 0 0,-1 0-1,1 0 1,3 10 0,-3-16-183,0 0 1,0 0-1,0 0 1,0 0-1,0 0 0,1 0 1,-1 0-1,1-1 0,-1 1 1,1 0-1,0-1 0,0 1 1,-1-1-1,1 0 0,0 0 1,0 0-1,1 0 0,-1 0 1,0 0-1,0 0 0,0-1 1,0 1-1,1-1 0,-1 0 1,3 1-1,-1-1-7,0 1 1,-1-1-1,1 1 1,-1-1-1,1-1 0,-1 1 1,1 0-1,-1-1 0,1 1 1,-1-1-1,1 0 1,-1-1-1,0 1 0,1 0 1,-1-1-1,0 0 0,0 0 1,5-3-1,-2-2 17,0 0 1,0-1-1,0 1 0,-1-1 0,0 0 0,4-10 1,6-11 11,-1 0 0,-2-1 1,-1 0-1,-1-1 0,-2 0 0,-1-1 1,-1 0-1,-2 0 0,0-48 1,-3 56-39,0 16 7,-1 1 0,0 0 0,0 0 1,0 0-1,-3-11 0,2 18 2,1-1 0,0 0 1,-1 1-1,1-1 0,-1 0 0,1 1 1,-1-1-1,1 0 0,-1 1 0,0-1 1,1 1-1,-1-1 0,0 1 0,1-1 0,-1 1 1,0 0-1,1-1 0,-1 1 0,0 0 1,0 0-1,0-1 0,1 1 0,-1 0 1,0 0-1,0 0 0,0 0 0,1 0 0,-1 0 1,0 0-1,0 0 0,0 0 0,0 1 1,1-1-1,-1 0 0,0 1 0,0-1 1,0 1-1,-30 15 492,15-1-459,1 1 1,-21 26-1,25-27-276,-1-1 0,-1 0 0,0-1 0,-28 22 0,31-33-2969,8-12-3323,2-13-2881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06.0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89 1 4690,'0'0'5419,"-9"27"-2613,-4 12-1827,-5 9 1117,-13 67 0,25-82-531,1 0 0,2 0 1,1 36-1,1-67-1509,1 0 0,0 1 0,0-1 1,0 0-1,0 0 0,0 0 0,0 1 0,1-1 0,-1 0 0,1 0 0,-1 0 0,1 0 0,0 0 0,0 0 0,0 0 1,0 0-1,0 0 0,1 0 0,-1 0 0,0-1 0,1 1 0,-1-1 0,1 1 0,0-1 0,-1 1 0,1-1 1,0 0-1,0 0 0,0 0 0,0 0 0,0 0 0,0 0 0,0-1 0,0 1 0,0 0 0,1-1 0,-1 0 1,0 0-1,0 1 0,0-1 0,3-1 0,2 2-14,-1 0-1,1 0 1,0-1 0,0 0-1,0 0 1,-1-1 0,1 0 0,0 0-1,-1-1 1,1 0 0,0 0-1,-1 0 1,0-1 0,0 0-1,0 0 1,0 0 0,0-1 0,5-5-1,1-1 23,0-1 0,-2 0 0,1 0-1,-1-2 1,-1 1 0,10-18 0,-14 21-28,-1-2 0,1 1 0,-2 0 0,0-1-1,0 0 1,0 1 0,-2-1 0,1 0 0,-1-18 0,0 8 36,-1 7-4,1 0 1,-4-21 0,3 32-43,0 1 0,0-1 0,-1 1 1,0 0-1,1-1 0,-1 1 1,0 0-1,0 0 0,0-1 0,0 1 1,0 0-1,-1 0 0,1 0 1,-1 0-1,1 0 0,-1 1 0,0-1 1,1 0-1,-1 1 0,-4-3 1,4 3 42,0 0 0,0 1 0,0-1 0,0 1 0,0 0 0,0-1 1,0 1-1,0 0 0,0 0 0,0 1 0,0-1 0,0 0 0,0 1 0,0-1 1,0 1-1,0-1 0,-3 2 0,-29 19-18,22-13 30,-7 5-103,-2-1-1,1-1 0,-34 12 1,43-19-3901,2-1-4974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07.3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 0 6435,'-3'19'2833,"-6"72"2507,2 112 0,7-196-5157,1 1 1,0 0-1,0 0 1,1-1 0,0 1-1,0-1 1,0 1-1,1-1 1,0 0-1,1 0 1,0 0 0,0 0-1,0-1 1,1 1-1,0-1 1,0-1-1,0 1 1,1 0 0,0-1-1,0 0 1,0-1-1,1 0 1,0 0-1,-1 0 1,1 0-1,1-1 1,-1 0 0,0-1-1,1 0 1,0 0-1,-1 0 1,1-1-1,0 0 1,0-1 0,13 0-1,-16-1-162,0-1 0,-1 1-1,1-1 1,0 0 0,0 0 0,-1 0-1,1-1 1,-1 0 0,0 1 0,0-1-1,0-1 1,0 1 0,0-1-1,-1 1 1,1-1 0,-1 0 0,0-1-1,0 1 1,-1 0 0,4-8 0,0 0 46,-1 0 0,0-1 0,-1 1 0,0-1 0,-1 0 0,3-25 0,-3 11 19,-1-1 1,-1 1-1,-1 0 1,-2-1-1,-1 1 1,-7-30-1,10 54-56,-1 0 0,-1 0 0,1 0 0,0 0 0,-1 0 1,1 0-1,-1 0 0,0 1 0,0-1 0,0 0 0,0 1 0,-1 0 0,1-1 0,-1 1 0,1 0 0,-1 0 0,-5-2 0,6 3 25,-1 0 0,0 0 0,1 1 0,-1 0 0,0-1 0,1 1 0,-1 0 0,0 0 0,0 0 0,1 0 0,-1 1 0,0-1 0,1 1 0,-1 0 0,1 0 0,-1-1 0,1 2 0,-1-1 0,1 0 0,-1 0 0,1 1 0,-3 2 0,-20 14 7,0-1-1,-1-2 0,-1-1 1,0 0-1,-30 9 1,49-22 315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24.9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12502,'0'0'9092,"5"85"-9348,-5-78-2289,9-7-3522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17.2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180 1 4210,'0'0'18899,"-19"31"-17848,11-17-932,-14 23 312,1 0 0,2 2 0,2 0 0,-21 72-1,27-64 124,2 0-1,2 1 0,2 0 1,2 59-1,3-101-525,0 1 1,0 0-1,1-1 1,0 1-1,0-1 0,1 1 1,0-1-1,0 0 0,0 0 1,1 0-1,0 0 1,5 8-1,-5-11-32,0 0 1,0 0-1,0-1 0,1 1 1,-1-1-1,1 1 0,-1-1 1,1 0-1,0-1 1,0 1-1,0-1 0,0 1 1,0-1-1,0 0 0,0-1 1,1 1-1,-1-1 0,0 0 1,7 0-1,-6 0-2,1 0 0,-1-1 0,0 0 0,1 0 0,-1 0 0,0-1 0,0 0-1,0 0 1,0 0 0,0 0 0,0-1 0,0 0 0,-1 0 0,1 0 0,-1 0 0,0-1 0,0 0 0,0 0 0,-1 0-1,1 0 1,-1-1 0,0 1 0,0-1 0,-1 0 0,1 1 0,2-11 0,1-3 16,0 0 1,-2 0-1,0-1 1,-1 1-1,-1-1 1,0-30-1,-2 48 9,0 0 0,0 0 0,0 0 0,0 0 0,-1 0 0,1 0 0,0 0 0,0 0 0,-1 0 0,1 0 0,0 0 0,-1 0-1,1 0 1,-1 1 0,1-1 0,-1 0 0,0 0 0,1 0 0,-1 1 0,0-1 0,0 0 0,1 1 0,-1-1 0,0 0 0,0 1 0,0-1-1,0 1 1,0-1 0,0 1 0,0 0 0,0-1 0,0 1 0,0 0 0,0 0 0,0 0 0,0 0 0,0 0 0,0 0 0,0 0-1,0 0 1,0 0 0,0 0 0,-2 1 0,-2 0 35,-1 0 1,1 1-1,0-1 0,-1 1 1,1 1-1,0-1 0,-5 4 1,-58 47-18,18-12-61,39-34 1153,-16 14-5111,27-21 3909,0 0 0,1 0-1,-1 0 1,0 0 0,0 0 0,0 0-1,0 0 1,0 0 0,0 0 0,1 1-807,-1-1 807,0 0 0,0 0 0,0 0-1,0 0 1,0 0 0,0 0 0,0 0-1,0 0 1,0 0 0,0 1 0,0-1-1,0 0 1,0 0 0,0 0-1,0 0 1,0 0 0,0 0 0,0 0-1,-1 0 1,1 0 0,0 0 0,0 0-1,0 0 1,0 1-806,-1-1 806,20-6-4643,17-12-1769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17.7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301 1 8324,'0'0'12643,"-22"1"-10215,10-1-2098,4 0-191,1 0 1,-1 0-1,1 1 0,-1 0 0,1 0 1,0 0-1,-1 1 0,1 0 1,0 1-1,0 0 0,0 0 0,1 0 1,-1 1-1,1 0 0,-1 0 1,1 0-1,1 1 0,-1 0 1,-9 11-1,-8 14 656,-30 53 1,46-70-589,1 0 0,-1 0 1,2 0-1,0 1 0,1 0 1,0 0-1,-2 22 0,6-35-209,-1 0-1,1 1 0,0-1 0,0 1 0,0-1 1,0 0-1,1 1 0,-1-1 0,0 0 1,0 1-1,1-1 0,-1 0 0,1 1 0,-1-1 1,1 0-1,0 0 0,-1 0 0,1 1 1,0-1-1,0 0 0,0 0 0,0 0 1,0 0-1,0 0 0,0-1 0,0 1 0,0 0 1,0 0-1,1-1 0,-1 1 0,0-1 1,0 1-1,1-1 0,-1 1 0,0-1 1,1 0-1,-1 0 0,0 0 0,1 1 0,-1-1 1,1 0-1,-1-1 0,0 1 0,3 0 1,5-2-17,1 1 0,-1-1 0,1-1 0,-1 0 1,12-5-1,-6 1-20,-1 0 0,1-1 0,-1-1 0,-1 0-1,1-1 1,-2-1 0,18-17 0,4-10-277,31-47 0,-64 84 813,-1 5-49,0 19-179,-1 1-1,-1 0 1,-9 40 0,1-6 270,1 1 0,0 116-1,2-15 15,-2-7-553,-11 90 0,20-242-40,0 0 0,0 0 0,0 1 1,0-1-1,0 0 0,0 0 0,-1 0 0,1 1 0,-1-1 0,1 0 1,-1 0-1,1 0 0,-1 0 0,0 0 0,1 0 0,-2 2 1,1-4-32,1 1 1,-1 0 0,1 0 0,-1 0-1,1-1 1,-1 1 0,1 0 0,-1-1-1,1 1 1,0 0 0,-1-1 0,1 1-1,0-1 1,-1 1 0,1 0 0,0-1-1,-1 1 1,1-1 0,0 1 0,0-1-1,0 1 1,0-1 0,-1 1 0,1-2-1,-12-45-5020,11 45 4754,-8-48-7309,-1-2-4122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39.85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1 276 4802,'-1'-5'25499,"2"4"-26357,-1 1 1071,2-8-63,6-4-135,1 1 1,0-1 0,1 2 0,0-1-1,0 2 1,14-11 0,-18 15-14,13-9-1,2 1 0,-1 1 0,2 1 0,-1 0 0,27-8 0,-15 6 19,-9 3-34,0 2 0,1 1 0,0 1 0,0 1 0,0 1 0,1 1 0,43 1 0,-19-1 33,69-11 0,-70 7-7,68-2 0,-99 11-21,-1 0 0,1 2 0,-1 0 0,1 1 0,-1 1 0,17 8 0,-8-4 16,172 55 73,-193-62-84,1 0 0,-1 0 0,1 0 0,-1 0 0,0 1 0,7 6 0,21 13-16,-29-22 19,8 10 4,-12-10 235,-19-21-23785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40.15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59 1 2993,'0'0'14404,"12"8"-13262,5 5-769,10 6 274,28 27 1,-53-43-555,0 0-1,0 0 1,0 0 0,0 1 0,0-1 0,-1 0 0,0 1 0,0 0 0,0-1 0,0 1 0,0-1-1,-1 1 1,1 0 0,-1 0 0,0-1 0,-1 8 0,0-4 135,0 1 0,0-1 1,0 0-1,-1-1 0,0 1 0,-1 0 1,1 0-1,-5 7 0,-15 17 521,-2-1 0,0-2 0,-47 43 0,60-61-655,-2 2-110,11-10-566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41.2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0 358 1953,'0'0'17779,"0"-14"-15325,1 12-2344,-1-1 1,1 1-1,-1 0 0,1 0 0,0-1 1,0 1-1,0 0 0,0 0 0,0 0 1,0 0-1,1 0 0,-1 0 0,1 1 1,-1-1-1,1 0 0,0 1 0,0-1 1,2-1-1,43-26 1044,-31 19-751,120-74 699,-114 72-811,1 0 0,0 1 0,1 2-1,41-12 1,2 0-83,-24 5-34,1 2-1,1 2 1,0 2-1,55-5 0,4 8-47,88-10 261,-151 14-348,-1 2 0,0 1 1,49 8-1,-53-5 12,-4 0 4,0 2 0,-1 1-1,0 1 1,0 2 0,-1 1 0,56 27 0,-63-27-50,-21-10-5,1 1 1,0 0 0,-1 0 0,1 0 0,0 1 0,-1-1 0,0 1 0,1-1-1,-1 1 1,0 0 0,0 0 0,4 3 0,-4-4 3,0 0-1,0-1 1,1 1-1,-1-1 1,0 1 0,1-1-1,-1 0 1,0 0 0,1 0-1,-1 0 1,4-1-1,1 0-334,-7-26-13331,0 8 2513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41.6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10773,'0'0'10776,"6"1"-9848,8 2-611,-1 2 1,0-1-1,0 2 1,0 0-1,-1 0 1,0 1-1,0 0 1,-1 1-1,1 1 1,-2 0-1,1 0 1,16 21-1,-25-28-202,-1 0 0,0 1 0,0-1 0,0 0 0,0 0 0,-1 1-1,1-1 1,-1 0 0,1 1 0,-1-1 0,0 1 0,0-1 0,0 1 0,0-1 0,0 0 0,0 1 0,-1-1-1,1 1 1,-2 2 0,0 0 62,1 0 0,-1-1 0,-1 1 0,1-1 0,0 0-1,-1 1 1,0-1 0,-4 4 0,-112 114 1464,113-115-1636,5-6-96,-10-1-7643,-7 0 963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50.4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253 49 5010,'0'0'16632,"-24"-10"-15261,-7-3-977,-36-10-1,64 22-370,1 1 0,0-1 0,-1 1 0,1 0 0,0-1 0,-1 1 0,1 0 0,0 0 0,-1 0 0,1 1 0,-1-1 0,1 1 0,0-1 0,0 1 0,-1 0 0,1 0 0,0 0 0,0 0 0,0 0 0,0 0 0,0 0 0,0 1 0,0-1 0,0 1 0,1 0 0,-1-1 0,0 1 0,1 0 0,0 0 0,-1 0 0,-1 3 0,-1 2 87,-4 5 119,0 0 0,2 1 0,-1 0 0,2 0 0,-1 0 0,2 1 0,0 0 0,1 0 0,0 0 0,1 0 0,0 0 0,1 20 0,1-33-229,0 0 0,0 0 1,0 0-1,0 0 0,1 0 0,-1 0 0,0 0 0,0 0 0,1 0 0,-1 0 0,1 0 0,-1 0 0,1 0 1,-1 0-1,1 0 0,0 0 0,-1 0 0,1 0 0,0 0 0,0-1 0,-1 1 0,1 0 0,0 0 0,0-1 0,0 1 1,0-1-1,0 1 0,0-1 0,0 1 0,0-1 0,0 0 0,2 1 0,3 0-21,1-1 1,-1 1-1,1-1 0,11-1 1,1 0-16,-6 0-10,0-1 0,-1-1 1,0 0-1,1 0 0,-1-1 0,0-1 0,-1 0 0,1 0 0,-1-1 0,0-1 0,-1 0 1,1 0-1,-1-1 0,-1 0 0,1-1 0,-2 0 0,1-1 0,-1 0 0,9-15 0,-11 13 52,-5 10 141,-1 8-70,-2 59 803,-3 1 1,-24 113-1,-55 123 1009,77-284-1831,-10 48 36,15-55-94,2-10-155,0-67-17661,0 34 5266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50.8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136 0 1217,'0'0'16898,"-3"30"-14641,-4 36-1108,-26 321 6028,31-315-6462,1-32-361,6 77-1,-4-112-352,-1 0 0,1 0 0,0-1 1,1 1-1,-1-1 0,1 1 0,0-1 0,0 1 0,0-1 0,1 0 0,-1 0 0,1 0 0,0-1 0,0 1 0,0-1 0,1 1 0,-1-1 0,1 0 0,0 0 0,5 3 0,-8-6-9,0 0 1,0 1 0,-1-1-1,1 0 1,0 0 0,0 0-1,0 0 1,0 1 0,0-1-1,-1 0 1,1-1-1,0 1 1,0 0 0,0 0-1,0 0 1,-1 0 0,1-1-1,0 1 1,0 0 0,0-1-1,-1 1 1,1-1-1,0 1 1,-1-1 0,1 1-1,0-1 1,-1 1 0,1-1-1,0 0 1,13-22-134,-12 19 119,55-112-856,-56 116 906,-1-1 1,0 0-1,1 1 0,-1-1 1,0 0-1,1 0 0,-1 1 1,0-1-1,0 0 1,0 1-1,0-1 0,1 0 1,-1 0-1,0 0 0,-1 1 1,1-1-1,0 0 1,0 0-1,0 1 0,0-1 1,0 0-1,-1 1 0,1-1 1,0 0-1,-1 1 1,1-1-1,-1 0 0,1 1 1,0-1-1,-1 0 0,1 1 1,-2-1-1,1 0 33,-1 0 1,0 0-1,0 0 0,0 1 0,0-1 0,0 1 1,0-1-1,0 1 0,0 0 0,-1 0 0,-2 0 1,-3 0 25,0 1 0,0 0 0,0 0 0,0 1 0,-12 4 0,8 0-78,0 1 0,-22 17-1,-14 7-117,26-14-446,4-3-2239,7-11-4558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2:51.5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0 204 7523,'0'0'17395,"3"-12"-16352,2 0-907,-1 1 1,2 0-1,-1 0 0,1 1 0,1 0 1,0 0-1,0 0 0,1 1 0,0 0 1,1 0-1,0 1 0,0 0 1,15-9-1,-15 11-31,1 0-1,-1 1 1,1 0 0,0 0 0,0 1-1,0 1 1,1 0 0,-1 0 0,1 1-1,11-2 1,-18 4-41,0 0-1,-1 0 1,1 0 0,0 0-1,-1 1 1,1-1 0,0 1-1,-1 0 1,1 0 0,0 0-1,-1 1 1,1-1 0,-1 1-1,0 0 1,0 0-1,0 0 1,0 0 0,0 0-1,0 1 1,0 0 0,-1-1-1,1 1 1,-1 0 0,0 0-1,0 0 1,0 0-1,0 1 1,0-1 0,-1 1-1,0-1 1,1 1 0,-1-1-1,0 6 1,2 5-5,0 1 0,-1 0 0,-1 0 0,-1 0 0,0 1 0,-1-1 0,0 0 0,-1 0 0,-6 18 0,-5 11 303,-31 71-1,-5 13-92,47-123-269,1 1 0,0-1 0,0 1 0,0-1 0,1 8 0,0-12 0,0-1 0,0 0 0,-1 0 0,1 1 0,0-1 0,0 0 0,0 0 0,0 0 0,0 1 0,1-1 0,-1 0 0,0 0 0,0 1 0,0-1 0,0 0 0,0 0 0,0 0 0,0 1 0,0-1 0,0 0 0,1 0 0,-1 0 0,0 0 0,0 1 0,0-1 0,0 0 0,1 0 0,-1 0 0,0 0 0,0 0 0,0 1 0,1-1 0,-1 0 0,0 0 0,0 0 0,1 0 0,3 1 0,1 0 0,-1-1 0,0 1 0,1-1 0,-1 0 0,1 0 0,-1-1 0,1 1 0,-1-1 0,1 0 0,-1 0 0,0-1 0,0 1 0,1-1 0,-1 0 0,0 0 0,0 0 0,-1-1 0,1 1 0,0-1 0,-1 0 0,0 0 0,0 0 0,3-4 0,8-9 0,-2-1 0,0 0 0,18-35 0,-27 46 0,38-76-2640,34-102 0,-64 156-4454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3:25.2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223 7 4210,'0'0'15524,"-7"-1"-12552,-53-4 3095,58 5-6004,1 1 0,-1-1 1,1 1-1,0-1 0,-1 1 0,1 0 0,0 0 0,0 0 0,-1 0 0,1 0 0,0 0 1,0 0-1,0 0 0,0 0 0,0 0 0,1 0 0,-1 1 0,0-1 0,0 0 1,0 3-1,-16 37 65,13-29-10,-91 263 682,91-258-712,0-1 0,1 1 0,0-1 0,2 1 0,0 34 0,1-49-87,0 0 0,1-1-1,-1 1 1,0 0 0,1 0-1,-1 0 1,1 0 0,0 0 0,0-1-1,-1 1 1,1 0 0,0-1-1,1 1 1,-1-1 0,0 1-1,0-1 1,1 1 0,-1-1 0,0 0-1,1 0 1,0 1 0,-1-1-1,1 0 1,0-1 0,-1 1 0,1 0-1,0 0 1,0-1 0,0 1-1,-1-1 1,5 1 0,7 1 0,0 0 0,0-2 0,23 0 1,-16 0 10,-14-1-1,-1 1 1,1-1-1,-1 0 0,1 0 0,-1 0 0,1-1 0,-1 0 1,0 0-1,0 0 0,0-1 0,0 1 0,0-1 0,0-1 1,-1 1-1,0-1 0,1 1 0,-1-1 0,-1 0 0,1-1 1,0 1-1,-1-1 0,0 1 0,0-1 0,-1 0 0,4-8 1,3-9 51,-1-1 0,-1 0 0,-1-1 0,4-36 0,-6 40-26,-2 1-1,0-37 1,-2 51-20,0 1 0,0-1-1,-1 0 1,0 1-1,0 0 1,0-1 0,0 1-1,-1 0 1,1-1 0,-1 1-1,0 0 1,-1 0 0,1 1-1,-1-1 1,1 0 0,-1 1-1,0-1 1,-6-3 0,-63-37 4,68 42-21,0 0 0,0 0 0,0 0 0,0 0 0,-1 1 0,1 0 0,-1-1 0,1 2 0,-1-1 0,0 1 0,1-1 0,-1 1 0,1 0 0,-1 1 0,0-1 0,1 1 0,-1 0 0,1 0 0,0 1 0,-1-1 0,-7 5 0,-12 4 0,18-2-141,5-6-780,1 17-6624,0-5-944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25.3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0 191 11237,'0'0'9367,"24"-16"-8681,5-2-466,11-7 101,55-46-1,-73 51-258,-16 14-39,1 0-1,-1 0 1,2 0 0,-1 1-1,11-5 1,-18 9-1,0 1 0,0 0 1,0 0-1,1 0 0,-1 0 1,0 0-1,0 0 0,0 0 1,0 0-1,1 0 0,-1 0 0,0 0 1,0 0-1,0 0 0,1 0 1,-1 0-1,0 0 0,0 0 0,0 0 1,1 0-1,-1 0 0,0 0 1,0 0-1,0 0 0,0 0 1,1 0-1,-1 0 0,0 0 0,0 0 1,0 1-1,0-1 0,1 0 1,-1 0-1,0 0 0,0 0 0,0 0 1,0 1-1,0-1 0,0 0 1,0 0-1,1 0 0,-1 0 1,0 1-1,0-1 0,0 0 0,0 0 1,0 0-1,0 1 0,0-1 1,0 0-1,0 0 0,0 0 0,0 0 1,0 1-1,0-1 0,0 0 1,0 0-1,0 0 0,0 1 1,0-1-1,-1 0 0,1 0 0,0 0 1,0 0-1,0 1 0,0-1 1,0 0-1,-1 0 0,1 3 65,0 144 3104,0 284 973,0-430-4233,2-5-513,4-15-420,-1-1 0,4-27 0,-1-12-4615,-4 18-2912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08.2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24 2385,'0'0'9268,"2"-14"4659,1 12-13843,1 1 1,-1-1 0,1 1-1,-1 0 1,1 0 0,0 1-1,0-1 1,-1 1 0,7 0-1,46 2 393,-25-1-58,353-1 688,-239 7-987,4-8-33,260 7-41,-254 1-43,166 19 16,136-17 33,-282-10-115,101 7 71,-45 4 25,0 0 9,-53-4 99,52 1 235,-134-8-285,187 7 72,-136-3-123,10 1-16,-86 0-38,74-5-1,-43-1 12,490 2 312,-396 10-222,-1 0-3,-56 0-81,-6-1 42,91 4-24,-43-6-10,-164-7-14,17-1-27,1 2 0,67 11 0,-48-5-2,-49-6 37,1 0 1,0-1 0,0 1-1,-1-1 1,1 0 0,10-1-1,8 0-10,-2 7 32,-21-6-43,-40 0-29531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11.8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0 204 4002,'0'0'13291,"0"-1"-13140,0 0 0,1 1-1,-1-1 1,0 0 0,0 0-1,1 1 1,-1-1 0,0 0-1,1 1 1,-1-1 0,1 0-1,-1 1 1,1-1 0,-1 1-1,1-1 1,0 1 0,-1-1-1,1 1 1,-1-1 0,2 1-1,48 0 2015,-11 1-1159,0-1-1,46-8 0,-35 3-689,0 1-1,72 5 0,-35 1 12,297-16 1508,-87 7-1150,-203 9-354,147-16 1,-148 5-128,140 5 0,29-2-44,-33-3-53,-215 8-105,277-16 73,40 5-75,-102 8 47,-26 1 7,501-11 483,-666 14-503,277 0 81,-116-6-16,-149-1 530,-50 6-554,0 0-107,0 1 0,0-1 1,0 0-1,0 1 0,0-1 0,0 0 0,0 1 0,0-1 0,0 0 0,-1 1 0,1-1 1,0 0-1,0 1 0,-1-1 0,1 1 0,0-1 0,-1 0 0,1 1 0,0-1 0,-1 1 1,1-1-1,-1 1 0,1-1 0,-1 1 0,1 0 0,-1-1 0,1 1 0,-1 0 1,0-1-1,1 1 0,-1 0 0,1 0 0,-1-1 0,0 1 0,1 0 0,-1 0 0,0 0 1,0 0-1,-8-3-670,-38-13-4415,-13 2-7387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81 1 5843,'0'0'16191,"-4"21"-14315,-61 248 4020,61-254-5748,1 0-1,1 0 1,0 0 0,1 1 0,2 18 0,-1-29-152,0-4-183,2-37-4943,-2 1 962,15-17-3323,13-8-3629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88 6323,'105'-74'4711,"-85"61"2549,-15 19-6321,36 23 1732,-28-22-2063,-1 1 0,0 1-1,12 11 1,-21-16-443,1-1-1,-1 1 1,0 0 0,-1-1-1,1 1 1,-1 1-1,0-1 1,0 0 0,0 0-1,0 1 1,-1-1-1,1 1 1,-1 0 0,0 4-1,0-4-57,0 0-1,-1 0 1,1 0-1,-1 0 1,0 0-1,-1 0 1,1 0-1,-1 0 1,0-1-1,0 1 1,-1 0-1,1 0 1,-1-1 0,0 1-1,0-1 1,-1 0-1,1 1 1,-1-1-1,0 0 1,0-1-1,0 1 1,-1 0-1,1-1 1,-1 0-1,0 0 1,-8 5-1,10-7-106,0 1-1,0-1 0,1 0 0,-1 1 1,0-1-1,1 1 0,-1-1 0,1 1 1,0 0-1,-3 3 0,4-4-24,0-1 0,0 1 1,0-1-1,-1 1 0,1-1 0,0 1 0,0-1 0,0 1 0,0-1 0,0 1 0,0-1 0,1 1 0,-1-1 0,0 1 1,0 0-1,0-1 0,0 1 0,1-1 0,-1 1 0,0-1 0,0 0 0,1 1 0,-1-1 0,0 1 0,1-1 0,-1 1 0,1-1 1,4 4-86,0-1 0,0-1 1,0 1-1,1-1 0,-1 0 1,10 2-1,-14-3 127,35 8-103,-27-7 85,1-1 0,-1 2 0,1 0-1,-1 0 1,0 0 0,-1 1 0,1 0 0,-1 1-1,1 0 1,9 8 0,-17-11 23,1 1 0,0-1-1,-1 1 1,0 0 0,1 0 0,-1 0 0,0-1 0,-1 1 0,1 0 0,0 0-1,-1 0 1,0 0 0,1 0 0,-1 0 0,0 0 0,-1 0 0,1 0-1,-1 4 1,0-1 75,0-1 0,-1 0 0,1 0 0,-1 1 0,0-1 0,-1-1 0,1 1 0,-1 0 0,-3 5 0,-5 2 124,0 0 0,0-1 0,-15 12 1,21-20-327,1 1 0,-1-1 0,0 0 0,0 0 0,0 0 1,0-1-1,0 0 0,0 0 0,-1 0 0,1-1 1,-1 0-1,-8 1 0,13-2-118,1 0 1,-1 0 0,0 0-1,1 0 1,-1 0-1,0-1 1,1 1-1,-1 0 1,0 0-1,1-1 1,-1 1-1,1 0 1,-1-1-1,1 1 1,-1-1-1,1 1 1,-1 0-1,1-1 1,-1 1-1,1-1 1,-1 1-1,1-1 1,0 0-1,-1 1 1,1-1-1,0 1 1,0-1 0,-1 0-1,1 1 1,0-1-1,0 0 1,0 1-1,0-2 1,2-25-7800,11 1 259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13 4610,'0'0'18030,"-1"-3"-16021,-2-6-727,3 11-149,1-1-1073,0 1 0,0-1 0,0 1 0,0-1 0,0 0 0,0 0 0,0 0 0,0 0 0,0 0 0,1 0 0,-1 0 1,1 0-1,-1 0 0,3 1 0,150 57 585,-152-58-643,1 0-1,0 0 1,0 1 0,-1 0-1,1-1 1,-1 1-1,1 0 1,-1 0-1,0 1 1,0-1-1,0 0 1,0 1-1,0-1 1,-1 1-1,1-1 1,-1 1-1,0 0 1,1 0 0,0 3-1,-1 3 43,1 0-1,-1 0 0,-1 0 1,0 18-1,0-6 104,-1-3 37,0-1 0,-1 1-1,-1-1 1,0 0-1,-7 20 1,-36 76 478,23-61-558,11-23-560,10-30-1781,-6-2-3004,3-14-1178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8340,'0'0'19017,"40"13"-18297,-15 1-368,5-7-352,6 6-352,4 1-2065,0-8-2642,10 8-2848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5811,'0'0'14873,"13"0"-12522,-8 0-2134,3 0 73,-1 0 1,0 0-1,0 1 1,0 0-1,0 0 1,10 3-1,-15-3-234,0 0 1,0 0-1,0 0 1,-1 0-1,1 1 1,0-1-1,0 0 1,-1 1-1,1-1 1,-1 1-1,1 0 1,-1 0-1,0-1 1,1 1-1,-1 0 1,0 0-1,0 0 1,0 0-1,-1 1 1,1-1-1,-1 0 1,1 0-1,-1 0 1,1 0-1,-1 5 1,1 5 211,0 1 1,-1 0-1,0-1 1,-1 1-1,-1 0 1,0-1 0,0 1-1,-1-1 1,-1 0-1,0 0 1,-9 17-1,0-6 67,8-16-278,0 0-1,1 1 1,0 0-1,0 0 1,1 0-1,0 1 1,1-1-1,0 0 1,0 1 0,0 0-1,1-1 1,0 14-1,1-22-57,1 0 0,-1 0 0,0 0 0,0 1 0,0-1 0,0 0 0,0 0-1,0 0 1,0 0 0,1 0 0,-1 0 0,0 1 0,0-1 0,0 0 0,0 0 0,0 0 0,1 0 0,-1 0 0,0 0-1,0 0 1,0 0 0,0 0 0,1 0 0,-1 0 0,0 0 0,0 0 0,0 0 0,1 0 0,-1 0 0,0 0-1,0 0 1,0 0 0,0 0 0,1 0 0,-1 0 0,0 0 0,0 0 0,0 0 0,0 0 0,1 0 0,-1-1-1,0 1 1,0 0 0,0 0 0,0 0 0,0 0 0,0 0 0,1-1 0,0 1-10,13-8-209,0-1-1,0 0 1,-1-1-1,-1 0 1,13-13-1,12-10-1017,80-74-7296,-91 82 5399,50-44-7902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46 0 3858,'0'0'17405,"8"2"-17224,-2-2-152,0 1 0,1 0-1,-1 0 1,0 1-1,1 0 1,-1 0-1,0 0 1,0 1-1,0 0 1,-1 0-1,1 1 1,-1-1-1,0 1 1,0 0-1,0 1 1,0-1-1,-1 1 1,0 0-1,0 0 1,0 0 0,0 1-1,-1-1 1,0 1-1,0 0 1,2 8-1,0 5 297,-2 0-1,-1 0 1,0 0 0,-1 0-1,-1 0 1,-1 1 0,-1-1-1,-1 0 1,0 0 0,-1 0-1,-1-1 1,-1 0 0,-1 0-1,0 0 1,-18 30 0,-14 20-582,-56 74 1,93-153-7111,4-10 3032,-1 20 3909,7-33-9800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7459,'0'0'17929,"125"68"-17465,-85-55-464,5-6-16,-10 0-1953,6-7-2049,-11 0-5410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71 0 4178,'0'0'15735,"-10"25"-14041,-35 85-74,42-99-1383,-1 0 1,2 1-1,-1 0 1,2-1-1,-1 1 1,2 0-1,0 15 1,0-7 105,0-13-297,0 0 0,0 0 1,1-1-1,0 1 0,0 0 0,1-1 0,0 1 0,0 0 0,0-1 0,1 0 0,0 0 0,0 0 0,0 0 0,1 0 1,0-1-1,0 1 0,1-1 0,-1 0 0,1 0 0,0-1 0,1 0 0,-1 1 0,1-2 0,-1 1 0,1-1 0,0 0 1,1 0-1,-1 0 0,0-1 0,1 0 0,-1 0 0,14 1 0,-12-1-266,1-1 0,0 0 0,-1-1 0,1 0-1,0 0 1,0-1 0,-1 0 0,14-3 0,-17 2-319,1 0 0,-1-1-1,0 1 1,0-1 0,1-1 0,-2 1 0,1-1-1,0 1 1,-1-1 0,0-1 0,0 1 0,0-1 0,3-4-1,24-38-7589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25.8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10725,'0'0'10546,"25"6"-8217,79 19-344,-91-21-1694,0 0-1,0 1 1,0 1 0,-1 0-1,0 1 1,0 0 0,0 1-1,-1 0 1,-1 1 0,1 0 0,-1 0-1,-1 1 1,14 18 0,-8-5-18,-1 1 0,0 0 0,-2 1 1,-1 0-1,9 30 0,-15-39-177,-1 0 0,-1 0-1,0 1 1,-1-1 0,0 1-1,-2 16 1,0-24-58,-1-1 0,-1 1 0,1-1 1,-1 0-1,-1 0 0,0 0 0,0 0 0,0 0 0,-1 0 1,-5 8-1,-8 10 146,-28 32 1,34-44-171,-49 52-171,59-65-793,1-13-5270,0-9 565,0-11-4029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196 0 12038,'0'0'11605,"-145"149"-8804,120-115-1744,10-14-801,4-6-256,11-7-465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61 0 10405,'0'0'13147,"17"13"-11487,56 41-780,-70-51-839,1 0 0,-1 0-1,0 1 1,0-1 0,0 1 0,-1 0 0,1 0 0,-1 0 0,0 0-1,0 0 1,0 0 0,-1 1 0,1-1 0,-1 0 0,0 1-1,-1-1 1,1 1 0,-1 0 0,1-1 0,-2 1 0,1-1 0,0 1-1,-2 7 1,0 5 46,1-9-43,0 0 0,0-1 1,-1 1-1,0 0 0,-1-1 0,1 1 0,-1-1 0,-1 0 1,0 0-1,0 0 0,-7 9 0,-6 4 49,-1 1 0,-21 17 0,-6 7-21,42-42-78,1-1 0,-1 1 0,1 0 0,0 0 0,0 0 0,0 0 0,0 0 0,1 0 0,-1 1 0,1-1 0,-1 0 0,1 1 0,1-1 0,-1 1 1,0-1-1,1 1 0,-1 3 0,18-5-130,-8-3-6,1 0 0,-1 0 1,0-1-1,0 0 0,0 0 1,0-1-1,0-1 0,-1 1 0,1-1 1,9-6-1,8-7-4311,39-34 1,-57 44 2924,34-28-9891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187 0 5314,'0'0'11827,"-12"27"-9786,-3 7-1482,-33 76 3356,-46 157-1,88-236-3546,1-1 0,1 1 0,2 59 1,2-88-368,0-1 0,-1 1 1,1 0-1,0-1 0,1 1 1,-1-1-1,0 1 0,0 0 1,1-1-1,-1 1 0,1-1 1,-1 1-1,1 0 0,0-1 1,-1 0-1,1 1 0,0-1 1,2 3-1,-1-3-3,0 0 1,0 0 0,1-1-1,-1 1 1,0-1-1,1 1 1,-1-1-1,0 1 1,1-1 0,-1 0-1,5-1 1,-2 1-28,0-1 0,0 0 0,1-1 1,-1 1-1,-1-1 0,1 0 0,0 0 1,0-1-1,-1 1 0,1-1 0,-1 0 1,0 0-1,0-1 0,0 1 0,0-1 1,4-5-1,1-2-127,0 0 1,-1-1-1,0 0 1,-1 0-1,7-15 1,-10 18 96,-1 0 1,0 0-1,0-1 1,-1 1-1,-1-1 1,1 0-1,-2 1 1,1-1 0,-1 0-1,-3-19 1,3 28 69,-1 0 0,1 0 0,-1-1 0,1 1 0,-1 0 0,0 0 0,1 0 1,-1 0-1,0 0 0,0 0 0,0 0 0,0 0 0,0 0 0,0 0 0,0 0 0,0 1 0,0-1 1,0 0-1,0 1 0,0-1 0,-1 1 0,1-1 0,0 1 0,0 0 0,-3-1 0,-35-1 433,30 3-309,1-1-99,1 1 0,0 0 0,-1 0 0,1 1 1,0 0-1,0 0 0,0 1 0,0 0 0,1 0 1,-1 1-1,1 0 0,0 0 0,0 0 0,0 1 0,-9 9 1,15-14-84,0 0 1,0 0 0,0 0-1,0 0 1,-1 0 0,1 0 0,0 0-1,0 0 1,0 0 0,0 0-1,0 0 1,-1 0 0,1 1-1,0-1 1,0 0 0,0 0-1,0 0 1,0 0 0,0 0-1,0 0 1,-1 1 0,1-1 0,0 0-1,0 0 1,0 0 0,0 0-1,0 1 1,0-1 0,0 0-1,0 0 1,0 0 0,0 0-1,0 1 1,0-1 0,0 0-1,0 0 1,0 0 0,0 0 0,0 1-1,0-1 1,0 0 0,0 0-1,1 0 1,-1 0 0,0 1-1,0-1 1,0 0 0,0 0-1,0 0 1,0 0 0,0 0 0,0 0-1,1 0 1,-1 1 0,0-1-1,0 0 1,0 0 0,13 1-5153,-7-2 4621,38 1-6537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247 0 7684,'0'0'8499,"-27"5"-4886,-87 17-868,107-20-2454,-1-1 0,1 1 0,1 1 1,-1-1-1,0 1 0,0 0 0,1 1 0,0 0 0,0 0 1,0 0-1,0 1 0,1-1 0,-1 1 0,-6 9 0,11-14-295,1 1 0,0-1 0,0 0 0,-1 1 0,1-1 0,0 0 0,0 0 0,0 1 0,-1-1 0,1 0 0,0 1 0,0-1 0,0 1 0,0-1 0,0 0 0,0 1 0,0-1 0,0 0 0,0 1 0,0-1 0,0 1 0,0-1 0,0 0 0,0 1 0,0-1 0,0 0 0,0 1 0,0-1 0,0 0 0,1 1 0,-1-1 0,0 0 0,0 1 0,0-1 0,1 0 0,-1 1 0,0-1 0,0 0 0,1 0 0,-1 1 0,0-1 0,1 0 0,-1 0 0,0 1 0,1-1 0,-1 0 0,0 0 0,1 0 0,-1 0 0,0 0 0,1 0 0,-1 0 0,1 0 0,-1 0 0,0 0 0,1 0 0,-1 0 0,0 0 0,2 0 0,28 0-490,-25 0 401,187-12-4548,-187 11 4483,-3 1 82,1-1 0,-1 1 1,0 0-1,1 0 0,-1 0 1,1 0-1,-1 0 0,1 0 1,-1 1-1,1-1 0,2 2 0,-4-1 77,-1 0-1,1 0 0,0 0 0,0 1 0,-1-1 0,1 0 0,-1 1 0,1-1 0,-1 0 0,0 1 0,1-1 0,-1 1 0,0-1 0,0 1 0,0-1 0,0 1 1,0-1-1,-1 3 0,1 10 413,-2 0 0,1 0 0,-2-1 1,0 1-1,0 0 0,-1-1 0,-1 0 0,-8 17 1,-8 9 1387,-34 48 1,6-11-1065,46-71-744,0 0-292,3-21-13022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102 33 8452,'0'0'14655,"-5"-8"-13004,5 6-1599,-1 1 1,0-1-1,0 1 1,0-1-1,0 1 1,0 0-1,0-1 0,0 1 1,0 0-1,0 0 1,-1 0-1,1 0 1,0 0-1,-1 0 0,1 0 1,-1 0-1,1 1 1,-1-1-1,1 0 1,-1 1-1,1 0 0,-1-1 1,-2 1-1,1 1 11,0 0 0,0 0 0,0 1 0,1-1-1,-1 1 1,0 0 0,1 0 0,-1 0 0,1 0 0,0 0-1,0 1 1,0-1 0,0 1 0,0-1 0,1 1 0,-3 4-1,3-6-9,-16 29 577,17-29-628,-1-1 1,1 1-1,-1 0 0,1 0 0,0 0 0,-1-1 1,1 1-1,0 0 0,-1 0 0,1 0 0,0 0 0,0-1 1,0 1-1,0 0 0,0 0 0,0 0 0,0 0 1,0 0-1,0 0 0,0 0 0,0-1 0,1 1 1,-1 0-1,0 0 0,1 0 0,-1 0 0,0-1 0,1 1 1,-1 0-1,1 0 0,-1-1 0,2 2 0,4-1-74,1 1 0,-1-2 0,1 1 0,-1-1 0,1 0-1,9-1 1,3 0-108,139-6-3598,-157 8 3751,0-1 0,-1 1 0,1-1 1,0 0-1,-1 1 0,1-1 0,-1 1 0,1 0 0,0-1 0,-1 1 1,1-1-1,-1 1 0,0 0 0,1-1 0,-1 1 0,0 0 1,1-1-1,-1 1 0,0 0 0,0 0 0,1-1 0,-1 1 0,0 0 1,0 0-1,0 0 0,0-1 0,0 1 0,0 0 0,0 0 0,0-1 1,-1 1-1,1 0 0,0 0 0,-1 1 0,1 5-57,-1 4 201,0 0 0,-1 0 1,0 0-1,-1-1 1,0 1-1,0-1 0,-1 1 1,-6 10-1,-51 82 2415,32-56-1585,18-29-609,-70 128 1301,77-140-2138,3-10-1807,7-14-1468,23-19-2312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377 0 7764,'0'0'5338,"-22"27"-1277,-2 2-2665,1-1 34,0 0 0,2 2-1,1 0 1,-17 35 0,27-44-981,1 0 1,0 0 0,2 1 0,0 0-1,2 0 1,0 0 0,1 1-1,-1 44 1,5-57-453,0-5 9,0-1 1,0 0-1,0 0 1,0 0 0,1 0-1,0 0 1,1 6-1,-1-9-34,0 0-1,0 1 0,-1-1 1,1 0-1,0 0 1,0-1-1,0 1 0,0 0 1,0 0-1,0 0 1,0-1-1,1 1 0,-1 0 1,0-1-1,0 1 1,1-1-1,-1 1 0,0-1 1,0 0-1,1 0 1,-1 1-1,0-1 0,1 0 1,-1 0-1,0 0 1,2-1-1,4 1-133,-1 0 0,0 0 0,0-1 1,0 0-1,0-1 0,0 1 0,0-1 0,0 0 0,0 0 0,-1-1 1,1 0-1,-1 0 0,0 0 0,0-1 0,0 1 0,0-1 0,0 0 1,-1-1-1,0 1 0,0-1 0,0 0 0,0 0 0,4-8 1,-4 7 199,0 0 1,-1-1 0,0 1-1,0 0 1,0-1 0,-1 0-1,0 1 1,0-1 0,-1 0-1,0 0 1,1-14 0,-10 20 2541,-12 3-2146,1 0 1,0 1 0,1 2 0,-1 0 0,1 0-1,-26 13 1,-37 10-1706,68-24-354,0-1 0,0-1 0,0 0 0,-19 0 0,21-2-7328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58 0 10293,'0'0'6813,"-6"25"-4945,-9 42-8,-5 71-1,11 97 1783,9-232-4467,0-13-5169,1-31-1115,1-43-2081,-3 78 9608,0 1 0,1-1 0,-2 0 1,1 0-1,-1 1 0,-2-19 15022,5 23-15023,7-3-910,185-72 4579,7-2-4904,-197 77 416,0-1 1,0 1-1,-1 0 0,1-1 1,-1 1-1,1-1 0,-1 1 1,1-1-1,-1 0 1,0 0-1,0-1 0,4-3 1,-6-1-4095,-9 6-765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7155,'0'0'14919,"125"128"-13094,-70-101-785,-4 0-671,4-6-369,-10 6-865,-15-7-2432,-10 0-3362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76 1 2961,'0'0'13265,"0"11"-9562,-4 61-1635,-4 0 1,-21 94-1,-4 31-493,31-163-1477,3-21-113,-1-11-44,0-4-48,5-15 22,1-1-1,0 1 1,2 1-1,-1-1 1,19-27-1,-10 17 17,-12 18 12,1 0 0,0 1 0,0 0-1,1 0 1,0 0 0,0 1 0,1 0-1,0 0 1,0 1 0,9-7 0,-16 13 50,1 0 0,-1 0 1,1 0-1,0 0 0,-1 0 0,1 0 1,0 1-1,-1-1 0,1 0 1,-1 0-1,1 0 0,0 1 0,-1-1 1,1 0-1,-1 0 0,1 1 1,-1-1-1,1 1 0,-1-1 0,1 0 1,-1 1-1,1-1 0,-1 1 1,1-1-1,-1 1 0,0-1 0,1 1 1,-1 0-1,0-1 0,0 1 1,1 0-1,9 24 166,-8-20-85,8 23 909,11 50-1,-14-52-642,-7-12-45,2-1-2176,1-10-2139,4-5-3283,2-3-698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61 1 816,'0'0'20026,"-40"122"-18186,30-68-127,0 0-336,10-7-1,0-6-767,0-14-321,5-7-272,10-6-32,5-14-288,10 0-1361,0-7-1585,15-20-1424,-5-20-2577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33.4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4434,'0'0'19673,"16"2"-17661,7 2-1410,5 1 807,56 4 0,177-9-398,-260 0-1755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48 1 9957,'0'0'9217,"-6"26"-7253,-19 87-348,19-82-899,1 0-1,2 1 1,1-1-1,3 41 1,0-15-578,15-74-873,32-38 464,50-63 487,-83 98-1914,23-46 1,-19 39-7642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8148,'0'0'8996,"65"48"-8996,-55-48-2881,5 0-4323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86 1 320,'0'0'21546,"24"16"-19430,80 55-286,-94-63-1599,0 0 1,0 1 0,-1 1-1,0 0 1,-1 0 0,0 0-1,0 1 1,-1 0 0,0 1-1,-1 0 1,-1 0 0,0 0-1,6 23 1,-5-6-29,-2 0 1,-1-1-1,-1 1 1,-3 47-1,-1-56-139,-1-1 0,0 1-1,-1-1 1,-1 0-1,-1 0 1,-1-1 0,0 0-1,-17 30 1,15-32-93,-1-1-1,-1 0 1,0 0 0,0-1 0,-2 0 0,1-1-1,-2-1 1,0 0 0,-25 16 0,32-24-274,1-1 1,-1 0 0,1 0-1,-1-1 1,0 0 0,0 0 0,-8 0-1,-29 1-5997,14-3-1776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0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5186,'0'0'16960,"31"13"-15191,101 46-302,-43-14 128,-72-35-1130,-14-9-367,-1 0 0,0 1 0,0-1 1,0 0-1,0 1 0,-1 0 0,1-1 0,0 1 1,-1 0-1,1 0 0,-1 0 0,1 0 0,-1 0 1,0 0-1,2 4 0,-2-1 176,0 1 0,0-1-1,-1 1 1,1-1 0,-2 9 0,1-2-17,0-6-200,0 0 1,-1 0-1,0 0 0,-1 0 1,1 0-1,-1 0 0,0 0 1,0 0-1,-1 0 0,0-1 1,-3 7-1,-6 4 193,0-1-1,-17 18 1,17-21-146,1 2 0,0-1 1,-13 22-1,23-33-104,0-1 0,0 1 0,0 0 0,0-1 0,0 1 0,1 0 0,-1 0 0,1-1 0,-1 1 0,1 0 0,0 0 0,0 0 0,0-1 0,0 1 0,0 0 0,0 0 0,1 2 0,-1-3 0,1 0 0,0 0 0,-1 0 0,1 0 0,0 0 0,0 0 0,-1-1 0,1 1 0,0 0 0,0 0 0,0-1 0,0 1 0,0-1 0,0 1 0,0-1 0,0 1 0,0-1 0,1 0 0,-1 1 0,0-1 0,0 0 0,0 0 0,0 0 0,0 0 0,1 0 0,0 0 0,6-1-40,-1 0-1,0 0 1,0 0-1,0-1 1,0 0-1,0 0 1,0-1-1,-1 0 1,8-4-1,59-40-1099,-29 16-4,-35 26 672,37-23-4224,-14 6-3412,7-5-8310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11 5859,'0'0'16709,"5"-1"-15786,27-4-555,0 2 0,1 2 0,42 3 1,-12-1-266,-31 1-56,-1 1 0,0 2-1,38 10 1,-37-7 41,-31-8 34,0 1 0,0-1-1,-1 1 1,1-1 0,0 1 0,0 0-1,0 0 1,-1-1 0,1 1-1,0 0 1,-1 0 0,1 0-1,-1 0 1,1-1 0,-1 1 0,1 0-1,-1 0 1,1 0 0,-1 0-1,0 0 1,0 0 0,0 0 0,0 1-1,1-1 1,-1 0 0,0 0-1,-1 0 1,1 0 0,0 0-1,0 1 1,-8 39 404,8-39-476,-45 137 1203,-5 23-286,12 22-610,37-244-11682,1 32 4058,0-6-4264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5555,'0'0'18968,"80"75"-17127,-35-62-784,-5 1-465,-10-7-384,-5-1-160,-9-6-48,-11 0-432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0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246 138 1553,'0'0'10911,"11"12"-8630,3 3-1414,31 39 7030,-46-107-2509,-4 2-4071,3 44-1280,1 0 1,-1-1 0,-1 1 0,1 0 0,-1 1 0,0-1-1,-1 0 1,0 1 0,0 0 0,0 0 0,-10-10-1,12 13-4,0 1-1,0 0 1,0 0-1,0 1 1,-1-1-1,1 0 1,-1 1-1,1-1 1,-1 1-1,1 0 1,-1 0-1,0 0 1,0 0-1,0 0 1,0 1-1,1-1 1,-1 1-1,0 0 1,0 0-1,-3 0 1,1 1-13,1 0 1,0 0-1,0 1 1,0 0-1,0-1 1,0 1-1,0 1 0,0-1 1,0 1-1,1-1 1,-7 7-1,-4 6-8,0 1 1,1 1-1,1 0 0,-14 25 1,22-35 9,-5 8 25,0 0 1,0 1 0,2 0 0,0 0-1,0 0 1,2 1 0,0 0 0,1 0 0,1 1-1,-2 20 1,5-37-48,0 1-1,0-1 1,0 0 0,1 0-1,-1 0 1,0 0 0,0 0 0,1 0-1,-1 0 1,1 0 0,-1 0-1,1 0 1,-1 0 0,1 0-1,0 0 1,-1 0 0,1 0-1,0 0 1,0 0 0,0-1-1,0 1 1,1 0 0,0 1-7,1-1 0,0 0 1,-1 0-1,1 0 0,0 0 1,0 0-1,0-1 0,5 1 1,2 0-9,-1-2 1,1 1-1,0-1 0,-1 0 1,12-4-1,-9 1-8,0-1-1,0 0 1,-1-1-1,0 0 0,0-1 1,0 0-1,-1-1 1,15-15-1,-8 7-83,0-2 0,-2 0 0,24-34 0,-37 47 93,-1 5 14,-1-1-1,0 0 0,1 0 0,-1 1 1,0-1-1,1 0 0,-1 1 1,1-1-1,-1 1 0,1-1 0,-1 0 1,1 1-1,0-1 0,-1 1 1,1 0-1,0-1 0,-1 1 1,1-1-1,0 1 0,-1 0 0,2-1 1,-1 14 21,-4 43 252,-3-1 0,-2 1 1,-3-1-1,-29 88 0,25-76-1352,12-49-134,-1 1 0,-10 27 0,12-40 885,0-1-1,-1 1 1,0-1-1,0 0 1,-1 0-1,1 0 1,-1-1-1,0 1 1,0-1-1,-1 0 1,1 0-1,-6 4 1,-20 8-4882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1 3426,'0'-1'19789,"12"4"-19302,10 4-32,-1 0 1,0 2-1,36 21 1,-54-28-417,0 0 0,0 0 0,0 0 0,-1 1 0,0-1 0,1 1 0,-1-1 0,0 1 0,0 0 0,0 0 0,0 0 0,-1 0 0,1 0 0,-1 0 0,0 0 0,0 1 0,0-1 0,0 0 0,-1 1 0,1-1 0,-1 1 0,0-1 0,0 1 1,0-1-1,0 1 0,-1-1 0,-1 7 0,0-3 85,-1 0-1,1-1 1,-1 1 0,0-1 0,-1 1 0,0-1 0,0 0 0,0 0 0,-1-1 0,0 1 0,-9 8 0,3-6 49,-1 1 0,-19 9 0,-4 3 49,30-15-184,4-5-145,17-1-1435,-6 0 1492,0 1 0,0 0 1,-1 1-1,1 0 0,0 0 0,-1 1 1,0 1-1,0-1 0,0 1 1,14 9-1,-22-12 80,1 1 0,0 0 0,-1-1 1,1 1-1,-1 0 0,1 0 0,-1 0 0,0 0 0,0 0 0,0 0 1,0 0-1,0 0 0,0 1 0,-1-1 0,1 0 0,-1 0 1,1 1-1,-1-1 0,0 0 0,0 1 0,0-1 0,0 0 0,0 1 1,-1-1-1,0 4 0,0-1 72,-1 0-1,1 0 1,-1 0 0,0 0-1,0 0 1,-1-1-1,1 1 1,-1-1 0,0 1-1,-5 4 1,-3 3 11,0 0 1,-1 0-1,-1-1 1,0-1-1,-1 0 0,0-1 1,-30 14-1,44-23-194,0 1 0,-1-1 0,1 0-1,0 0 1,0 0 0,-1 0 0,1 0 0,0 0-1,-1 0 1,1 0 0,0 0 0,-1 0 0,1 0-1,0 0 1,-1-1 0,1 1 0,0 0 0,0 0-1,-1 0 1,1 0 0,0 0 0,-1-1 0,1 1-1,0 0 1,0 0 0,0 0 0,-1-1 0,1 1-1,0 0 1,0 0 0,0-1 0,-1 1 0,1 0-1,0-1 1,0 1 0,0 0 0,0-1 0,-3-18-2396,6-18-2542,10-9-2947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41 1 4722,'0'0'15223,"0"115"-12278,0-54-511,0 7-594,-10-7-639,0-1-673,0-5-464,5-15-64,0-13-1088,5-13-1970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0 176 3698,'0'0'18752,"1"-8"-17186,3 1-1447,0-1 0,0 1-1,0-1 1,1 1 0,0 0-1,0 1 1,1 0 0,6-7-1,3-2-49,10-13-21,15-20-3668,-40 47 3332,1 1 0,-1-1-1,0 1 1,1-1 0,-1 1 0,1-1 0,-1 1 0,1-1 0,-1 1 0,1 0 0,-1-1 0,1 1 0,-1 0 0,1-1 0,0 1 0,-1 0 0,1 0 0,-1 0 0,1-1 0,0 1 0,-1 0 0,1 0 0,0 0 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33.7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1 5218,'0'0'16413,"0"18"-14164,-4 142 2372,3-108-3715,-1-19-425,3 1-1,5 44 1,-6-73-294,1-24-249,-2-17-915,-4 12-2475,-4 4-2940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115 0 7091,'0'0'15159,"-55"142"-12261,35-81-1154,0-7-847,5-13-529,10-14-368,5-7 0,0-6-416,0-7-1425,0 0-1441,10-7-8947,15 0 1856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204 1 10261,'0'0'15903,"-16"3"-15169,3-1-623,0 1 1,1 1 0,-1 0 0,1 1 0,0 0 0,0 1-1,1 0 1,0 0 0,0 2 0,-18 14 0,24-17-56,-1 1 0,2-1 0,-1 1 1,1 0-1,-5 9 0,8-14-64,0 0 0,1 0 0,-1 0-1,1 0 1,-1 1 0,1-1 0,-1 0 0,1 0 0,0 0-1,-1 1 1,1-1 0,0 0 0,0 0 0,0 0 0,0 1 0,0-1-1,1 0 1,-1 0 0,0 0 0,0 1 0,1-1 0,-1 0-1,1 0 1,-1 0 0,1 0 0,-1 0 0,1 0 0,0 0 0,-1 0-1,1 0 1,0 0 0,0 0 0,0 0 0,0 0 0,0-1-1,0 1 1,0 0 0,0-1 0,0 1 0,0-1 0,0 1 0,0-1-1,2 1 1,13 4-272,-1-2 0,1 1 0,0-2 0,0 0-1,0-1 1,22-1 0,5-3-986,50-9 0,-93 12 1280,1 0-1,-1 0 0,1-1 0,-1 1 1,1 0-1,0 0 0,-1 0 1,1 0-1,0 0 0,-1 0 0,1 0 1,-1 0-1,1 0 0,0 0 0,-1 0 1,1 1-1,-1-1 0,1 0 0,-1 0 1,1 1-1,0-1 0,-1 0 0,1 0 1,-1 1-1,1-1 0,-1 1 0,0-1 1,1 0-1,-1 1 0,1-1 0,-1 1 1,0-1-1,1 1 0,-1-1 0,0 1 1,1 0-1,-1-1 0,0 1 0,-2 24 1461,0-18-1570,-2 12 642,-2 0 1,0 0-1,-2 0 0,-15 30 1,2-6 189,-73 158 593,57-120-1644,27-73-93,4-6-1437,3-32-11507,3-8 1032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0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11 150 3185,'0'0'10256,"0"0"-10041,0 0 1,-1 0-1,1 0 1,0 0-1,0 1 1,-1-1-1,1 0 1,0 0-1,0 0 1,-1 0-1,1 0 1,0 0-1,0 0 1,-1 0 0,1 0-1,0 0 1,0 0-1,-1 0 1,1 0-1,0 0 1,-1 0-1,1 0 1,0 0-1,0 0 1,-1 0-1,1 0 1,0 0-1,0 0 1,-1 0-1,1 0 1,0-1-1,0 1 1,-1 0-1,1 0 1,0 0-1,0 0 1,0-1-1,0 1 1,-1 0-1,1-1 1,1-2-193,-1 0 0,1 0 1,1-1-1,-1 1 0,0 0 1,1 0-1,-1 0 0,1 0 0,0 0 1,0 1-1,0-1 0,0 0 1,1 1-1,-1 0 0,1-1 0,5-2 1,55-37-1468,-50 34 459,50-25-6328,-36 20 721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276 144 2353,'0'0'8852,"-5"-19"-5381,-3-4-1992,-14-34 1,21 54-1295,-1 0 0,1 0 0,-1 1 1,0-1-1,0 1 0,0-1 0,-1 1 0,1 0 1,0 0-1,-1 0 0,0 0 0,1 0 1,-1 0-1,0 1 0,0 0 0,0-1 0,-5 0 1,1 0 255,-1 1 0,1 0 0,-1 0 0,1 1 0,-10 1 0,4-1 166,8-1-522,1 1-1,0 0 1,-1 0 0,1 0 0,-1 1-1,1 0 1,0-1 0,-1 1 0,1 1-1,0-1 1,0 1 0,0-1-1,0 1 1,0 1 0,0-1 0,0 0-1,1 1 1,-1 0 0,1 0 0,0 0-1,0 0 1,0 0 0,0 1 0,0-1-1,1 1 1,0 0 0,0 0 0,0 0-1,-3 7 1,2-2-64,0 0 1,0 0-1,1 0 0,0 1 0,0-1 0,1 1 0,1-1 1,-1 1-1,2 0 0,-1-1 0,1 1 0,1-1 1,-1 1-1,7 17 0,4 0 65,0-1 0,1 0 0,27 38 0,-18-31 28,19 41 0,-36-63-96,-1 0 0,0 0 0,0 0 0,-1 1 0,0-1 0,-1 1 0,-1 0-1,1 13 1,-2 43 615,0-67-606,0 0 1,0 0-1,0 0 1,-1-1-1,1 1 1,0 0-1,-1 0 1,1-1-1,0 1 1,-1 0-1,1 0 1,-1-1-1,1 1 1,-1 0-1,1-1 0,-1 1 1,0-1-1,1 1 1,-1-1-1,1 1 1,-1-1-1,0 1 1,0-1-1,1 0 1,-1 1-1,0-1 1,0 0-1,0 0 1,1 0-1,-1 0 1,0 1-1,0-1 1,0 0-1,1 0 1,-1 0-1,0 0 1,0-1-1,0 1 1,1 0-1,-1 0 1,0 0-1,0-1 1,0 1-1,0-1 1,-4 0 67,1 0 0,-1-1 0,1 1 0,-1-1 0,1 0 0,-5-4 0,5 3-66,0 0 1,0 0-1,0-1 1,1 0 0,0 0-1,0 0 1,0 0-1,0 0 1,1-1-1,-1 1 1,1-1-1,0 0 1,1 1-1,-3-9 1,1-3 43,1 0 1,1-1-1,1-20 0,0 37-73,0-9-10,1 1 0,1-1 0,-1 1 0,1 0 0,1 0 0,-1 0 0,1 0-1,1 0 1,0 1 0,5-10 0,10-11-140,28-33-1,-15 20-61,-12 15-338,23-33-2199,-22 22-3460,-19 22-82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9476,'0'0'13615,"2"4"-12708,1 0-775,-1 0 0,1 0 0,0 0 0,0-1 0,0 1 0,0-1 0,1 0 1,-1 0-1,1 0 0,0-1 0,0 1 0,0-1 0,0 0 0,0 0 0,1 0 0,-1-1 1,1 1-1,8 1 0,11 2 219,0-1 1,33 2-1,14-4 1200,-53-3-3389,-2 1-3096,-1 0-4238,-24 0-635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76 0 9188,'0'0'11376,"-6"26"-9879,-33 164 1702,8-33-1148,36-157-2339,16-2 169,0 0-1,0-2 1,32-8-1,-28 5 204,-1 2 0,31-3-1,-39 6-70,0 2-1,1 0 0,-1 0 1,0 1-1,24 6 1,-36-6 16,1 0 0,-1 1 1,0-1-1,0 1 0,0 0 1,-1 0-1,1 1 1,0-1-1,-1 1 0,0 0 1,1 0-1,-1 0 0,0 0 1,-1 0-1,1 1 0,0 0 1,-1-1-1,0 1 0,0 0 1,0 0-1,0 0 1,-1 0-1,0 0 0,2 8 1,-1-2 122,0 0 1,-1 0 0,0 1-1,0-1 1,-1 0-1,-1 0 1,1 1 0,-4 11-1,2-16-74,1 1 0,-1-1 0,-1 0 0,1-1 0,-1 1 0,0 0 0,0-1 0,-1 0 0,0 1 0,0-1 0,0-1 0,0 1 0,-9 6 0,-1 0 75,0-1 0,0-1 1,-1-1-1,-1 0 0,-19 8 0,25-13-56,0 1 0,0-2 0,0 1 0,-1-2 0,1 1 0,-1-1 0,1-1 0,-1 0 0,-18-2 0,24 1-131,1-1 0,-1 0 0,0 0 0,1 0 1,0 0-1,-1-1 0,1 0 0,0 0 0,1 0 0,-1 0 1,0 0-1,1-1 0,0 0 0,0 1 0,-4-6 0,-7-17-4220,5 0-5867,9 13-134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232 192 2369,'0'0'18739,"1"-22"-16975,2-6-1136,1-6 754,-2-36-1,-2 69-1259,-1-1 0,1 0 0,0 1 0,0-1 1,-1 0-1,1 1 0,-1-1 0,1 1 0,-1-1 0,0 1 1,0-1-1,1 1 0,-1 0 0,0-1 0,0 1 0,-1 0 1,1 0-1,0-1 0,0 1 0,0 0 0,-1 0 1,1 0-1,-1 1 0,1-1 0,-1 0 0,1 0 0,-1 1 1,1-1-1,-1 1 0,1-1 0,-1 1 0,0 0 0,1 0 1,-1 0-1,-3 0 0,-1 0-61,0 0-1,0 0 1,0 1-1,0-1 1,0 1-1,0 1 1,0-1 0,-10 5-1,7-1-77,0 0-1,0 1 0,0 0 1,1 0-1,0 1 0,0 0 1,0 0-1,1 1 1,0 0-1,1 0 0,0 1 1,0 0-1,1 0 0,0 0 1,0 1-1,1-1 1,1 1-1,-1 0 0,2 0 1,-1 1-1,1-1 0,0 11 1,2-8 2,-1-6 12,1 0-1,1-1 1,-1 1 0,1 0-1,2 7 1,-3-12 3,1 0 0,0 0-1,0 0 1,0 0 0,0 0 0,0-1-1,0 1 1,0 0 0,1-1 0,-1 1-1,1-1 1,-1 1 0,1-1 0,0 1-1,-1-1 1,1 0 0,0 0 0,0 0-1,0 0 1,3 1 0,4 0-18,-1 1 1,1-1 0,0-1-1,0 0 1,1 0 0,-1-1-1,0 0 1,0 0 0,0-1-1,0-1 1,0 1 0,0-1-1,0-1 1,-1 0 0,1 0-1,-1-1 1,0 0 0,1 0-1,-2 0 1,1-1 0,-1-1-1,1 1 1,9-11 0,-7 6-37,0 1 1,14-18-1,-23 25 193,-3 24-35,0-1 1,-1 0-1,-2 0 0,0-1 0,-14 37 1,-1 5 152,-65 254 237,64-255-2943,16-59-2548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6 7395,'0'0'15549,"0"-2"-14271,9-1-1113,-1 3 13,0 0 0,-1 0 1,1 1-1,0 1 0,-1-1 0,1 1 0,-1 1 0,13 5 0,4 0 284,-15-5-367,-1 0 0,0 0 0,-1 0 0,1 1 0,0 0 0,-1 1 0,0-1 0,0 2 0,0-1 0,-1 1 0,10 10 0,-12-10-17,0 0 0,0 0 0,-1 0 0,0 1 0,0 0 0,0 0 0,-1-1 1,0 1-1,0 1 0,-1-1 0,0 0 0,0 0 0,0 14 0,-2-17-25,1 1-1,-1 0 1,0-1 0,0 1-1,-1-1 1,1 1-1,-1-1 1,0 0 0,0 1-1,0-1 1,-1 0-1,1 0 1,-1-1 0,0 1-1,0-1 1,-7 7 0,-5 3 104,-1-1 0,-28 17 0,28-19-88,0-1-3,0-1-1,0 0 0,-22 7 0,15-7-16,17-3-38,19-4-79,25-7 0,-2 1 76,0 0 1,69 2 0,-101 3-16,0-1-1,0 2 1,1-1 0,-1 0-1,0 1 1,0 0 0,0 0-1,0 0 1,0 0-1,0 1 1,0-1 0,0 1-1,-1 0 1,1 0-1,-1 1 1,1-1 0,-1 1-1,4 3 1,-4-2 8,-1 0-1,1 0 1,-1 1 0,0-1-1,0 0 1,-1 1 0,1-1 0,-1 1-1,0 0 1,-1-1 0,1 1 0,-1 0-1,1-1 1,-2 1 0,1 0-1,-1 4 1,0-2 51,0-1-1,-1 0 1,0 0-1,0-1 0,0 1 1,-1 0-1,0-1 1,0 1-1,0-1 1,-6 7-1,-47 50 331,48-53-332,-9 8 61,-1-1 0,0-1 0,-1-1 1,-1 0-1,-23 11 0,37-23-75,0 0 1,0-1-1,-1 1 1,1-1-1,-1 0 1,1-1-1,0 0 1,-12-1-1,2 1-1039,15-1 817,0 1 0,1 0 0,-1-1 0,0 1 0,1-1 0,-1 1 0,0-1 0,1 1 0,-1-1 0,1 0 0,-1 1 0,1-1 0,-1 0 0,1 1 0,0-1 0,-1 0 0,1 0 0,0 1 0,-1-1 0,1 0 0,0 0 0,0 0 0,0-1 0,-4-21-6761,4 22 6368,-1-19-10396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21.1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282 150 1777,'0'0'24176,"-5"-18"-22895,-22-57-211,26 72-996,-1 1 1,1-1-1,-1 0 1,1 1 0,-1-1-1,0 1 1,0 0-1,0-1 1,0 1 0,0 0-1,0 0 1,-1 0-1,1 1 1,-1-1 0,1 1-1,-1-1 1,0 1-1,-4-2 1,0 2 21,1 0 0,0 0 0,0 0 0,-1 1 0,1 0 0,-8 1 0,-2 0 50,8-1-88,-2 0-43,-1 0 0,1 0 0,0 1 0,0 0 0,0 1 0,-17 4 0,25-4-22,-1-1 0,0 0 0,1 1 0,-1 0 0,1 0 0,0 0 0,-1 0 0,1 0 0,0 0 0,0 0 1,0 1-1,1-1 0,-1 1 0,1-1 0,-1 1 0,1-1 0,0 1 0,0 0 0,0 0 0,0 0 0,0 0 0,1 0 0,-1 0 0,1 0 0,0 0 0,0 0 0,0 5 0,0-3 8,1 0 0,-1 0 0,1 0 0,-1 1 0,1-1 0,1 0 1,-1 0-1,1 0 0,3 7 0,1-3 31,1 1 0,-1-1 0,13 12 0,-2-1 71,0 0 0,-1 2 0,23 40 0,-32-48-67,-1 1-1,0-1 1,-1 1-1,-1 0 1,0 1-1,-1-1 1,2 29-1,-3-22 63,1 57 142,-3-70-194,-1-1 0,0 1-1,0-1 1,0 1 0,-1-1 0,-5 14 0,6-21-31,0 1-1,0-1 0,-1 0 0,1 1 0,0-1 1,0 0-1,-1 0 0,1 0 0,-1 0 1,1 0-1,-1 0 0,0 0 0,1-1 1,-1 1-1,0 0 0,1-1 0,-1 0 1,0 1-1,0-1 0,1 0 0,-1 0 1,0 0-1,0 0 0,1 0 0,-1 0 0,0 0 1,0-1-1,-2 0 0,-2 0 25,1 0 1,-1-1-1,1 0 0,-1 0 0,1 0 0,0 0 1,0-1-1,-6-4 0,5 3-39,1-1 0,-1 0 0,1 0 0,0 0 0,1-1 0,-1 0 0,1 0 0,1 0 0,-1 0 0,1-1 0,0 1 0,0-1 0,-3-12 0,5 15 0,0-1 0,1 0 0,-1 0 0,1 1 0,0-1 0,1 0 0,-1 0 0,1 1 0,0-1 0,0 0 0,0 1 0,1-1 0,-1 1 0,1-1 0,0 1 0,0 0 0,1 0 0,-1 0 0,1 0 0,0 0 0,6-5 0,28-25 0,42-30 0,31-28 0,-11-11-2026,-9-4-3850,-57 60-3670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53.6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1 243 1185,'0'0'15004,"15"-20"-11568,-10 18-3300,-1 0 0,0-1-1,1 1 1,-1-1 0,0 0 0,0 0-1,5-6 1,6-4 259,11-9 161,0-2 1,-1 0-1,-2-1 1,30-42-1,-52 66-340,9-11-13246,0 4 3765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51.3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107 686 4370,'0'0'17010,"0"-18"-15593,0-135 896,0 135-2146,1 6-74,-1 0 1,0-1 0,-1 1-1,-3-16 1,3 26-28,1 0 1,0 0-1,-1 0 0,0 0 1,0 0-1,1 0 0,-1 0 1,0 0-1,-1 0 1,1 0-1,0 1 0,0-1 1,-1 0-1,1 1 0,-1-1 1,1 1-1,-1 0 1,0-1-1,1 1 0,-1 0 1,0 0-1,0 0 0,0 0 1,0 1-1,0-1 1,0 0-1,0 1 0,0-1 1,0 1-1,0 0 0,-3 0 1,4 0-35,0 0 0,0 0 0,0 0 1,0 0-1,1 0 0,-1 0 0,0 0 0,0 1 1,1-1-1,-1 0 0,0 1 0,0-1 0,1 0 1,-1 1-1,0-1 0,1 1 0,-1-1 0,0 1 0,1 0 1,-1-1-1,1 1 0,-1-1 0,1 1 0,-1 0 1,1 0-1,-1 1 0,-4 22-53,4-13 67,-11 59 386,3 2 0,1 80 0,8-152-433,0 1 0,0 0 1,0 0-1,0 0 0,0 0 0,1 0 0,-1 0 1,0 0-1,0 0 0,1 0 0,-1 0 0,1 0 1,-1 0-1,1-1 0,-1 1 0,1 0 0,-1 0 1,1-1-1,0 1 0,-1 0 0,1-1 0,0 1 1,0 0-1,-1-1 0,1 1 0,0-1 0,0 0 1,0 1-1,1 0 0,31 2-169,-28-3 159,-4-1 14,0 1 0,0 0 0,0-1 0,0 1 0,0-1 0,0 1 0,0-1 0,0 1 0,0-1 0,0 0-1,0 0 1,0 1 0,-1-1 0,1 0 0,0 0 0,0 0 0,-1 0 0,1 0 0,-1 0 0,1 0 0,-1 0 0,1-2 0,11-31 106,-9 26-73,6-27 8,-1 0 0,-2 0 1,4-59-1,-8-113-378,-3 110 126,0 59 201,-1 0 1,-10-53 0,8 77 266,1 16 350,0 23-453,5 72 167,3-1-1,5 1 1,23 99-1,-32-192-314,1 11-10,2-1-1,-1 0 0,2 0 0,0 0 1,1-1-1,10 18 0,-15-30-16,13-27-30252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24.36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224 6 6355,'3'-5'20258,"-3"5"-20011,0 0 0,0 0 0,1 0-1,-1-1 1,0 1 0,0 0 0,0 0 0,1 0 0,11 10 88,0 1 1,-1 1-1,0-1 1,0 2 0,12 19-1,-11-16-131,-1 1-46,0 1 1,-1 0 0,-1 0 0,14 37 0,16 85 169,-20-66-285,-1 1 101,15 120-1,-12 79 120,-20-75-263,-1-110 0,-3-42 0,-17 92 0,3-32 0,-52 269 0,46-271 0,-26 66 0,6-28 0,-19 61 0,21-75 0,23-79 0,-36 74 0,5-16 0,1 16 0,45-135 57,1-13-343,0-79-3830,-4-1-4083,0 7-3028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25.05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139 61 3474,'-1'2'16112,"-10"26"-14664,-116 229 5117,198-356-6691,-18 28-167,-23 28 89,54-72-352,-83 113 588,0 1 0,0 0-1,0-1 1,0 1 0,0 0 0,1 0 0,-1-1-1,0 1 1,1 0 0,-1 0 0,0 1-1,1-1 1,-1 0 0,1 0 0,0 1 0,-1-1-1,1 1 1,-1-1 0,1 1 0,0-1-1,-1 1 1,4 0 0,-3 1 104,1 0 0,0 0 1,-1 1-1,1-1 0,-1 0 0,1 1 1,-1 0-1,1 0 0,-1-1 0,2 4 1,9 6-59,4 2 278,1-1 1,27 15-1,0-9-1545,-38-16 26,0 0 0,0-1 1,0 0-1,11 0 0,-11-1-2534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55 1585,'0'0'22490,"156"-14"-20777,-101 1-641,-5 6-672,-15 0-335,-5 1-65,-10 6-257,5-7-1760,-15 7-2289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7155,'0'0'10789,"0"122"-6691,5-67-1505,5-8-816,0 0-929,5-6-479,-4-14-273,-1 0-96,-5-13 0,0-7-561,-5-28-14565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8100,'0'0'8259,"3"23"-4692,18 177 2916,-20-179-5923,-2-16-512,1 0-1,0 0 1,0 0 0,0-1-1,1 1 1,0 0-1,0 0 1,0-1-1,1 1 1,2 7 0,-3-11-118,-1-9-1013,0-14 809,2 0 0,0 1 0,9-41 0,-7 50 150,-1 0-1,2 0 1,0 0-1,0 0 1,1 1-1,0 0 1,16-20-1,7 6-115,-28 24 248,0 1 0,0-1 0,0 0 0,0 1 0,0-1 0,0 1 0,0-1 0,1 1 0,-1-1 0,0 1 0,0 0 0,0 0 0,1-1 0,-1 1 0,0 0 0,0 0 0,0 0 0,1 1 0,-1-1 0,0 0 0,0 0 0,0 0 0,0 1 0,1-1 0,-1 1 0,0-1 0,0 1 0,0-1 0,0 1 0,1 1 0,4 6 318,0 1 0,-1 0-1,0 0 1,-1 1 0,0-1-1,4 17 1,4 6 366,7 16-47,-3 2 0,13 60 0,-28-101-396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181 454 8740,'0'0'16501,"-19"10"-15213,7-4-1141,3-1-78,-1-1 0,1 1 0,0 1 1,0 0-1,1 0 0,0 1 0,0-1 0,0 2 1,1-1-1,0 1 0,1 0 0,-9 14 0,10-13 32,0-1 1,0 1-1,1 0 0,1 0 0,0 0 0,0 0 0,0 1 0,1-1 1,1 1-1,-1 14 0,2-23-108,1 0 1,-1 0 0,1-1 0,0 1-1,-1 0 1,1-1 0,0 1-1,-1-1 1,1 1 0,0-1-1,0 1 1,-1-1 0,1 1-1,0-1 1,0 0 0,0 0-1,0 1 1,0-1 0,-1 0-1,1 0 1,0 0 0,0 0-1,0 0 1,0 0 0,0 0-1,0 0 1,0 0 0,1-1-1,30-2-76,-25 1 59,0 0 0,-1-1 0,1 0 0,-1 0 0,1-1 0,-1 0 1,0 0-1,0 0 0,-1-1 0,1 1 0,-1-1 0,0-1 0,0 1 0,7-12 0,2-4-84,-1 0-1,0-1 1,9-26 0,-7 10-241,-1-2 0,-2 1 0,-2-2 0,6-48 0,-8 9 205,-1-97 0,-7 176 1184,0 3-893,0 0-1,0 0 1,0 0 0,0 0-1,0 0 1,0 0 0,-1 0-1,1 0 1,-1 0-1,-1 4 1,-1 5 65,-16 63 186,8-35-209,-7 53 0,13-58-53,0-4 69,1 0 1,2 0-1,1 0 1,5 59 0,-3-85-205,0-1 0,0 1 0,1 0 1,-1-1-1,1 1 0,0-1 1,0 0-1,0 1 0,0-1 0,1 0 1,-1 0-1,1 0 0,0-1 0,0 1 1,0-1-1,0 1 0,0-1 1,0 0-1,1 0 0,-1-1 0,1 1 1,-1-1-1,1 1 0,0-1 1,5 1-1,-3-1-55,0 0 0,1 0 1,-1-1-1,0 1 0,1-1 0,-1-1 0,0 1 1,0-1-1,1 0 0,-1-1 0,0 0 1,0 0-1,0 0 0,0 0 0,7-5 1,-4 0-66,0 0 1,-1 0-1,1-1 1,-1 0 0,-1 0-1,0-1 1,0 0-1,-1-1 1,0 1 0,5-12-1,3-8-66,-2-1 1,11-41-1,-16 55 2051,-7 34-1229,-8 33-462,6-38-144,-1 0 0,2-1 0,0 1 0,0 0-1,2 21 1,-1-29-31,1-1-1,0 0 0,0 0 1,0 0-1,0 0 0,0 0 1,1 0-1,0 0 0,0 0 1,0-1-1,0 1 0,1 0 0,-1-1 1,1 0-1,0 0 0,0 0 1,0 0-1,0 0 0,0 0 1,5 1-1,4 2-89,0-1 0,0-1 0,0 0 1,1-1-1,-1 0 0,1-1 0,0-1 0,0 0 0,0 0 0,17-2 0,-16 1-202,-7 0-107,1-1 0,0 1-1,0-1 1,-1-1-1,1 1 1,-1-1-1,12-5 1,-11 3-536,-1 1-1,0-2 1,0 1-1,0-1 1,0-1 0,9-9-1,20-24-6248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281 0 11861,'0'0'8148,"-80"136"-5731,50-96-592,5 1-496,-5-7-1057,0-14-272,15 1-897,-10-21-1856,-1 0-3202,6 0-3265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3201,'0'0'17144,"101"115"-14534,-61-88-562,0 0-895,0-7-577,-5 1-464,-5-8-112,-10-6-160,-5 0-1409,-5 0-1408,-10-1-2545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0 306 2193,'3'-4'24213,"7"1"-23727,65 3 850,164 6 813,-194-3-1819,47-4 0,-26 0-219,-6-2 29,77-14 1,-36 3 34,506-39 606,-341 46-410,-79 1-360,40-5-11,72-7 0,13-1 0,-174 12 0,-74 5 0,100-10 0,-18-6 0,149 2 0,14-1 0,-3 0 0,-287 17 0,370-14 0,62-6 0,-102 3 0,1 0 0,-241 16 0,230 9 0,-28 3 0,-119-7 0,-31 1 0,252 16 0,178-1 0,-141 0 0,-2 1 0,468 32 0,-514-40 0,-75-5 0,-151 5 0,843 35 0,-649-26 0,-114-2 0,-173-14 0,47 0 0,108 5 0,-86-3 0,585 8 0,-362 2 0,205 4 0,-407-23 0,580 15 0,-386-5 0,38 3 0,-301-4 0,370 17 0,-147-12 0,305-3 0,-391-12 0,-15 1 0,639 10 0,-743-4 0,104 2 0,386 6 0,-194-10 0,-224-5 0,1301 2 0,-1019-37 0,-164 6 0,339 4 0,-481 27 0,-169 0-2,-1 0 1,0 0-1,0 0 0,1 0 0,-1 0 1,0 0-1,1 0 0,-1 0 1,0 0-1,1-1 0,-1 1 0,0 0 1,0 0-1,1 0 0,-1 0 1,0 0-1,0-1 0,1 1 0,-1 0 1,0 0-1,0 0 0,0-1 1,1 1-1,-1 0 0,0 0 0,0-1 1,0 1-1,0 0 0,0-1 1,1 1-1,-1 0 0,0 0 0,0-1 1,0 1-1,0 0 0,0-1 1,0 1-1,0 0 0,0 0 0,0-1 1,0 1-1,0 0 0,0-1 1,0 1-1,0 0 0,-1-1 0,1 1 1,0 0-1,0 0 0,0-1 1,0 1-1,0 0 0,-1 0 1,1-1-1,0 1 0,0 0 0,0 0 1,-1 0-1,1-1 0,0 1 1,0 0-1,-1 0 0,1 0 0,0 0 1,0 0-1,-1-1 0,-18-7-1475,1 0-1,-1 1 1,-22-4 0,-10-4-5841,-33-17-9722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 0 4802,'0'0'18585,"0"0"-18484,-4 0-61,-5 0 691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5:51.7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5042,'0'0'16515,"20"19"-13824,62 63-698,-71-71-1631,-1 1 0,0 0 0,-1 1 0,-1 0 0,9 18-1,-5-9 96,5 11-124,-2 0 1,-1 1-1,-1 0 0,-2 1 0,-2 1 1,-1-1-1,-1 1 0,-3 1 0,0-1 1,-3 42-1,-1-54-271,-1 0 0,-8 47 0,7-62-58,0 0 0,-1-1-1,0 1 1,0-1 0,-1 0 0,0 0 0,0 0 0,-1 0-1,0-1 1,-1 0 0,-6 7 0,9-10-50,3-4-20,-1 1 0,0-1 0,1 1 0,-1-1 0,0 1 1,0-1-1,0 1 0,1-1 0,-1 0 0,0 1 0,0-1 0,0 0 0,0 0 0,1 0 0,-1 0 0,0 0 0,0 0 0,0 0 0,0 0 1,0 0-1,0 0 0,1 0 0,-1 0 0,-1-1 0,2-11-8102,0-2-2315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4162,'0'0'7750,"2"28"-4170,15 196 2351,13 185 819,-29-380-6531,-2-19-1034,-4-17-2794,-42-94 2665,46 99 1048,1 1 0,-1 0 0,1 0 0,0 0 0,0 0 1,0 0-1,0 0 0,0 0 0,0 0 0,0 0 0,0 0 0,0 0 0,0-1 1,0 1-1,1 0 0,-1 0 0,0 0 0,1 0 0,-1 0 0,1 0 0,-1 0 1,1 0-1,0 1 0,-1-1 0,2-1 0,22-15-487,-13 11 585,35-28 48,49-45 0,-38 26-3130,-2 3-5779,-34 30 135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6515,'0'0'13158,"-5"122"-11221,5-41 720,0-6-464,0 6-608,0-13-641,0-14-720,5-7-224,5-6 0,-5 0-1248,0-7-1794,0-21-1328,0 1-2097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8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96 1 10533,'0'0'13924,"-12"26"-12911,-37 85 193,43-99-984,1 0-1,0-1 1,1 1-1,0 1 0,1-1 1,0 1-1,1-1 1,-1 24-1,3-36-233,0 0-1,0 1 1,0-1-1,0 0 1,0 1-1,1-1 1,-1 0 0,0 0-1,0 1 1,0-1-1,0 0 1,0 1-1,0-1 1,1 0 0,-1 1-1,0-1 1,0 0-1,0 0 1,1 0-1,-1 1 1,0-1-1,1 0 1,-1 0 0,0 0-1,0 1 1,1-1-1,-1 0 1,0 0-1,1 0 1,-1 0-1,0 0 1,1 0 0,-1 0-1,0 0 1,1 1-1,-1-1 1,0 0-1,1 0 1,-1-1-1,0 1 1,1 0 0,-1 0-1,0 0 1,0 0-1,1 0 1,-1 0-1,0 0 1,1 0 0,-1-1-1,19-9-547,-6-3 156,0-1 0,-1 0 0,-1-1 0,0 0 0,10-20-1,-16 26 136,29-59-1076,-34 68 1359,0 0 1,0-1-1,0 1 0,1 0 0,-1 0 0,0-1 1,0 1-1,1 0 0,-1 0 0,0-1 0,0 1 1,1 0-1,-1 0 0,0 0 0,1 0 1,-1-1-1,0 1 0,0 0 0,1 0 0,-1 0 1,0 0-1,1 0 0,-1 0 0,0 0 0,1 0 1,-1 0-1,0 0 0,1 0 0,-1 0 1,0 0-1,1 0 0,-1 0 0,0 0 0,1 1 1,-1-1-1,0 0 0,1 0 0,-1 0 1,0 0-1,0 1 0,1-1 0,-1 0 0,0 0 1,0 0-1,1 1 0,-1-1 0,0 0 0,0 1 1,0-1-1,1 0 0,-1 0 0,0 1 1,0-1-1,0 0 0,0 1 0,0-1 0,0 0 1,0 1-1,0-1 0,0 0 0,0 1 0,0-1 1,6 22 667,-6-22-681,7 40 1025,-2-19-908,-2 1 0,2 35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91 0 10645,'0'0'15679,"-4"16"-14796,-2 10-620,-1 3-124,1 1 0,1 0 0,1 0 0,1 52 0,4-79-162,0-1-1,-1 1 1,1-1 0,0 0-1,0 1 1,1-1 0,-1 0 0,0 0-1,1 0 1,0 0 0,-1 0-1,1 0 1,0 0 0,0-1-1,0 1 1,0 0 0,3 1 0,38 20-564,-42-23 574,0 1-6,1 1 0,-1-1-1,0 0 1,0 1 0,0-1 0,0 1 0,0-1 0,0 1 0,0-1 0,-1 1 0,1 0-1,0-1 1,-1 1 0,0 0 0,1-1 0,-1 1 0,0 0 0,0 0 0,0-1 0,0 1 0,0 3-1,-4 40 30,3-39 3,-1 0 1,0 0-1,0 0 1,-1 0-1,0 0 0,0-1 1,0 1-1,0-1 1,-1 0-1,0 0 1,0 0-1,-1 0 0,1-1 1,-10 8-1,10-10-288,1 1 0,-1-1 0,0 0-1,0 0 1,0-1 0,0 1 0,0-1-1,-7 2 1,10-3-17,0 0-1,0 0 1,0 0 0,0 1-1,-1-1 1,1-1-1,0 1 1,0 0-1,0 0 1,-1 0 0,1-1-1,0 1 1,0 0-1,0-1 1,0 1 0,0-1-1,0 1 1,0-1-1,0 0 1,0 0-1,0 1 1,0-1 0,0 0-1,0 0 1,1 0-1,-1 0 1,0 0 0,1 0-1,-1 0 1,1 0-1,-1 0 1,1 0 0,-1 0-1,1 0 1,0 0-1,-1 0 1,1-2-1,-7-40-10477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9524,'0'0'4021,"7"21"-806,11 45-589,-3 1 0,9 84 0,-5 96 375,-17-158-3289,-2-87-397,12-20-1634,0-4 1800,2-4 194,0 1 0,35-44 0,-48 67 320,1 1-1,-1 0 1,0-1 0,0 1 0,1 0-1,-1 0 1,1 0 0,-1 0-1,1 0 1,-1 0 0,1 0-1,0 0 1,0 1 0,-1-1-1,1 0 1,0 1 0,0 0-1,-1-1 1,1 1 0,0 0 0,0 0-1,2 0 1,-1 1 116,0 0 0,0 0 0,0 0-1,0 0 1,0 1 0,-1-1 0,1 1 0,-1 0 0,1-1 0,-1 1 0,1 0 0,1 3 0,6 6 406,-1 0 1,0 1 0,0 0 0,7 17 0,-10-8-543,-5-17-3294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35 3169,'0'0'19673,"85"0"-18760,-45 0-81,1 0-576,-1 0-256,-5 0-32,-5-14-1584,-5 7-2146,-10-6-3217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9396,'0'0'9205,"0"142"-6068,0-87-672,0-1-736,0-7-1185,5 1-544,-5-15-240,5-12-2145,0-8-2049,5-6-3602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61 0 11829,'0'0'11024,"-8"26"-9292,-43 183 1338,49-167-3179,15-42-1788,-9-2 1701,-1 1 0,1-1 0,-1 0 0,1 0 0,-1-1 0,0 1 1,0-1-1,0 0 0,0 1 0,0-1 0,0-1 0,-1 1 0,0 0 0,1 0 0,-1-1 0,3-7 0,-3 6-10,1 0 1,0 0-1,0 0 0,1 1 0,-1-1 0,1 1 0,0 0 1,1 0-1,8-7 0,-12 10 235,0 1-1,0 0 1,0 0 0,0-1-1,0 1 1,0 0 0,0 0-1,0 0 1,0 0 0,0 0-1,1 0 1,-1 0 0,0 0 0,0 0-1,0 1 1,0-1 0,0 0-1,0 1 1,0-1 0,0 1-1,0-1 1,0 1 0,-1 0-1,1-1 1,0 1 0,0 0-1,0-1 1,-1 1 0,1 0-1,0 0 1,-1 0 0,1 0-1,0 1 1,19 36 1747,-16-29-1248,10 18 905,-6-13-770,-1 1 1,0-1-1,6 23 1,-12-85-13790,-1 9 2036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5507,'0'0'6640,"5"23"-4076,2 8-1755,62 351 8971,-65-353-9565,2 19-126,0-57-1047,15-30-315,-17 29 1115,1 0-1,0 0 1,0 1-1,1-1 0,0 1 1,1 1-1,0-1 1,10-8-1,-16 16 163,0 1 0,-1-1 1,1 0-1,0 0 0,0 1 0,0-1 0,0 0 0,0 1 0,0-1 1,0 1-1,0-1 0,0 1 0,0 0 0,0-1 0,0 1 1,0 0-1,0 0 0,1 0 0,-1 0 0,0 0 0,0 0 1,0 0-1,0 0 0,0 0 0,0 1 0,3 0 0,-3 0 64,0 0-1,1 0 1,-1 1-1,0-1 1,0 0-1,0 1 1,0 0-1,0-1 1,0 1-1,0-1 1,-1 1-1,1 0 1,0-1-1,0 5 1,1 7 484,0 1-1,-1 0 1,0 18 0,-1-29-485,0 12 190,1-8-173,-1 0 0,1 1 1,-1-1-1,-1 0 1,0 0-1,0 0 1,0 0-1,-1-1 1,0 1-1,0 0 0,0-1 1,-1 1-1,0-1 1,-7 11-1,3-10-159,0 1 0,-1-1 0,0 0 0,-9 6 0,-5 2-3627,18-13 2625,16-2-5345,-6-1 6592,0-1 0,1 1 1,-1-2-1,0 1 1,0 0-1,0-1 0,0 0 1,-1-1-1,1 1 1,-1-1-1,0 0 0,0 0 1,0-1-1,-1 1 1,1-1-1,-1 0 1,5-9-1,8-10 779,-2-1 1,22-52-1,-25 51-829,-1-1-1,-2 0 1,-1-1-1,8-41 1,-13 52 1298,-4 45 977,-1 0-2137,-4 55 472,-3 65 1565,9-144-2242,0 1-1,1 0 1,-1-1-1,1 1 0,0 0 1,0-1-1,0 1 1,3 5-1,-3-9-49,0 1 0,0-1 0,0 1 0,0-1 0,0 1 0,0-1-1,0 0 1,0 0 0,1 0 0,-1 1 0,0-1 0,1-1 0,-1 1 0,1 0-1,-1 0 1,1 0 0,-1-1 0,1 1 0,0-1 0,-1 1 0,1-1 0,0 0 0,0 1-1,-1-1 1,3 0 0,0 0-156,0 0 0,0 0 0,0 0 0,-1 0 1,1-1-1,0 1 0,0-1 0,-1 0 0,1 0 0,0-1 0,-1 1 0,1-1 0,-1 1 0,0-1 0,1 0 0,-1-1 1,0 1-1,0 0 0,-1-1 0,1 0 0,5-5 0,65-72-8937,-38 39-2622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8932,'0'0'8628,"25"170"-5362,-10-82-545,-5-7-48,0 0-1360,-5-6-881,-5-21-432,5-7-496,-5-26-1777,0-14-1681,0-55-16424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3.7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9764,'0'0'9007,"25"6"-7686,2-1-932,20 6 466,64 21 0,-89-24-685,-1 0-1,0 2 0,29 16 1,-45-23-76,-1 0 1,1 0 0,0 1 0,-1-1-1,0 1 1,0 0 0,0 0-1,0 1 1,-1-1 0,0 1 0,1 0-1,-2 0 1,1 0 0,0 0 0,-1 0-1,0 1 1,-1-1 0,1 1 0,0 6-1,-1-2 220,0 0 0,-1 0 0,0-1-1,-1 1 1,0 0 0,0 0 0,-5 13 0,4-17-225,-1 1 1,0-1-1,-1 0 1,1 0 0,-1 0-1,0-1 1,0 1 0,-1-1-1,0 0 1,0 0-1,-6 4 1,6-5-57,-12 11 63,-1-1 0,-1 0-1,-36 19 1,50-32-101,5-1-33,17 0-306,30-1-136,-15 0 474,0 1 1,53 8 0,-84-8 9,0 0 0,0 0 0,0 1-1,0-1 1,0 0 0,0 1 0,0-1 0,-1 1-1,1-1 1,0 1 0,0 0 0,0-1 0,0 1-1,-1 0 1,1-1 0,0 1 0,-1 0 0,1 0 0,-1 0-1,1 0 1,-1-1 0,1 1 0,-1 0 0,1 0-1,-1 0 1,0 0 0,0 0 0,1 0 0,-1 0-1,0 0 1,0 0 0,0 0 0,0 0 0,0 0 0,0 0-1,0 1 1,-1 0 0,0 2 74,0 0 1,0 0-1,-1 0 0,1-1 1,-1 1-1,0 0 0,0-1 1,0 0-1,-3 5 1,-12 11 225,-1-1 0,-1 0 0,-33 24 0,24-32-186,14-12-1786,14 2 1394,0 0 0,-1-1 0,1 1 0,-1 0 0,1-1 0,0 1 0,-1-1 0,1 1 0,0-1 0,-1 1 0,1-1 0,0 1 0,0-1 0,-1 1 0,1-1 0,0 1 0,0-1 0,0 1 0,0-1 0,0 1 0,0-1 0,0 1 0,0-1 0,1-36-7623,8-9-4186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20.4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131 33 8388,'-4'27'3674,"-75"396"7101,45-264-7592,34-159-3175,0 0 0,0 0 0,0 0 0,0 0 0,0 1 0,0-1 0,0 0 1,0 0-1,0 0 0,0 0 0,0 1 0,0-1 0,0 0 0,0 0 0,0 0 0,0 0 0,0 1 0,0-1 0,0 0 1,0 0-1,0 0 0,0 0 0,0 1 0,0-1 0,0 0 0,0 0 0,0 0 0,-1 0 0,1 1 0,0-1 0,0 0 1,0 0-1,0 0 0,0 0 0,0 0 0,-1 0 0,1 0 0,0 1 0,0-1 0,0 0 0,0 0 0,-1 0 0,1 0 1,0 0-1,0 0 0,0 0 0,-1 0 0,1 0 0,0 0 0,0 0 0,0 0 0,0 0 0,-1 0 0,1 0 0,0 0 0,0 0 1,0 0-1,0 0 0,-1 0 0,1 0 0,0-1 0,-3-13 249,1-91 335,0 25-340,10-102 0,-6 158-296,2 0-1,1 1 1,1-1-1,1 1 1,0 0-1,2 1 1,1 0-1,21-36 1,-30 57 32,0-1-1,0 0 1,0 1 0,0-1-1,1 1 1,-1 0 0,0-1-1,1 1 1,-1 0 0,1 0-1,-1-1 1,1 1 0,-1 0 0,1 1-1,0-1 1,-1 0 0,1 0-1,2 0 1,-3 1 9,1 0 1,-1 1-1,0-1 0,1 0 1,-1 0-1,0 1 0,1-1 0,-1 0 1,0 1-1,0 0 0,1-1 1,-1 1-1,0 0 0,0-1 1,0 1-1,0 0 0,0 0 1,0 0-1,1 1 0,4 6 101,0 1-1,0-1 0,-1 1 1,0 0-1,4 12 1,-9-20-78,34 74 995,-4 3 0,24 91-1,-41-108-757,-7-30-92,1 0 0,2 0 1,21 51-1,-30-82-164,0 0-1,0 0 1,0 0-1,0 0 1,0-1-1,0 1 1,0 0 0,0 0-1,0 0 1,0 0-1,0 0 1,0 0-1,0 0 1,0 0-1,0 0 1,1 0-1,-1 0 1,0 0 0,0 0-1,0-1 1,0 1-1,0 0 1,0 0-1,0 0 1,0 0-1,0 0 1,0 0-1,0 0 1,1 0 0,-1 0-1,0 0 1,0 0-1,0 0 1,0 0-1,0 0 1,0 0-1,0 0 1,0 0-1,0 0 1,0 0-1,1 0 1,-1 0 0,0 0-1,0 0 1,0 0-1,0 0 1,0 0-1,0 0 1,0 1-1,0-1 1,0 0-1,0 0 1,0 0 0,0 0-1,1 0 1,-1 0-1,0 0 1,0 0-1,0 0 1,0 0-1,0 0 1,0 0-1,0 1 1,0-1 0,0 0-1,0 0 1,0 0-1,3-13-40,1-22-133,-4 29 136,9-67-621,3 0 0,34-115 0,-29 149 413,-17 38 244,0 0 1,1 1 0,-1-1-1,0 0 1,1 0 0,-1 1 0,1-1-1,-1 1 1,1-1 0,-1 0 0,1 1-1,-1-1 1,1 1 0,0-1-1,-1 1 1,1-1 0,0 1 0,-1-1-1,1 1 1,0 0 0,0 0-1,0-1 1,-1 1 0,1 0 0,0 0-1,0 0 1,-1 0 0,1 0 0,0 0-1,0 0 1,0 0 0,0 0-1,-1 0 1,1 0 0,0 0 0,0 1-1,-1-1 1,1 0 0,0 1 0,0-1-1,-1 0 1,1 1 0,0-1-1,-1 1 1,1-1 0,0 1 0,-1-1-1,1 1 1,0 0 0,6 10 170,0 0 0,0 0-1,-1 0 1,0 0 0,5 18 0,19 63 900,-22-63-740,-2 1 0,4 59 0,-8-26-5648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10613,'0'0'3329,"5"31"655,2 16-2767,27 150 2784,5-25 20,-11-57-7105,-26-108 2542,5-6-7485,12-2 7487,-15 1 364,15 4 2955,-17-3-2563,0 0 1,0 0-1,0-1 1,0 1 0,0-1-1,0 1 1,1-1-1,-1 0 1,0 0-1,0 0 1,0 0-1,0 0 1,0 0-1,0-1 1,0 1-1,0-1 1,0 1-1,0-1 1,0 0-1,0 0 1,3-2-1,1-3-47,0-1 0,0 0 0,-1 0 0,0-1 0,0 1 0,-1-1 0,0 0 0,0-1 0,-1 1 0,3-13 0,4-15 5,5-40 0,-11 43 234,2-56 0,-6 86 2150,-2 5-2491,0-1 0,0 1 0,0 0 0,0-1 0,1 1 0,-1 0 0,1 0 0,-1 0 0,1 0 0,0 1 0,-1-1-1,1 0 1,1 0 0,-1 1 0,-1 3 0,1-2 28,-2 5-46,0 0 0,1 0 0,0 0 0,1 0 0,0 1 0,0-1 0,1 0 0,0 1 1,1-1-1,0 0 0,1 1 0,0-1 0,0 0 0,0 0 0,2 0 0,-1-1 0,1 1 0,0-1 0,1 0 0,-1 0 0,2 0 0,-1 0 0,13 11 0,-8-9 28,0 0 0,0-1 1,1 0-1,18 10 0,-23-15-141,1 0 1,0-1-1,-1 0 0,1-1 0,0 1 1,1-1-1,-1-1 0,0 1 0,0-1 1,8 0-1,-14-1-79,0 0 1,0 0-1,0 0 0,0 0 0,0-1 1,-1 1-1,1 0 0,0 0 0,0-1 1,0 1-1,-1 0 0,1-1 0,0 1 1,0-1-1,-1 1 0,1-1 0,0 1 1,-1-1-1,1 0 0,0 1 0,-1-1 1,1 0-1,-1 1 0,1-1 0,-1 0 1,0 0-1,1 1 0,-1-2 0,5-27-6947,-4 23 5250,-1-26-12140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0 291 2817,'0'0'21914,"4"0"-20879,153 7 3749,-5 0-3605,-3-5-849,177-5 378,-230-5-708,78-3 0,-128 11 0,391-14 0,-48 6 0,-241 9 0,217-14 0,40 5 0,-268 9 0,311 6 0,554-7 0,-606-24 0,2 0 0,146-2 0,-357 13 0,199 10 0,-196 5 0,-64-2 0,277-6 0,-326 2 0,171-13 0,368 1 0,-415 18 0,-64-3 0,235 9 0,64 1 0,-267-11 0,147 21 0,93 10 0,0-28 0,-188-3 0,102 16 0,128 6 0,-345-12 0,121-8 0,-100-1 0,757 14 0,-411 16 0,-128-2 0,-259-24 0,364 26 0,116-13 0,-374-18 0,-127 2 0,723-26 0,-115-17 0,-307 13 0,4-1 0,118 11 0,-236 1 0,-74 5 0,308 3 0,-148 7 0,-84-8 0,138-2 0,81 35 0,-301-13 0,41 4 0,198 17 0,4-29 0,-181-2 0,404 2 0,-563-4 0,135-24 0,-9-1 0,285-4 0,-261 19 0,397 5 0,-381 11 0,-115-2 0,-122-1 0,-4 1 1,1-1 0,-1 1 1,0 0-1,0 0 0,0 0 0,0-1 1,1 1-1,-1 0 0,0 0 0,0 0 1,0-1-1,0 1 0,0 0 0,1 0 1,-1-1-1,0 1 0,0 0 0,0-1 0,0 1 1,0 0-1,0 0 0,0-1 0,0 1 1,0 0-1,0-1 0,0 1 0,0 0 1,0 0-1,-1-1 0,1 1 0,0 0 0,0 0 1,0-1-1,0 1 0,0 0 0,0 0 1,-1-1-1,1 1 0,0 0 0,0 0 1,0 0-1,-1 0 0,1-1 0,0 1 1,-1 0-1,-12-3-107,9 2-93,-53-14-3194,17 3-3208,-25-13-14307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2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247 90 2209,'0'0'15591,"-24"-15"-13662,-78-43-464,98 55-1287,1 1 0,0 1-1,-1-1 1,1 0 0,-1 1 0,0 0 0,1 0 0,-1 0 0,0 0 0,0 1 0,0-1 0,0 1 0,-6 0 0,-2 1 407,10-1-544,1 1-1,-1-1 1,0 1 0,0-1 0,0 1 0,1 0 0,-1 0 0,0 0-1,1 0 1,-1 0 0,1 0 0,-1 0 0,1 1 0,0-1 0,-1 0-1,1 1 1,0-1 0,0 1 0,0 0 0,0-1 0,0 1-1,0 0 1,1 0 0,-1-1 0,0 1 0,0 4 0,-2 7-60,-1 0 1,-1 22 0,5-32 42,-2 29-18,3 56-1,0-80-7,0 0 0,1-1 1,0 1-1,0 0 0,1-1 0,0 0 1,7 14-1,34 45 3,-28-42-1,-1-3 11,-4-8 66,-1 2-1,-1-1 1,0 1-1,-1 0 1,-1 1-1,8 24 1,-14-36 97,0 1 1,0 0 0,-1 0 0,0-1 0,0 1 0,0 0 0,0-1 0,-1 1 0,-1 9 0,1-11-111,-1 0 0,1-1 1,0 1-1,-1 0 0,1-1 0,-1 0 1,0 1-1,0-1 0,0 0 0,0 0 1,0 0-1,0 0 0,0 0 0,-1 0 1,-3 2-1,-4 1-228,1 0 0,-1-1 0,0 0 1,0 0-1,0-1 0,-1 0 0,1-1 0,-1 0 1,-16 1-1,26-3 26,0 0-1,1 0 1,-1-1 0,0 1 0,1 0 0,-1 0 0,0 0 0,1 0-1,-1-1 1,0 1 0,1 0 0,-1-1 0,0 1 0,1 0 0,-1-1-1,1 1 1,-1-1 0,1 1 0,-1-1 0,1 1 0,-1-1 0,1 1 0,0-1-1,-1 0 1,1 1 0,0-1 0,-1 0 0,1 1 0,0-1 0,0 0-1,-1 0 1,0-26-4653,1 19 2883,0-25-5162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3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1 138 368,'0'0'10581,"23"12"-7027,77 33-1335,-97-44-2127,0 1-1,1-1 1,-1 0-1,1 0 1,-1 0-1,1 0 1,-1-1-1,1 0 1,-1 1 0,1-1-1,-1-1 1,1 1-1,-1 0 1,1-1-1,-1 0 1,1 0-1,-1 0 1,1 0-1,-1 0 1,0-1-1,0 1 1,0-1-1,0 0 1,0 0-1,0 0 1,0 0-1,0-1 1,-1 1-1,1-1 1,-1 0-1,3-3 1,-1-1-23,1-1 1,-2 1-1,1-1 1,-1 0-1,0 0 1,0 0-1,-1-1 0,0 1 1,1-16-1,-3 20-13,1-1 0,-1 1 0,0-1-1,0 1 1,-1 0 0,0-1 0,-2-7 0,3 10 0,-1 0 1,0 1 0,0 0 0,0-1 0,0 1-1,0-1 1,0 1 0,0 0 0,-1 0 0,1 0-1,0 0 1,-1 0 0,1 0 0,-1 0 0,1 0-1,-1 0 1,1 1 0,-1-1 0,1 1 0,-1-1 0,0 1-1,-1-1 1,-3 0 106,1 0-1,-1 0 0,0 0 1,0 1-1,1 0 1,-1 0-1,0 0 0,0 1 1,1-1-1,-1 1 1,0 1-1,1-1 1,-1 1-1,1 0 0,-1 1 1,1-1-1,0 1 1,0 0-1,0 0 1,1 0-1,-1 1 0,1 0 1,0 0-1,-6 6 1,6-5-140,0 0-29,-1-1 1,1 1 0,0 0 0,1 1-1,-1-1 1,1 1 0,0-1 0,0 1-1,1 0 1,0 0 0,0 0 0,-2 12-1,4-17-1024,8-4-6784,9-14 1398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3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8708,'0'0'4474,"5"23"-149,17 73-1289,-19-85-2446,0 0 1,0 0-1,1-1 1,1 1-1,10 19 1,-13-28-573,0 0 0,0 1 1,0-1-1,0 0 0,0 0 1,1-1-1,-1 1 0,0 0 0,1-1 1,-1 1-1,1-1 0,0 0 1,-1 0-1,1 0 0,0 0 1,0-1-1,0 1 0,0-1 1,0 1-1,-1-1 0,5 0 1,-5 0-141,0-1-1,0 1 1,0 0 0,0-1 0,0 1 0,0-1 0,-1 0 0,1 1 0,0-1 0,-1 0 0,1 0 0,0 0 0,-1 0 0,1-1 0,-1 1 0,1 0 0,1-3 0,18-27-1560,-13 19 964,56-87-4610,-51 88 6154,-4 16 896,1 27 2157,-5-14-2775,1-5-126,-1-4-553,-1 0 0,0 0-1,0 0 1,-1 1 0,0-1 0,2 16 0,9-24-10414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3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97 372 10645,'0'0'10597,"-14"22"-9437,-44 75-85,54-92-944,1 1-1,1-1 1,-1 1 0,1-1-1,0 1 1,0 0-1,0-1 1,1 1-1,0 0 1,0 0-1,0 0 1,1 0-1,1 11 1,-1 2 152,0-18-283,0-1 1,0 1-1,0-1 1,0 1-1,0 0 1,0-1 0,1 1-1,-1 0 1,0-1-1,0 1 1,1-1-1,-1 1 1,0-1-1,0 1 1,1-1-1,-1 1 1,1-1-1,-1 1 1,1-1 0,-1 1-1,0-1 1,1 1-1,-1-1 1,1 0-1,0 1 1,-1-1-1,1 0 1,-1 0-1,2 1 1,23-1-82,-20-2 38,-1 1 0,1 0 0,0-1 0,-1 0 0,1 0 1,-1 0-1,0-1 0,0 0 0,6-4 0,4-9-304,-1-1 0,-1 0-1,-1 0 1,0-1 0,-1-1 0,-1 0 0,-1 0-1,0-1 1,-2 0 0,0 0 0,5-38-1,-2-16-624,-2-146-1,-8 183 3945,-2 46-2245,-3 21-277,-3 83 2443,9 173 0,0-282-2897,0-1 0,0 0 0,0 0 0,1 0 0,0 1 0,-1-1 0,1 0 0,0 0 0,1 0 0,-1 0 0,0 0 0,1-1 0,0 1 0,0 0 0,-1-1 0,2 1 0,-1-1 0,0 0 0,0 1 0,1-1-1,-1 0 1,1 0 0,0-1 0,3 3 0,-2-3-592,-1 1-1,1-1 0,0 0 1,0 0-1,0-1 0,0 1 1,6-1-1,-9 0 301,1 0-1,-1 0 1,0-1-1,0 1 1,0 0-1,0-1 1,0 1-1,0-1 1,0 1-1,0-1 1,0 1-1,0-1 1,0 1-1,0-1 1,0 0-1,-1 0 1,1 0-1,0 1 1,0-1-1,-1 0 1,1 0-1,0 0 1,-1 0-1,1 0 1,-1 0-1,1-2 1,0 1-410,10-24-5230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3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11493,'0'0'11638,"61"47"-11574,-41-47-64,20 7-913,-10 0-2016,-5-1-1697,-15 21-4034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3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8 4002,'0'0'9228,"-1"21"-6349,-2 63-980,2-81-1836,1-1 0,0 0 0,-1 1 0,1-1 0,0 0 0,0 0 0,1 1 0,-1-1 0,0 0 0,1 0 0,0 1 0,-1-1 0,1 0 0,0 0 0,0 0 0,0 0 0,0 0 0,0 0 0,1 0 0,-1 0 0,3 2 0,-2-3-329,0-1 0,1 1 0,-1 0 0,1-1 0,-1 1 0,0-1 0,1 0 0,-1 0 0,1 0 0,-1 0 0,1 0 0,-1 0 1,3-1-1,14-1-2404,40 2-5972,-54-32 12794,-3-10-696,-3 21 1019,14 3-505,-1 3-3212,-11 12-527,0 1-1,-1 0 1,1-1 0,0 1 0,-1-1 0,1 1 0,-1-1-1,0 1 1,1-1 0,-2-3 0,1 3 2301,0 3-2516,0 0-1,0-1 0,0 1 0,0 0 0,0 0 1,0 0-1,0 0 0,-1 0 0,1 0 0,0 0 1,0 0-1,0 0 0,0 0 0,0 0 1,0 0-1,-1 0 0,1 0 0,0 0 0,0 0 1,0 0-1,0 0 0,0 0 0,0 0 0,-1 0 1,1 0-1,0 0 0,0 0 0,0 0 1,0 0-1,0 0 0,0 0 0,-1 0 0,1 0 1,0 0-1,0 0 0,0 1 0,0-1 0,0 0 1,0 0-1,0 0 0,0 0 0,-1 0 1,1 0-1,0 0 0,0 1 0,0-1 0,0 0 1,0 0-1,0 0 0,0 0 0,0 0 0,0 0 1,0 1-1,0-1 0,0 0 0,0 0 1,0 0-1,0 0 0,0 0 0,0 0 0,0 1 1,0-1-1,0 0 0,-3 13 9,-1-1 0,2 1 1,0 0-1,0 0 0,1 0 0,1 0 0,0 0 0,3 18 1,-2 16 40,0-46-74,-1 1 0,0 0 0,1-1 0,-1 1 0,1-1 0,-1 1 0,1-1 0,0 1 0,0-1 1,-1 0-1,1 1 0,0-1 0,0 0 0,0 1 0,1-1 0,-1 0 0,0 0 0,0 0 0,1 0 0,-1 0 0,1-1 0,-1 1 0,0 0 0,1-1 0,-1 1 0,3 0 1,-1 0-114,-1 0 1,1-1-1,0 1 1,0-1-1,-1 1 1,1-1-1,0 0 1,0 0-1,-1 0 1,1-1-1,0 1 1,0-1-1,-1 1 1,1-1 0,0 0-1,-1 0 1,4-2-1,4-4-728,-1-1 0,-1 0 0,0-1 0,0 1-1,0-2 1,7-11 0,5-5-2440,14-15-3063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3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81 2849,'0'0'15034,"0"23"-13332,0 5-1196,-1-3 171,1-1 0,5 37 0,-4-60-591,-1 1 0,0-1 0,0 1 1,0-1-1,1 1 0,-1-1 0,1 1 0,-1-1 0,1 1 0,-1-1 0,1 1 0,2 1 0,-3-3-77,0 0 0,0 1 0,1-1 0,-1 0-1,0 0 1,1 0 0,-1 0 0,0 0 0,1 0 0,-1 0-1,0 0 1,1 0 0,-1 0 0,0 0 0,1 0 0,-1 0-1,0 0 1,1 0 0,-1 0 0,0 0 0,1 0-1,-1 0 1,0 0 0,1 0 0,-1-1 0,0 1 0,0 0-1,1 0 1,-1 0 0,0-1 0,0 1 0,1 0 0,-1-1-1,23-32-288,-17 22 382,66-121-2685,-40 69-4916,-21 41 557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3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0 121 7123,'0'0'6654,"1"19"-4178,5 63-822,-5-76-1426,0 0 1,0 1-1,1-1 1,0 0-1,0 0 1,1 0-1,-1-1 0,1 1 1,0 0-1,1-1 1,0 0-1,-1 0 1,2 0-1,7 8 0,-3-4 22,-7-6-247,1-1-1,-1 0 0,0 0 1,0 0-1,1-1 0,-1 1 0,1-1 1,-1 1-1,1-1 0,0 0 1,0 0-1,-1 0 0,1 0 1,0 0-1,0-1 0,0 1 1,0-1-1,0 0 0,0 0 1,0 0-1,0 0 0,0-1 1,0 1-1,0-1 0,4-1 1,-1 0-53,0-1 0,0 0 0,0 0 0,0 0 0,-1-1 0,0 0 1,0 0-1,0 0 0,0-1 0,7-8 0,91-125-625,-101 134 891,1 0-1,-1 0 1,0-1 0,0 1-1,0-1 1,-1 0 0,0 0-1,0 1 1,0-1-1,1-7 1,-3-52 235,0 35 197,0 22 625,0 13 484,-2 15-799,3 9-658,0 33 548,12 103 0,6-50-114,31 231 533,-40-255-1015,-7 167 0,-2-256-244,0 1 1,-1-1-1,1 1 0,-1-1 0,1 1 0,-1-1 1,0 0-1,0 1 0,-2 2 0,2-5 0,0 0 0,0 1 1,0-1-1,-1 0 0,1-1 0,0 1 0,0 0 0,-1 0 1,1 0-1,0-1 0,-1 1 0,1-1 0,-1 1 0,1-1 0,0 0 1,-1 1-1,1-1 0,-1 0 0,1 0 0,-1 0 0,1 0 0,-2 0 1,0-1-14,0 0 0,0 0 0,0 0 0,0 0 0,0-1 1,1 1-1,-1-1 0,0 1 0,1-1 0,0 0 0,-1 0 1,1 0-1,0 0 0,0-1 0,0 1 0,0-1 0,1 1 1,-1-1-1,0 1 0,1-1 0,0 0 0,0 0 0,-1-3 1,-6-13-24,2 1 1,-5-23 0,4 4 16,1 0 0,3 0 0,0-1 0,4-44-1,0 21-4,2 19-347,2 0 0,2 0 0,1 1 0,18-51-1,-4 11-1787,7-35-3369,-4-16-4071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20.9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151 304 12566,'0'0'8724,"-14"20"-6176,-1 0-1965,-2 4 154,0 1-1,2 1 1,-14 30-1,17-33-97,7-14-363,1 0 1,0 0 0,0 0 0,0 0 0,2 0-1,-1 1 1,1 0 0,-2 17 0,4-26-283,1 0 0,-1-1 1,1 1-1,-1-1 0,1 1 1,-1-1-1,1 1 0,-1-1 1,1 1-1,0-1 0,-1 1 0,1-1 1,0 0-1,-1 0 0,1 1 1,0-1-1,-1 0 0,1 0 1,0 1-1,-1-1 0,1 0 1,0 0-1,0 0 0,-1 0 1,1 0-1,0 0 0,0 0 1,-1-1-1,1 1 0,0 0 1,-1 0-1,1 0 0,1-1 1,30-9-160,-24 5 136,-1-1 0,0 0 0,0 0 1,-1-1-1,1 0 0,-2 0 0,1 0 0,-1-1 0,9-16 0,1-5-83,16-46 1,-16 25-107,-2-1 1,-3 0-1,-2-1 0,1-53 1,-5 71 78,-3-23 276,-1 48 961,0 35-226,-3 143-43,2 123 602,1-291-1431,0 12-92,1-1 0,0 0 0,1 1 1,0-1-1,1 0 0,7 18 0,-10-30-93,0 1 0,1-1 0,-1 1 0,0-1-1,1 1 1,-1-1 0,0 1 0,1-1 0,-1 1 0,1-1 0,-1 0 0,1 1 0,-1-1-1,1 0 1,-1 1 0,1-1 0,-1 0 0,1 0 0,0 1 0,0-1 0,9-2-9892,-1-3 433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19:30.3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56 0 2513,'0'0'11027,"0"22"-5697,1 93 1351,2 0-3542,18 229-1434,-15 64-1030,-7-247-533,16 253 127,34 481 916,-42-228-1095,-8-448-79,-9 133-11,10 440 0,-5-648 0,5-111 0,-4 38 0,0-78-201,-1 0-1,1 1 1,-1 0 0,0 0-1,-12-10 1,12 11-448,-1 0 1,0 1-1,-1-1 0,1 1 0,-1 1 0,-13-6 1,-20 0-8426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46.4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26 9284,'0'0'8492,"-4"28"-5533,-2 2-2282,1-6-142,1-1-1,1 1 1,2 1-1,0-1 1,3 31-1,-2-48-429,1-1 0,0 1 0,0 0 0,1-1 0,0 0 0,0 1 0,0-1 0,1 0 0,0 0 0,0 0 0,1 0 0,-1-1 0,1 1 0,1-1 0,-1 0 0,1 0 0,-1-1 0,1 1 0,1-1 0,-1 0 0,0 0 0,1-1-1,0 0 1,0 0 0,0 0 0,0-1 0,1 1 0,-1-2 0,1 1 0,-1-1 0,11 1 0,-14-1-84,0-1-1,0 0 0,1 0 1,-1-1-1,0 1 1,0-1-1,0 1 0,0-1 1,0 0-1,-1 0 1,1-1-1,0 1 0,0 0 1,-1-1-1,5-3 1,-2 1 41,-1 0 0,1 0-1,-1-1 1,-1 1 0,1-1 0,-1 0 0,6-10 0,-3 2 59,-1 0 0,0-1 0,-1 1-1,0-1 1,-1 0 0,2-21 0,-4 20-40,0 0 0,-1 0 0,-1 0 1,0 0-1,-1 0 0,-7-25 0,8 35-43,-1 0-1,1 0 0,-1 0 0,-1 0 0,1 0 0,-1 1 0,0-1 0,0 1 0,0 0 0,0 0 1,-1 0-1,0 0 0,0 1 0,0-1 0,0 1 0,0 0 0,-1 0 0,1 0 0,-1 1 0,0 0 1,0 0-1,1 0 0,-7-1 0,-10-1 291,0 2 0,-1 0 0,-20 1 1,39 1-379,0 1 0,0-1 0,0 0 1,0 1-1,0 0 0,0 0 1,0 0-1,0 0 0,0 0 1,1 1-1,-1-1 0,0 1 1,1 0-1,0-1 0,-1 1 1,1 0-1,0 1 0,0-1 1,0 0-1,0 1 0,0-1 1,1 1-1,-4 5 0,2 0-1199,-1 0-1,1 0 1,1 0-1,0 0 0,0 1 1,0-1-1,0 11 0,1 14-6820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47.0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1 3249,'0'0'10405,"-4"1"-8609,2 0-1650,1-1 0,-1 1 1,1-1-1,-1 1 0,1 0 0,-1 0 1,1 0-1,0 0 0,-1 0 0,1 0 1,0 0-1,0 0 0,0 1 1,0-1-1,0 0 0,0 1 0,0-1 1,0 1-1,0-1 0,1 1 0,-1-1 1,0 4-1,-5 44 1923,4-20-1089,-8 282 5744,10-293-6583,2-9 183,1-10-1791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48.0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21 1265,'0'0'16266,"0"-3"-13940,0 2-2243,0 1-1,0-1 1,0 1 0,0-1-1,0 1 1,1-1 0,-1 0-1,0 1 1,0-1 0,1 1-1,-1-1 1,0 1 0,1-1-1,-1 1 1,0-1 0,1 1-1,-1 0 1,1-1 0,-1 1-1,1 0 1,-1-1 0,1 1-1,-1 0 1,1-1 0,0 1-1,24-6 1205,39 7 49,-40 0-649,-12-1-511,0 0 0,1 1 1,-1 1-1,0 0 1,0 1-1,0 0 1,16 7-1,-23-7-122,0-1-1,0 0 0,0 1 1,-1 0-1,1 0 1,-1 1-1,0-1 1,0 1-1,0 0 1,0 0-1,-1 0 1,1 1-1,-1-1 1,0 1-1,-1 0 1,1 0-1,-1 0 1,0 0-1,2 8 1,-1-2 88,0 0 0,-1 0 1,-1 0-1,0 0 0,0 1 0,-1-1 1,-1 0-1,0 1 0,0-1 1,-1 0-1,0 0 0,-1 0 0,-1 0 1,0 0-1,0-1 0,-1 0 1,0 0-1,0 0 0,-2 0 0,-9 12 1,-70 64 502,81-80-621,5-5-72,16-1-320,-6-1 341,-1-1 0,1 0-1,0-1 1,-1 0 0,1 0 0,-1-1-1,0 0 1,0-1 0,0 0 0,13-10-1,22-11-1192,51-24-7254,-46 35-789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48.8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 8628,'0'0'12027,"10"0"-10733,-3 0-1130,-4 0-15,1-1 0,0 1 0,-1 0 0,1 0 0,0 0 0,0 1 0,-1-1 0,1 1 0,0 0 0,-1 0 0,1 0 0,-1 0 0,1 1 0,-1 0 0,0-1 0,1 1 0,-1 0 0,0 1 0,0-1 0,-1 0 0,1 1 0,0 0 0,4 5 0,-3 0 32,-1 1 0,1 0-1,-1-1 1,-1 1 0,0 0 0,0 0-1,0 0 1,-1 0 0,-1 1 0,0-1-1,0 0 1,-1 0 0,0 0 0,0 0-1,-4 14 1,-3 4 22,-2-1 0,0 0-1,-24 43 1,22-51-169,10-15-55,0 0 0,0 0 0,-1 0 0,2 1 0,-1-1 0,0 1 0,1-1 0,0 1 0,-2 7 0,10-10-1038,8-1 980,0 1 0,0 1-1,0 0 1,0 1 0,0 0 0,-1 2 0,23 8 0,-32-11 82,1 1 1,-1-1 0,0 1-1,-1 0 1,1 0-1,0 1 1,-1-1 0,0 1-1,1 0 1,-2 0-1,1 1 1,0-1-1,-1 1 1,0 0 0,0 0-1,0 0 1,-1 0-1,0 0 1,0 0 0,0 1-1,0-1 1,-1 1-1,1 7 1,-1-2 113,-1 0 1,-1 0-1,1 0 1,-2 0-1,0 0 1,0-1-1,-1 1 1,0 0-1,-1-1 0,-7 15 1,4-11 35,-1 0-1,-1-1 1,-1 0 0,0-1 0,0 0-1,-20 17 1,26-25-127,0-1 0,0 0 0,0 1 0,-1-2 0,1 1 0,-10 4 0,13-7-143,0 1 0,0-1 1,0 0-1,0 0 0,0 1 1,0-1-1,0 0 0,0 0 1,0 0-1,0 0 0,0 0 0,0 0 1,0-1-1,0 1 0,0 0 1,0 0-1,0-1 0,0 1 1,0-1-1,0 1 0,0-1 0,0 1 1,1-1-1,-1 1 0,0-1 1,0 0-1,1 1 0,-1-1 1,0 0-1,1 0 0,-1 1 1,0-1-1,1 0 0,0 0 0,-1 0 1,1 0-1,-1 0 0,1 0 1,0 0-1,0 0 0,-1-1 1,-4-30-8494,0-6-7728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49.4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4578,'0'0'10944,"0"22"-8895,-2 5-1186,-1 7 498,2 0 0,5 44 0,-2-61-910,1 0 1,0 0-1,2-1 0,0 1 0,0-1 1,2 0-1,0-1 0,1 1 0,14 20 1,-17-29-425,0 0 1,1-1 0,-1 0 0,1 1-1,1-2 1,-1 1 0,1-1 0,0 0 0,1 0-1,-1-1 1,1 0 0,0 0 0,0-1-1,0 0 1,0-1 0,0 0 0,1 0-1,-1 0 1,1-1 0,12 0 0,-18-1-155,1-1 1,-1 0-1,1 0 1,-1 0 0,0 0-1,1 0 1,-1-1 0,0 1-1,0-1 1,0 0-1,0 0 1,0 0 0,0-1-1,0 1 1,-1-1 0,1 1-1,-1-1 1,0 0-1,0 0 1,0 0 0,0 0-1,0 0 1,-1 0 0,2-4-1,2-6-1567,0 0-1,-1 0 1,0 0-1,-1 0 1,2-16 0,-3-6-6638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49.6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190 1 6707,'0'0'18008,"-44"137"-15911,20-71-1120,0-14-785,4-6-192,-4 0-721,0-7-2192,9-12-3410,0-8-7939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50.2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 0 1985,'0'0'17536,"-5"2"-16303,-9 7-382,35-3 172,-6-3-507,22 2 646,61 2-1,-7-6-4004,-80-1 1890,-18 19-18845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50.5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161 0 9877,'-3'51'1569,"1"2"415,2 1 4961,1-35-6280,1-1 1,1 1-1,1-1 1,1 0-1,0-1 1,1 1-1,17 32 1,-14-30-553,2 5-12,-1 1 1,-1 0 0,-1 0-1,-2 0 1,0 1 0,-2 0-1,-1 1 1,-1-1-1,-1 0 1,-4 28 0,3-51-87,-1-1 0,-1 0 1,1 1-1,0-1 1,-1 0-1,1 0 1,-1 0-1,0 0 0,0 0 1,-1-1-1,1 1 1,0 0-1,-1-1 0,1 0 1,-1 1-1,0-1 1,0 0-1,0-1 1,0 1-1,0 0 0,0-1 1,-1 0-1,1 1 1,0-2-1,-1 1 0,-5 1 1,-10 1-344,0 0 0,1-1-1,-30-1 1,-19-2-6357,37-4-113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51.2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209 0 5763,'0'0'17280,"-4"16"-16008,-27 90-198,-18 69 668,40-136-1288,2-1 0,-4 64 0,10-78-320,0-7-77,0 0 0,2 1 1,0-1-1,4 24 1,-5-38-65,1 0 1,0 0-1,0 1 0,0-1 1,0 0-1,1 0 1,-1 0-1,1 0 0,0-1 1,-1 1-1,1 0 1,1-1-1,-1 1 0,0-1 1,1 1-1,-1-1 1,1 0-1,-1 0 0,1 0 1,0-1-1,0 1 1,0-1-1,0 0 0,0 1 1,0-1-1,1 0 1,-1-1-1,4 1 0,-4 0-17,1 0 0,-1-1-1,0 0 1,0 0-1,1 0 1,-1 0 0,0 0-1,0-1 1,1 1-1,-1-1 1,0 0 0,0 0-1,0 0 1,0 0-1,0-1 1,0 1-1,0-1 1,-1 0 0,1 0-1,0 0 1,-1 0-1,0 0 1,3-3 0,-2-1 6,1 1 1,-2-1 0,1 0 0,-1 1 0,0-1-1,0 0 1,0-1 0,-1 1 0,0 0 0,0 0-1,-1-9 1,1 4 57,0 0 0,-1 0-1,-1 0 1,0 0 0,-4-19 0,4 28-6,0-1 0,1 1 1,-1-1-1,0 1 0,-1 0 1,1 0-1,0-1 0,-1 1 0,1 0 1,-1 0-1,0 0 0,1 0 1,-1 1-1,0-1 0,0 0 1,0 1-1,0-1 0,-1 1 0,1 0 1,0 0-1,-1 0 0,1 0 1,-1 0-1,1 0 0,-1 1 1,1-1-1,-1 1 0,1 0 0,-1-1 1,-3 2-1,-4-2 104,-1 1 0,1 1 1,-1 0-1,1 1 0,-1 0 0,1 0 0,0 1 1,0 0-1,-17 9 0,-50 27-752,75-38-562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21.18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10805,'0'0'14182,"116"0"-13413,-67 0-401,-10 0-368,-5 0-1073,-15 0-3281,-14 19-2673,-5 8-6643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51.9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31 176,'0'0'18344,"18"-5"-16748,57-17-348,-71 21-1143,-1 0 0,0 0-1,0 1 1,0 0 0,1-1-1,-1 1 1,0 0-1,0 1 1,1-1 0,-1 0-1,0 1 1,0 0 0,0 0-1,1 0 1,-1 0-1,0 0 1,-1 1 0,1-1-1,0 1 1,0 0 0,0 0-1,-1 0 1,1 0-1,-1 0 1,0 1 0,0-1-1,3 4 1,13 12 391,-12-14-427,0 1-1,0-1 1,0 2 0,-1-1-1,0 0 1,0 1 0,-1 0-1,1 0 1,-1 1 0,-1-1-1,1 1 1,-1-1 0,0 1-1,3 13 1,-3-4 161,0-1 0,-1 0 0,-1 1 1,-1 0-1,0-1 0,-1 1 0,-1-1 1,0 1-1,-7 22 0,-6 11 572,-34 74 0,27-73-554,-17 59 0,38-106-356,-13 39 362,13-40-453,0 0 1,1-1-1,-1 1 0,0-1 0,0 1 0,0-1 1,0 1-1,0-1 0,0 0 0,0 0 0,0 1 1,0-1-1,-1 0 0,1 0 0,-1 0 0,1 0 1,0 0-1,-1-1 0,0 1 0,1 0 0,-1-1 1,-2 1-1,-25-3-11332,15-9-589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52.0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15687,'0'0'9765,"146"27"-9461,-98-14-304,-4-7-1585,-5 1-4114,-5 6-9107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52.8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309 102 480,'0'0'15514,"-12"-17"-13236,-2-2-1404,-26-27 0,36 43-755,1 1 0,-1 0 0,0 0 0,0 0 0,0 0 0,0 0 0,0 1 1,0 0-1,-1 0 0,1 0 0,0 1 0,-1-1 0,1 1 0,-1 0 0,1 0 0,0 1 0,-1-1 1,1 1-1,0 0 0,-1 0 0,1 0 0,0 1 0,0 0 0,-5 2 0,-5 3 244,-1 0-1,2 1 1,-1 1-1,1 0 1,1 1-1,0 0 1,-17 19-1,27-27-310,0 1 0,1 0-1,0 0 1,0 1 0,0-1 0,0 0-1,0 0 1,0 0 0,1 1 0,0-1-1,-1 0 1,1 1 0,1-1 0,-1 0-1,1 6 1,1-2-30,-1 0-1,1 1 1,0-1-1,1-1 1,0 1 0,4 8-1,12 13 228,1-1-1,39 40 1,13 18 11,-60-70-225,0 1-1,-2 0 1,0 1 0,0 0 0,-2 0-1,0 1 1,-1 1 0,-1-1-1,0 1 1,-2 0 0,0 0-1,-1 0 1,0 20 0,-2-13 52,-1-18-1,1 0 1,-1-1-1,-1 1 1,1-1 0,-4 14-1,3-18-42,0-1-1,0 1 1,0-1-1,-1 0 1,1 1 0,-1-1-1,1 0 1,-1 0-1,0 0 1,0 0-1,0 0 1,0-1-1,0 1 1,0 0-1,0-1 1,0 0-1,-1 1 1,1-1-1,-1 0 1,-3 1-1,-4 0 96,0 1 0,0-2 0,-1 1 0,1-2 0,-1 1 0,-11-2 0,2 1 76,18-1-192,0 1 1,0-1-1,0 1 1,0-1 0,1 1-1,-1-1 1,0 0 0,0 0-1,1 0 1,-1 0-1,0 0 1,1 0 0,-1 0-1,1-1 1,0 1 0,-1-1-1,1 1 1,0-1-1,0 1 1,0-1 0,0 0-1,0 1 1,0-1 0,0 0-1,1 0 1,-1 0-1,0 0 1,1 0 0,0 1-1,-1-4 1,-1-8-18,0 1 1,1-1-1,1-16 1,0 27-8,-1-16-40,1 11 15,0-1 1,0 0 0,0 1-1,1-1 1,0 0 0,0 1-1,1-1 1,0 1 0,0-1-1,6-10 1,1 1-361,0 2-1,2-1 1,0 1 0,0 1 0,1 0-1,1 1 1,16-14 0,-15 17-1681,0-1 0,1 2 0,0 0 0,25-10 0,8-1-6433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53.7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174 122 5731,'0'0'11351,"-6"-19"-8901,-18-56-351,24 74-2020,0-1 0,-1 1 0,1 0 0,-1-1 0,1 1 0,-1 0-1,1-1 1,-1 1 0,0 0 0,1 0 0,-1 0 0,0 0 0,0 0 0,0 0 0,0 0 0,0 0-1,0 0 1,0 0 0,-1 0 0,1 1 0,0-1 0,0 0 0,0 1 0,-1-1 0,1 1-1,0 0 1,-1-1 0,1 1 0,-1 0 0,1 0 0,0 0 0,-1 0 0,1 0 0,0 0 0,-1 0-1,1 0 1,-1 1 0,1-1 0,0 0 0,-1 1 0,1-1 0,0 1 0,0-1 0,-1 1-1,1 0 1,0 0 0,0 0 0,-1 0 0,-9 10 3,1 0 0,1 1 0,-1-1 0,2 2 0,0-1 0,-11 23 0,16-27 6,1-1-1,-1 1 1,1 0 0,1 0 0,-2 12 0,3-18-88,-1 0-1,1 1 1,0-1 0,0 0-1,0 1 1,0-1 0,0 0-1,0 1 1,1-1 0,-1 0-1,1 1 1,0-1 0,0 0-1,0 0 1,0 1 0,0-1-1,0 0 1,0 0 0,1 0-1,-1-1 1,4 5 0,5-3-9,0 0 0,0 0 0,0-1-1,0 0 1,0-1 0,0 0 0,1 0 0,16-2 0,-19 1 8,1 0-34,0 0 0,0 0-1,-1-1 1,1 0 0,0-1 0,-1 0 0,0 0-1,1-1 1,10-5 0,-15 5-46,-3 3 78,0-1-1,0 1 1,0-1 0,0 1 0,0-1 0,0 1-1,0-1 1,0 1 0,0 0 0,0 0 0,0-1-1,0 1 1,0 0 0,0 0 0,1 0 0,-1 0-1,1 1 1,0-1 17,-2 61 1054,-2 0 0,-17 106 0,-17-18-439,-13 70-418,47-190 203,2-21-1110,11-35-8506,3-5 1033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54.4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0 159 8308,'0'0'8076,"26"-17"-7116,20-12-699,108-74 852,-137 94 195,-16 8-1193,-1 1 1,0 0-1,1 0 1,-1 0-1,0 0 1,1 0-1,-1 0 1,0 0-1,1 1 1,-1-1-1,0 0 0,0 0 1,1 0-1,-1 0 1,0 0-1,1 0 1,-1 1-1,0-1 1,0 0-1,1 0 1,-1 0-1,0 1 1,0-1-1,1 0 1,-1 0-1,0 1 1,0-1-1,0 0 1,0 0-1,1 1 1,-1 3 486,1-1 1,-1 1 0,1 0 0,-1-1 0,0 1 0,0 0 0,-1 4-1,0 3-1687,-1 7 1339,-1-1 0,0 1 0,-2-1 1,0 0-1,-8 19 0,-43 84 484,23-52-229,15-28-302,-71 142 629,84-174-3037,8-21-8271,1 6 9806,18-18-7004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6:54.7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0 134 9396,'0'0'14279,"25"12"-12382,2 1-1390,1-1 0,28 8-1,-49-19-424,-1 0 0,1-1 1,-1 1-1,1-1 0,-1 0 0,1-1 0,-1 0 0,1 0 0,-1 0 0,0-1 0,1 0 0,-1 0 0,0 0 0,0-1 0,-1 0 0,1 0 0,0 0 0,-1-1 0,5-4 0,9-4 52,-3 2-41,7-3 37,1-2-1,-2 0 1,0-2 0,23-22-1,-29 16 496,-16 23-578,0 0 0,0-1-1,0 1 1,0-1 0,0 1-1,0-1 1,0 1 0,0-1-1,0 1 1,-1 0 0,1-1-1,0 1 1,0-1 0,0 1-1,0-1 1,-1 1 0,1 0-1,0-1 1,0 1 0,-1 0-1,1-1 1,0 1 0,-1 0-1,1-1 1,0 1 0,-1 0-1,1-1 1,0 1 0,-1 0-1,1 0 1,-1 0 0,1-1-1,0 1 1,-1 0 0,1 0-1,-1 0 1,1 0 0,-1 0 0,1 0-1,-1 0 1,1 0 0,0 0-1,-1 0 1,1 0 0,-1 0-1,1 0 1,-1 0 0,1 0-1,-1 1 1,-34-2 71,19 0-110,0 1 0,0 0 0,0 0 1,0 2-1,0 0 0,0 1 0,0 1 1,1 0-1,-25 10 0,-92 72-8,77-48 0,49-33-176,6-4-974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47.5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0 912,'0'0'16557,"-1"21"-14550,-3 318 4769,4-149-4282,1-172-2140,-1-18-351,0 0-1,0 0 1,0 0-1,0 0 1,0 0-1,0 0 1,0 0-1,0 0 1,0 0-1,0 0 1,0 0-1,1 0 1,-1 0-1,0 0 1,0 0-1,0 0 1,0 0-1,0 0 1,0 0-1,0 0 1,0 0-1,0 0 1,0 0-1,0 0 1,0 0-1,0 0 1,0 0-1,0 0 1,0 0-1,0 0 1,0 0-1,0 0 1,0 0-1,1 0 1,-1 0 0,2-32-1424,-2-64-7015,0 37 243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48.0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9476,'0'0'10571,"28"0"-7840,93 2-466,-109-2-1912,0 0-1,0 1 0,1 1 0,-1 0 0,19 7 0,-26-8-244,-1 1 0,0 1 0,0-1 0,0 0 0,0 1-1,-1 0 1,1 0 0,-1 0 0,0 0 0,1 1 0,-1-1 0,-1 1 0,4 5-1,-3-4 39,-1 1 0,0 0 0,0 0 0,0 0 0,-1 0 0,0 1 0,0-1 0,-1 0 0,0 0 0,0 1 0,-2 11 0,1 7 239,1-7-274,-1 0 0,-1 0 0,-1 0 0,-1 0 0,0-1 0,-1 1-1,-1-1 1,-11 23 0,12-28-116,4-9-54,23-22-1307,-12 13 1327,0 0-1,0 0 1,1 1-1,0 0 0,0 1 1,0 0-1,0 1 1,1 1-1,-1-1 1,1 2-1,14-1 0,-25 2 39,0 1 0,0-1-1,-1 0 1,1 1 0,0-1 0,0 1-1,-1-1 1,1 1 0,0-1-1,-1 1 1,1 0 0,-1-1-1,1 1 1,-1 0 0,1-1 0,-1 1-1,1 0 1,-1 0 0,0 0-1,1-1 1,-1 1 0,0 0 0,0 0-1,1 1 1,5 25 130,-6-23-92,4 18 87,-1 0 0,-1 0 1,-1 0-1,-1 0 1,-1 0-1,-1 1 0,0-1 1,-2-1-1,-1 1 0,-1 0 1,0-1-1,-11 21 0,14-35-74,-1-1-1,0 1 1,-1-1-1,0 0 0,1 0 1,-2 0-1,1-1 0,-1 0 1,-8 6-1,12-10 92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48.7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10 243 2017,'0'0'21922,"-1"0"-21835,1 1 0,0-1 0,0 0 0,0 0 0,0 0 0,-1 0 0,1 0 0,0 1 0,0-1 0,0 0 0,-1 0 0,1 0 0,0 0 0,0 0 0,0 0 0,-1 0 1,1 0-1,0 0 0,0 0 0,-1 0 0,1 0 0,0 0 0,0 0 0,-1 0 0,1 0 0,0 0 0,0 0 0,0 0 0,-1 0 0,1 0 0,0 0 0,0-1 0,0 1 0,-1 0 0,1 0 0,0 0 0,0 0 0,0 0 0,0-1 0,-1 1 0,1 0 0,0 0 0,0 0 0,0-1 0,4-8 51,0-1 0,1 1 0,0 0 0,0 0 0,1 1 0,0 0-1,1 0 1,15-14 0,5-8-23,65-81-17,-84 104-114,-6 6-85,-37 7-11037,12-6 2128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55.7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78 116 3185,'0'0'14002,"-4"23"-12146,-12 190 2272,14-175-3318,1-26-553,0 0 1,1 0-1,0 0 0,1 0 1,0 0-1,4 13 0,-5-24-241,0 1 0,1-1 0,0 0 0,-1 0-1,1 1 1,0-1 0,-1 0 0,1 0 0,0 0-1,0 0 1,0 0 0,0 0 0,0 0 0,0 0-1,1 0 1,-1-1 0,0 1 0,0 0-1,0-1 1,1 1 0,-1-1 0,0 1 0,1-1-1,-1 0 1,0 1 0,1-1 0,-1 0 0,1 0-1,-1 0 1,0 0 0,1 0 0,-1 0 0,2-1-1,-1 1-3,0-1 0,1 0 0,-1 0 0,0 1 0,0-1 0,0 0 0,0-1 0,0 1 0,-1 0 0,1-1 0,0 1 0,0-1 0,-1 1 0,1-1 0,-1 0 0,1 1 0,-1-1 0,0 0 0,2-4 0,9-25 120,-2-2 1,-1 1-1,-2-1 0,6-50 1,-9 26-47,-7-106 1,3 160-41,0 1 0,0 0 1,0-1-1,-1 1 0,1-1 1,-1 1-1,0 0 0,0 0 1,0-1-1,0 1 0,0 0 0,0 0 1,0 0-1,-1 0 0,1 0 1,-3-2-1,3 3 41,0 0 0,-1 1 0,1-1 0,-1 0 0,1 1 0,-1-1 0,0 1 0,1 0 0,-1-1-1,1 1 1,-1 0 0,1 0 0,-1 0 0,0 0 0,1 0 0,-1 0 0,0 1 0,1-1 0,-1 0 0,1 1 0,-1-1 0,1 1 0,-1 0 0,1 0 0,0-1 0,-3 3 0,-5 3 14,0 0 0,0 1 0,0 1 1,1-1-1,-8 10 0,-28 25 191,22-15-41,19-23-3378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21.3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79 7347,'0'0'16472,"63"-13"-16568,-4-7-929,9-6-3505,0 6-4674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59.5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 6931,'0'0'15981,"21"-1"-14986,132-4 310,-143 5-1240,0 0 0,0 1 1,-1 0-1,1 0 0,-1 1 1,1 0-1,-1 1 1,0 0-1,1 1 0,8 5 1,-13-6 33,0 0 1,0 1 0,0 0-1,0 0 1,-1 1 0,0-1-1,0 1 1,0 0 0,0 0-1,-1 0 1,0 0 0,0 1-1,0-1 1,-1 1 0,0 0-1,0 0 1,1 6 0,1 10 183,0 0 0,-1 0 0,-2 0 0,0 0 0,-1 1 0,-2-1 0,0 0-1,-6 26 1,-8 18 288,-33 84 0,3-12 57,44-133-785,-14 52 395,14-47-3344,2-19 1330,-1 0-1,0-1 1,0 1 0,-3-10 0,-9-13-8354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7:59.7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10917,'0'0'12422,"121"53"-10597,-53-34-913,0 1-512,-5 6-320,-9-6-80,-15 0-1200,-10 6-2226,-19 0-2801,-6 0-5650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01.9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108 74 3330,'0'0'16271,"-9"21"-15076,1-3-879,1-4-25,0 1 0,2 0 0,-1 0 0,2 0 0,0 1 0,1 0 0,-2 21 0,4-13 577,-2 39 854,3-59-1619,0 0-1,1 0 1,-1 1 0,1-1-1,0 0 1,0 0 0,0 0-1,1 0 1,-1 0-1,5 6 1,-5-8-76,1 0-1,-1 0 0,0 0 1,1-1-1,0 1 1,-1-1-1,1 1 1,0-1-1,0 0 1,0 0-1,0 1 1,0-1-1,0-1 1,0 1-1,0 0 0,0 0 1,0-1-1,1 1 1,-1-1-1,0 0 1,0 0-1,1 0 1,-1 0-1,0 0 1,0 0-1,0 0 0,1-1 1,-1 1-1,0-1 1,0 0-1,0 1 1,0-1-1,0 0 1,3-2-1,1-1 58,0 0 0,1 0 0,-2-1 0,1 0-1,0 0 1,-1-1 0,0 1 0,7-12 0,-5 7-31,-1 0 0,-1-1-1,0 0 1,-1 0 0,0 0 0,0 0 0,-1-1-1,2-15 1,-2-9 113,0-51-1,-3 84-152,0-1 26,0 0-1,0 0 1,0 0-1,-1 0 1,0 0 0,0 0-1,0 1 1,0-1-1,0 0 1,-1 1 0,1-1-1,-1 0 1,0 1 0,0 0-1,0-1 1,-5-3-1,0 1 73,0 0 0,-1 0-1,0 1 1,0 0 0,-13-5 0,16 8-49,-1 0 0,0 1 0,0-1 0,1 1 0,-1 0 0,0 1 0,0 0 0,0 0 0,-9 1 0,-4-1-53,17 1-41,0-1-1,0 1 1,0 0 0,0 0-1,0 0 1,0 0-1,1 0 1,-1 0-1,0 1 1,1-1 0,-1 0-1,1 1 1,-1-1-1,1 1 1,0 0 0,-1-1-1,1 1 1,0 0-1,-1 3 1,-6 7-552,-14 24-1931,16-9-6701,6-19 2159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05.6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68 8 3474,'0'0'9383,"-6"19"-6844,-5 13-817,1 1-1,1 1 1,-7 63-1,15-90-1475,1 5 277,-1 0 0,1-1 0,1 1 0,3 19 0,-3-28-442,-1 0 0,1 0 0,0 0 0,1 0-1,-1 0 1,0-1 0,1 1 0,0 0 0,-1-1 0,1 1 0,0-1 0,0 0 0,0 0-1,1 0 1,-1 0 0,0 0 0,1 0 0,-1-1 0,1 1 0,0-1 0,0 1 0,-1-1-1,5 1 1,-3-1-24,0 1 0,0-1 0,0-1 0,0 1-1,0-1 1,1 1 0,-1-1 0,0 0 0,0-1-1,5 0 1,-7 0-25,1 1-1,-1-1 1,1-1-1,-1 1 1,0 0-1,1 0 1,-1-1 0,0 1-1,0-1 1,0 0-1,0 0 1,-1 0-1,1 0 1,0 0-1,-1 0 1,1 0-1,1-3 1,3-8 38,0 0 1,-1 0 0,0 0-1,-1-1 1,0 1-1,-1-1 1,1-17-1,1-101 251,-5 128-310,1 1 21,-1 0 1,0 1-1,0-1 0,0 0 0,-1 1 0,1-1 0,-1 0 0,1 1 1,-1-1-1,0 1 0,0-1 0,0 1 0,0-1 0,-1 1 0,1 0 0,0 0 1,-1-1-1,0 1 0,0 0 0,1 0 0,-1 1 0,0-1 0,0 0 0,-1 1 1,1-1-1,0 1 0,-1-1 0,-2 0 0,-4 0 180,0-1 0,-1 2 0,1-1 0,-1 1 0,1 1 0,-14 1 0,10-1-245,10 0 25,0 1 1,0 0 0,0 0 0,0 0-1,0 0 1,0 0 0,0 1-1,0-1 1,0 1 0,1 0-1,-1 0 1,0 0 0,1 0 0,0 0-1,0 1 1,-1-1 0,1 1-1,-2 4 1,4-7 5,-1 0 0,1 1 0,0-1 0,0 0-1,-1 1 1,1-1 0,0 0 0,-1 1 0,1-1 0,-1 0 0,1 1 0,0-1-1,-1 0 1,1 0 0,-1 0 0,1 1 0,0-1 0,-1 0 0,1 0 0,-1 0-1,1 0 1,-1 0 0,1 0 0,-1 0 0,0 0 0,-2 1-258,1 9-666,2 23-9067,0-20 2648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03.9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17 6051,'0'0'15818,"0"-1"-15770,0 1 0,0 0 0,0-1 0,0 1 0,-1 0 0,1 0 0,0-1 0,0 1 0,0 0 1,0-1-1,0 1 0,0 0 0,0-1 0,0 1 0,0 0 0,0-1 0,0 1 0,1 0 0,-1-1 0,0 1 1,0 0-1,0-1 0,0 1 0,0 0 0,1 0 0,-1-1 0,0 1 0,0 0 0,0 0 0,1-1 0,-1 1 1,0 0-1,0 0 0,1-1 0,-1 1 0,0 0 0,1 0 0,-1 0 0,9-2 239,1 1 0,-1 0 0,0 0 0,0 1 0,1 0 0,15 3-1,-18-2-58,0-1-69,0 1 1,0 1-1,0-1 0,0 1 1,0 1-1,0-1 0,-1 1 1,1 0-1,7 5 0,-10-5-90,-1-1-1,1 1 0,-1 0 1,0 0-1,0 0 0,0 0 0,-1 0 1,1 1-1,-1-1 0,0 1 1,0-1-1,0 1 0,0 0 0,-1 0 1,1 0-1,-1 0 0,1 6 1,1 10 152,-2-1 1,0 0 0,-1 1 0,-1-1 0,0 0 0,-6 23 0,4-30-183,0 0 1,-1 0-1,0 0 0,-1-1 0,0 0 0,0 0 1,-1 0-1,-1-1 0,0 0 0,-16 18 0,-4-8 55,25-19-27,19-1-1012,78-13 126,-27 13 838,-67 1-13,0-1 1,0 0-1,0 0 1,0 1-1,0-1 1,0 1 0,0-1-1,0 1 1,-1-1-1,1 1 1,0-1-1,0 1 1,-1 0-1,1 0 1,0-1-1,-1 1 1,1 0 0,-1 0-1,1 0 1,-1-1-1,1 1 1,-1 0-1,1 0 1,-1 0-1,0 0 1,0 0-1,1 0 1,-1 0 0,0 0-1,0 0 1,0 2-1,1 44 403,-2-31-259,1-5-97,-1 0 0,0 0 1,-1 0-1,0 0 0,-1 0 0,0-1 0,0 1 1,-1-1-1,-1 0 0,0 0 0,0 0 0,-1-1 1,0 1-1,0-1 0,-16 15 0,18-19-50,-7 7-8,0 0 0,0-1 0,-1 0 0,0 0 0,-1-2 0,-22 14 0,35-23-96,0 0-1,-1 0 1,1 0 0,0 0-1,0 1 1,-1-1 0,1 0 0,0 0-1,0 0 1,-1 0 0,1 0-1,0 0 1,-1 0 0,1 0-1,0 0 1,0 0 0,-1 0-1,1 0 1,0 0 0,0 0-1,-1 0 1,1-1 0,0 1-1,0 0 1,-1 0 0,1 0-1,0 0 1,0 0 0,-1-1-1,1 1 1,0 0 0,0 0-1,0 0 1,-1-1 0,1 1-1,0 0 1,0 0 0,0-1 0,0 1-1,0 0 1,0 0 0,-1-1-1,1 1 1,0 0 0,0 0-1,0-1 1,0-21-3159,13-23-2164,17-1-1051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04.1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122 1 7171,'0'0'12577,"-2"27"-10368,-1 7-1467,-17 135 2566,-31 124 739,47-257-4319,1 55-1,3-87 135,-1-3-514,0-1 0,0 0 0,0 0 0,0 1-1,0-1 1,0 0 0,-1 0 0,1 0 0,0 0 0,0 0 0,0-1 0,0 1 0,-1 0 0,1-1 0,-1 1 0,-1-1-574,-5-10-4091,0-2-3220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07.6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60 1553,'0'0'3919,"-2"5"-1977,-10 23 7369,14-28-8201,4-2-842,0 0 0,0 0 0,0-1 0,-1 0 0,0 0 0,1 0 0,-1 0 0,0-1 1,0 0-1,8-9 0,27-16 979,-35 26-1050,-3 3-166,-1 0 0,1-1 0,0 1 0,-1-1 0,1 0 0,-1 0 0,1 1 0,-1-1 0,1 0 0,-1 0-1,0 0 1,0-1 0,1 1 0,-1 0 0,0 0 0,2-3 0,-3 3-455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09.8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59 1 4514,'0'0'14609,"-1"2"-12893,-4 6-1209,1 1-1,1 0 1,0 0 0,0 1 0,1-1 0,0 0-1,0 1 1,0 15 0,-1 1 316,3-24-792,-13 95 1143,-2 108 0,15-203-1806,0-6-3423,0-17-649,0 0-2421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10.2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250 16 9588,'0'0'15541,"-15"-4"-14439,-51-8-457,63 12-622,-1 0-1,1 1 1,-1-1-1,1 0 1,-1 1-1,1 0 1,0 0-1,-1 0 1,1 0-1,0 0 0,0 1 1,-1 0-1,1-1 1,0 1-1,1 0 1,-1 0-1,0 1 1,1-1-1,-1 1 1,1-1-1,0 1 1,0 0-1,0 0 1,0 0-1,-2 3 1,-8 10 57,0-3 30,1 1 1,0 1-1,-17 29 1,25-39-90,1 0 1,-1 1-1,1-1 1,0 1 0,1-1-1,-1 1 1,1 0-1,0 0 1,1 0-1,-1 0 1,1-1-1,0 1 1,1 0-1,-1 0 1,1 0-1,2 6 1,-2-10-23,0 0-1,0 0 1,0 0-1,1 1 1,-1-1 0,1 0-1,-1-1 1,1 1 0,0 0-1,0 0 1,0-1-1,0 1 1,0-1 0,0 0-1,0 1 1,0-1 0,0 0-1,1 0 1,-1 0-1,0-1 1,1 1 0,3 0-1,5 1-26,1 0 0,0-1-1,16-1 1,-23 0 10,4 0-34,0-1-1,0 0 1,0-1-1,0 1 1,-1-2-1,1 1 1,-1-1-1,0-1 0,1 1 1,-1-2-1,-1 1 1,1-1-1,10-8 1,-1-2-189,-1 0 0,0-1 0,-1-1 1,16-23-1,-31 39 926,0 10 492,-4 71-463,-4-1 0,-24 106 0,0-1-199,1 38-920,25-200-1156,6-22 1293,-1 1 0,1-1 0,-1 1-1,1-1 1,-1 1 0,0-1 0,1 1 0,-1-1-1,1 0 1,-1 1 0,0-1 0,1 0 0,-1 0-1,0 0 1,1 1 0,-1-1 0,0 0 0,1 0-1,-1 0 1,-1 0 0,-11 0-6749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11.7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3 283 4018,'0'0'10237,"0"-4"-8743,-1 2-1289,0-1 0,1 1 0,0-1 0,-1 1 0,1-1 0,0 1 0,0-1 0,0 0 0,1 1 0,-1-1 0,1 1 0,-1-1 0,1 1 0,1-4 0,24-29 435,-14 21-708,66-72-970,-3 5-5461,-59 60 803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22.1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262 1 4866,'0'0'21695,"-14"0"-20110,9 0-1476,-3 0-13,-1 0-1,1 0 0,0 1 0,0 0 1,0 0-1,0 1 0,0 0 0,0 0 1,0 1-1,0 0 0,1 1 0,-9 4 0,-7 9 114,-28 28-1,4-4-56,47-41-164,-1 1-1,0 0 1,1-1 0,-1 1-1,0-1 1,1 1 0,-1 0 0,0-1-1,1 1 1,-1 0 0,1 0 0,0-1-1,-1 1 1,1 0 0,-1 0 0,1 0-1,0 0 1,0 0 0,0-1-1,-1 1 1,1 0 0,0 0 0,0 0-1,0 0 1,0 0 0,0 0 0,1 0-1,-1 0 1,0-1 0,0 1 0,1 0-1,-1 0 1,0 0 0,1 0-1,-1-1 1,1 1 0,-1 0 0,1 0-1,-1-1 1,1 1 0,-1 0 0,1-1-1,0 1 1,0-1 0,0 1 0,6 5-55,-1-2 1,1 1 0,0-1 0,9 4 0,-5-2 67,32 17-135,-20-12-97,-1 1 0,0 1 0,-1 0 0,26 24 0,-46-36 222,1 0 0,-1 0 1,0 1-1,0-1 0,0 0 0,1 1 0,-1-1 0,-1 1 0,1-1 0,0 1 0,0-1 0,0 1 0,-1 0 0,1-1 0,-1 1 0,0 0 0,1-1 0,-1 1 0,0 0 0,0 0 0,0-1 0,0 1 0,0 0 0,0 0 0,-1-1 0,1 1 0,0 0 0,-1-1 0,0 1 0,1 0 0,-1-1 0,-1 3 0,0-1 53,-1 1 0,0-1 0,0 0 0,0 0 0,-1 0 0,1 0 0,0 0 0,-1-1 0,0 0 0,0 1 1,-4 1-1,-10 2-68,1 0 0,-2-1 1,1-1-1,0-1 0,-1 0 0,1-2 1,-23 0-1,40-1-85,3 11-1019,1 6 1437,4-4-114,-1 0 1,-1 0-1,-1 1 1,1-1-1,-2 1 1,0 0 0,1 15-1,0 104 778,-1-17-47,6-78-406,-9-37 350,0-16-3858,0 9 2027,1 3 83,-1 0 1,0 0-1,0 0 0,0 0 0,-1 0 1,1 1-1,-1-1 0,-1-5 0,-14-12-8971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14.1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83 36 6467,'0'0'13777,"-8"29"-12315,-26 100 363,28-101-1071,1 1 1,2-1 0,0 1-1,3 56 1,1-30-198,-1-51-524,1 0 0,0 0 0,-1 0 0,1 0 1,0 0-1,1 0 0,-1 0 0,1-1 0,0 1 0,0 0 0,0-1 1,0 0-1,0 1 0,6 4 0,0 3 115,-7-11-139,-1 1 0,1-1 0,-1 0-1,1 0 1,-1 1 0,1-1-1,0 0 1,-1 0 0,1 0-1,-1 1 1,1-1 0,0 0 0,-1 0-1,1 0 1,0 0 0,-1 0-1,1 0 1,0-1 0,-1 1 0,1 0-1,0 0 1,-1 0 0,1-1-1,-1 1 1,2-1 0,18-8 115,-14 6-133,4-2-5,-1-1 0,0 1-1,0-1 1,0-1 0,-1 0 0,0 0 0,0-1 0,-1 0-1,0 0 1,0-1 0,-1 1 0,7-13 0,-6 7 12,0 0 0,0 0 1,-2-1-1,0 0 0,0 0 1,-2 0-1,4-27 0,0-26 63,5-82 124,-13 149-174,1-1 0,-1 0 0,1 1 0,-1-1-1,0 1 1,1-1 0,-1 1 0,0-1 0,0 1 0,0-1 0,0 1 0,0 0 0,-1 0 0,1-1 0,0 1-1,-1 0 1,1 0 0,0 0 0,-1 0 0,1 1 0,-1-1 0,0 0 0,1 1 0,-1-1 0,1 1 0,-1-1-1,0 1 1,-2 0 0,-7-3 37,1 2 0,-1-1-1,-17 1 1,14 0-67,11 1 12,0-1 0,0 1 0,0 0-1,1 0 1,-1 0 0,0 0 0,0 0-1,0 1 1,0-1 0,1 1 0,-1 0 0,0-1-1,1 1 1,-1 1 0,0-1 0,-2 2-1,-9 8-26,12-10 32,0 0 0,0 1 0,0-1 0,1 1 0,-1-1 0,0 1 0,1 0 0,-1 0 0,1-1 0,-2 4 0,-9 19-18,2 0 0,0 1 0,2 0 0,1 0 0,-5 29 0,8-24-12,4-27 16,-4-3-5,3 0-64,-13 7-16712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17.1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8 7379,'0'0'12185,"21"-1"-11110,4-1-666,7-1 342,-1 2 0,53 3 0,-81-1-681,0 0-1,-1 0 0,1 0 1,-1 0-1,1 0 0,-1 1 1,0 0-1,1-1 0,-1 1 1,0 0-1,0 0 0,0 0 1,0 0-1,-1 0 0,1 0 0,0 1 1,-1-1-1,0 1 0,1-1 1,-1 1-1,0-1 0,0 1 1,-1 0-1,2 4 0,1 7 301,0 0-1,0 0 0,0 21 0,-1 91 1130,-3-109-1400,0 0-1,-1 0 1,-1 0 0,-1 0 0,-5 17-1,6-26 22,0 0 1,0 0-1,1 1 0,0-1 0,1 1 0,-1 16 0,2-24-32,4-10-72,138-168-2499,-88 113-1847,-2 0-3424,-12 11-1896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17.5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 9188,'0'0'9538,"25"-4"-9453,77-14 9,-89 16-85,1 1 1,-1 0 0,13 0 0,-12 2-4,-12-1 31,0 0 0,0 1 0,0-1 0,0 0 0,0 1 0,0 0 0,0-1 0,0 1 1,-1 0-1,1 0 0,0 0 0,-1 0 0,1 1 0,0-1 0,-1 0 0,0 1 0,1-1 0,-1 1 0,0-1 0,0 1 0,1 0 0,-1-1 0,-1 1 0,1 0 0,0 0 0,0 0 1,0 3-1,3 7 386,-2-1 1,0 1-1,2 18 1,-1 36 602,-4 0 0,-2 0 0,-3 0 0,-24 113 0,11-95-875,-38 208 195,55-212-784,2-77-669,0-13-3762,0-14 704,0-8-816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17.7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8340,'0'0'12710,"127"72"-10773,-64-59-449,-10 0-848,10 0-623,-9-6-17,-11 0-1521,-18 12-2337,-11-12-3489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19.1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88 1857,'0'0'13411,"-2"2"-11130,-1 1-1945,0 0-1,1 1 0,0-1 1,-1 1-1,2-1 1,-1 1-1,0 0 0,1 0 1,-1-1-1,1 1 0,-1 5 1,-7 53 1491,6-38-932,0-4-333,0 0 0,2 0 0,1 0 0,1 24 0,0-40-535,-1 0-1,0 0 1,1 0 0,0 0 0,0 0 0,0 0 0,0 0 0,1-1 0,-1 1-1,1 0 1,0-1 0,0 1 0,1-1 0,-1 0 0,1 0 0,-1 0 0,1 0-1,0 0 1,0-1 0,0 1 0,0-1 0,1 0 0,-1 0 0,1 0 0,-1 0-1,1 0 1,6 1 0,-8-2-24,0-1-1,0 1 1,0-1-1,0 1 1,0-1-1,0 0 1,0 0-1,-1 0 1,1 0-1,0 0 1,0 0-1,0-1 1,0 1-1,0-1 1,0 1-1,0-1 1,2-1 0,-2 0-5,1-1 1,-1 1 0,0-1 0,0 0 0,0 0 0,0 0 0,-1 0 0,1 0 0,2-6 0,3-9 47,41-99 142,-42 100-120,-2 1 0,0-1-1,-1 0 1,0 0-1,-1-23 1,-1 15 111,0 19-128,0-1-1,-1 1 0,0-1 0,0 1 0,-1-1 1,1 1-1,-1 0 0,-1-1 0,1 1 0,-1 0 1,-4-10-1,-2 11 232,8 5-277,-1 0 1,1 0-1,0 0 0,-1 0 1,1 0-1,0 0 1,0 0-1,-1-1 1,1 1-1,0 0 1,-1 0-1,1 0 0,0-1 1,0 1-1,-1 0 1,1 0-1,0-1 1,0 1-1,-1 0 0,1 0 1,0-1-1,0 1 1,0 0-1,0-1 1,0 1-1,-1 0 0,1-1 1,0 1-1,0 0 1,0 0-1,0-1 1,0 1-1,0-1 1,0 1-1,0-1 22,-1 0 0,0 0 0,1 0 0,-1 0 0,0 0 0,1 0 0,-1 0 0,0 0 0,0 0 0,0 1 0,0-1 0,0 0 1,0 1-1,0-1 0,0 1 0,0-1 0,0 1 0,0-1 0,0 1 0,0 0 0,0-1 0,0 1 0,0 0 0,-1 0 0,-1 0 0,-38 1 799,26-1-816,11 0 6,1 0-1,-1 0 1,0 1-1,0-1 1,0 1-1,0 0 1,0 0-1,0 0 1,1 0-1,-1 0 1,-4 3 0,5-2-20,1 0 1,0 0-1,0 1 0,0-1 1,0 0-1,0 1 1,0-1-1,0 1 1,1 0-1,-1 0 1,1-1-1,0 1 1,0 0-1,-1 5 1,-5 13 3,-7 31-2721,10-18-6286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46.61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61 79 1345,'0'0'8526,"-15"-21"2615,15 20-10896,0-1-1,0 1 1,0 0-1,0-1 1,-1 1-1,1 0 1,0 0 0,-1-1-1,1 1 1,-1 0-1,1 0 1,-1-1-1,0 1 1,1 0-1,-1 0 1,0 0-1,0 0 1,0 0-1,0 0 1,-1-1-1,-24-29 2225,25 30-2483,-6 1 70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2.9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126 0 2017,'0'0'9775,"-1"23"-7870,0-11-1621,-16 158 3228,9-112-2185,-28 221 2519,21-161-2090,13-128-2215,0 0 0,-1 0 1,-6-15-1,-7-24-2426,9-2-2114,-2-1-2213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3.29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180 0 400,'0'0'15394,"-17"24"-13585,-53 80-80,-5 19 1079,58-92-2362,48-73-7346,1 2 0,63-59 0,-78 84 5410,9 0 6844,-24 14-4927,0 1 0,0-1 0,0 1-1,0 0 1,-1 0 0,1 0 0,0 0 0,0 0 0,0 0-1,0 0 1,0 0 0,0 1 0,0-1 0,0 1 0,0 0-1,0-1 1,-1 1 0,1 0 0,0 0 0,-1 0-1,1 0 1,3 3 0,76 71 5211,30 50-3702,-81-84-2132,-20-10-3159,-9-17-2373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6.21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491 3 2481,'0'0'19094,"-2"-1"-17288,0 1-1664,1 0-1,-1-1 1,1 1-1,-1 0 1,1 0-1,-1 0 1,1 0-1,-1 0 1,1 0-1,0 1 1,-1-1-1,1 0 1,-1 1-1,1-1 1,0 1-1,-1-1 1,1 1-1,-2 1 1,-29 20 650,20-13-570,-39 32 7,3 1 0,2 2 0,-49 61 0,-69 65 200,154-162-328,9-7-47,3-1-30,264 0 942,-209 0-4836,1 0-4319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6.4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49 1 1056,'0'0'17737,"-25"131"-15304,20-66-384,-4 1-257,4 0-383,0-14-544,5-6-561,0-13-304,0-7 0,0-13-192,0 0-913,15-46-18248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39.6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7587,'0'0'9957,"54"157"-6611,-35-71-545,-4-21-592,-6 14-448,1-14-673,-5-12-576,5-14-191,-10-19-289,4-14-32,-4 1-16,0-14-4531,0-25-607,0-21-4482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6.80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9300,'0'0'13361,"14"20"-11539,46 64-467,-56-78-1218,0-1-1,-1 1 1,0 0-1,0 0 0,-1 1 1,1-1-1,-1 0 0,-1 1 1,1-1-1,-1 1 1,0 0-1,-1-1 0,1 1 1,-1 0-1,-1 8 0,0 6 212,1 1 166,-5 39 1,4-53-445,-1 0 0,0 0 0,-1 0 0,0 0 0,0-1 1,0 0-1,-9 14 0,-30 39 541,42-60-603,0 0 0,-1 0 1,1 0-1,0 0 0,0 0 1,0 0-1,0 1 1,0-1-1,0 0 0,0 0 1,0 0-1,0 0 0,0 0 1,0 0-1,0 1 0,0-1 1,0 0-1,0 0 1,0 0-1,0 0 0,0 0 1,0 0-1,0 1 0,0-1 1,0 0-1,0 0 0,0 0 1,1 0-1,-1 0 0,0 0 1,0 0-1,0 0 1,0 1-1,0-1 0,0 0 1,0 0-1,0 0 0,0 0 1,0 0-1,1 0 0,-1 0 1,0 0-1,0 0 1,0 0-1,0 0 0,0 0 1,0 0-1,1 0 0,-1 0 1,0 0-1,11 2 66,13-3-83,-7-4-327,0-1 0,0 0 1,-1-1-1,0-1 0,0-1 1,27-20-1,-11 9-3042,-4 0-2481,-7 0-2633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7.89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 0 1825,'0'0'17845,"0"19"-16004,0 2-1216,2 10 1022,-3 0 0,-6 56-1,-6 10 326,16-103-1975,-1-1 0,1 1 0,0 0 1,1 0-1,0 0 0,0 1 0,0-1 0,1 1 0,-1 0 1,8-6-1,7-9-17,-1 0-156,1 2-1,1 0 0,43-30 0,-61 47 140,-1 4-35,3 8 173,-2 0-1,1 0 1,-2 0 0,1 1 0,-1-1-1,-1 0 1,0 1 0,-3 16 0,1 14 152,2-3-127,0-38-206,26-27-659,5-4 532,1 3 1,57-40 0,-88 67 214,-1 0-1,1 0 1,-1 0 0,1-1 0,-1 1 0,1 0-1,-1 0 1,1 0 0,-1 0 0,1 0 0,-1 0-1,1 0 1,-1 0 0,1 0 0,-1 0 0,1 0-1,-1 1 1,1-1 0,-1 0 0,1 0-1,-1 0 1,0 1 0,1-1 0,-1 0 0,1 0-1,-1 1 1,0-1 0,1 0 0,-1 1 0,0-1-1,1 0 1,-1 1 0,0-1 0,1 1 0,-1 0-1,12 19 148,-9-13-46,2 3-65,-1 0 0,-1-1 1,0 2-1,0-1 0,-1 0 0,0 1 0,-1-1 0,0 19 1,-1-28-153,0 1 0,1-1 1,-1 0-1,0 0 0,0 0 1,0 0-1,1 0 0,-1 0 1,0 0-1,1 0 0,-1 0 1,1 0-1,-1 0 0,1 0 1,0-1-1,-1 1 0,1 0 1,1 1-1,-1-1-483,0-1 0,0 1 0,0 0 0,1-1 1,-1 1-1,0 0 0,0-1 0,1 0 0,-1 1 0,0-1 0,1 0 0,-1 0 0,1 1 1,1-1-1,11 0-7851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8.17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69 213 10853,'0'0'13988,"10"12"-13412,-5-6-515,-2-1-26,0-1 0,0-1 0,1 1-1,0 0 1,-1-1 0,1 1 0,6 2 0,-8-5-21,-1 0-1,1 0 1,0-1 0,0 1 0,0 0 0,0-1-1,0 0 1,0 1 0,0-1 0,0 0 0,0 0 0,0 0-1,0-1 1,0 1 0,0 0 0,0-1 0,0 1-1,0-1 1,0 0 0,0 0 0,0 1 0,0-1 0,-1 0-1,1-1 1,3-1 0,2-2 0,0 0 0,-1-1 1,1 0-1,-1 0 0,0 0 1,0-1-1,-1 0 0,0 0 0,0 0 1,-1-1-1,0 0 0,0 0 0,-1 0 1,0 0-1,0 0 0,-1 0 0,0-1 1,0 0-1,-1 1 0,0-1 0,-1 0 1,0 1-1,0-1 0,-1 0 1,-2-10-1,3 17 17,0 0 0,-1-1 1,1 1-1,-1 0 0,1-1 0,-1 1 0,0 0 1,0 0-1,0 0 0,0 0 0,-1 0 1,1 0-1,0 0 0,-1 0 0,0 0 1,1 1-1,-1-1 0,0 1 0,0-1 1,0 1-1,0-1 0,0 1 0,0 0 0,0 0 1,0 0-1,0 0 0,-1 1 0,1-1 1,0 1-1,-5-1 0,3 1 19,-1 0-1,1 1 1,0 0-1,-1 0 1,1 0-1,0 1 1,0-1-1,0 1 1,0 0-1,0 0 1,0 0-1,0 1 1,1-1 0,-1 1-1,-3 4 1,-13 11-315,-48 50 688,61-60-859,1 0 0,0 0-1,1 0 1,0 1-1,0 0 1,1-1 0,-5 16-1,9-23 13,-1 0-1,1 0 0,0-1 1,-1 1-1,1 0 0,0 0 0,0 0 1,0 0-1,0 0 0,0 0 1,0 0-1,0 0 0,0 0 0,0 0 1,0 0-1,0 0 0,1 0 1,-1 0-1,0 0 0,1 0 1,-1-1-1,1 1 0,-1 0 0,1 0 1,0 1-1,24 0-10535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8.61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151 235 5923,'0'0'12515,"-19"24"-10549,-59 79-205,70-90-1363,0-1 0,0 1-1,1 1 1,-6 15 0,11-21-129,-1 0 1,2 0-1,-1 1 0,1-1 0,0 0 0,1 10 1,0-17-264,1 0 0,-1 0 0,0 0 0,0 0 1,1 0-1,-1 0 0,1 0 0,-1 0 1,1 0-1,-1 0 0,1-1 0,0 1 0,-1 0 1,1 0-1,0-1 0,0 1 0,0 0 1,-1-1-1,1 1 0,0 0 0,0-1 0,0 1 1,0-1-1,0 0 0,0 1 0,0-1 0,0 0 1,0 0-1,0 1 0,0-1 0,0 0 1,0 0-1,1 0 0,3 0-1,-1 0 1,0 0-1,0 0 0,0 0 0,0-1 1,0 0-1,0 0 0,6-2 0,-4 0-3,1 0-1,-1-1 0,0 0 0,-1 0 0,1 0 0,-1-1 0,1 0 0,6-9 1,35-51-202,-36 48 85,24-38-997,38-79-1,-57 100 888,-2-1 1,-2 0-1,16-68 0,-50 146 4940,-8 17-4590,18-29 154,1 1 1,2 0-1,-8 56 1,-1 100-95,10-83-1606,6-89-85,1-2-2299,0-4-3530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9.07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287 25 9973,'0'0'12893,"-16"-7"-11993,13 6-860,-2-2-18,1 1 1,-1 0-1,0 0 0,1 0 1,-1 1-1,0 0 0,0 0 1,0 0-1,0 0 0,0 1 1,0 0-1,0 0 1,0 0-1,0 1 0,0-1 1,0 1-1,0 0 0,0 1 1,0-1-1,0 1 0,1 0 1,-1 0-1,1 1 0,-1-1 1,-5 6-1,6-5-25,-18 15 558,0 0 0,-19 23 0,36-36-402,0 0 1,1 1-1,0-1 0,0 1 1,0 0-1,1 0 0,0 0 1,0 1-1,0-1 0,1 1 1,0-1-1,0 1 0,1 0 1,-1 9-1,2-15-155,0 0 0,0 0 0,0-1 0,1 1 0,-1 0 0,0 0-1,0-1 1,1 1 0,-1 0 0,0-1 0,1 1 0,-1 0 0,1-1 0,-1 1 0,1 0 0,-1-1 0,1 1 0,-1-1 0,1 1-1,0-1 1,-1 1 0,1-1 0,0 0 0,-1 1 0,3-1 0,26 6-117,-18-5 42,0-2-1,0 1 1,18-4-1,-19 0-29,1 0 1,-1 0-1,0 0 0,16-11 1,-15 9-192,0 0 1,1 0-1,20-7 1,-31 13 287,-1 0 1,1 0 0,-1 0 0,1 0 0,-1 0 0,1 0 0,0 1-1,-1-1 1,1 0 0,-1 0 0,1 0 0,-1 0 0,1 1-1,-1-1 1,1 0 0,-1 1 0,1-1 0,-1 0 0,1 1 0,-1-1-1,0 0 1,1 1 0,-1-1 0,0 1 0,1-1 0,-1 1-1,0-1 1,1 1 0,-1-1 0,0 1 0,0-1 0,0 1-1,1-1 1,-1 1 0,0-1 0,0 1 0,0-1 0,0 1 0,0 0-1,0 0 1,1 31 75,-2-25-10,1 10 204,2 27 449,-3-1 0,-2 1 0,-1-1 0,-19 77 0,17-94-624,4-18-87,1 0-1,-1 0 0,-1 0 0,0 0 1,0-1-1,-5 10 0,8-17-110,0 1 0,-1-1 0,1 0-1,0 0 1,0 1 0,-1-1 0,1 0 0,0 1-1,-1-1 1,1 0 0,0 0 0,0 0 0,-1 1-1,1-1 1,0 0 0,-1 0 0,1 0 0,-1 0-1,1 0 1,0 0 0,-1 0 0,1 0 0,0 0-1,-1 0 1,1 0 0,-1 0 0,1 0 0,0 0-1,-1 0 1,1 0 0,0 0 0,-1 0 0,1 0-1,-1 0 1,1-1 0,0 1 0,-1 0-1,1 0 1,0 0 0,0-1 0,-1 1 0,1 0-1,0-1 1,0 1 0,-1 0 0,1 0 0,0-1-1,0 1 1,0 0 0,-1-1 0,1 1 0,0 0-1,0-1 1,0 1 0,0-1 0,0 0 0,-7-19-5213,5-12-7566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9.42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13 6435,'0'0'15367,"107"7"-14247,-63-7-575,-5 0-369,-15 0-176,-5 0-64,-4 0-1201,-5 0-1536,4-7-2802,-4-6-5986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9.61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10085,'0'0'7635,"0"111"-3761,0-58-1249,0-1-976,0-6-801,0-7-624,0-6-224,0-13-656,0-1-2017,0-12-2209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8:59.87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 0 8132,'0'0'8980,"0"177"-6083,0-105-544,0 1-416,0-14-672,0-14-833,0-5-432,0-14-160,-5-6-1937,-5-20-2433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9:00.21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27 9060,'0'0'13542,"116"0"-12357,-62-7-737,-10-6-288,-15 13-160,-5-6-2017,-19 6-2769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9:00.36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7 10293,'0'0'13670,"150"13"-12950,-101-13-720,-10 0-1424,-10-20-5011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39.9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 9989,'0'0'6925,"25"-1"-4019,158-4 108,-170 5-2837,4-1-46,0 1 0,1 1 0,-1 1 0,30 6 0,-42-6-89,1 0 1,-1 0 0,0 1 0,0-1-1,0 1 1,0 0 0,-1 0 0,1 1-1,-1 0 1,0-1 0,0 2 0,0-1-1,0 0 1,-1 1 0,0-1 0,0 1-1,0 0 1,3 8 0,-1-1 365,0 1-1,-2 0 1,0 0 0,0 0-1,-1 0 1,1 23 0,-7 79 1481,0-86-1730,-2 0 0,-1 0-1,-1-1 1,-1 0-1,-2-1 1,0 0 0,-2-1-1,-1 0 1,-1-1 0,-22 28-1,7-19-332,29-32-232,-1 0 1,0-1 0,0 1-1,0 0 1,-1-1-1,1 1 1,0-1-1,-1 0 1,1 0-1,-1 0 1,1 0-1,-1 0 1,1 0-1,-4 0 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9:22.45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49 99 2417,'0'0'12384,"-8"6"-10844,-33 21 10231,41-31-11682,1 0 0,-1 1 1,1-1-1,-1 0 0,1 1 1,0-1-1,1 1 0,-1-1 1,0 1-1,1-1 0,0 1 0,0 0 1,0 0-1,0 0 0,1 0 1,-1 0-1,4-2 0,29-22-252,-9 12-3145,6-5-7226,-23 14 1383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29:24.3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170 1 9060,'0'0'15746,"-6"0"-13985,-13 0 1206,35 0-2583,41 6-267,-56-6 3,0 0 1253,-4 0-916,-156 0-1113,134-3 1200,20 1 95,18 1-571,6 2-44,0 1-1,19 4 1,-19-2 1,1-1 1,22 0-1,-37-2 7,-2 1-43,1 0-1,-1-1 1,0 1 0,1-1-1,-1 0 1,1 0 0,-1 0-1,1-1 1,0 1 0,-1-1-1,8 0 1,48 7 22,-59-6 98,-1 4-85,-21 48-24,-31 55 0,-6 13 0,38-71 0,-38 105 0,52-132 0,1 0 0,1 1 0,1-1 0,-2 46 0,5-63 0,1-6 1,0 0 0,-1 0 1,1 1-1,0-1 0,0 0 0,-1 0 0,1 0 1,0 0-1,-1 1 0,1-1 0,0 0 0,-1 0 1,1 0-1,-1 0 0,1 0 0,0 0 0,-1 0 1,1 0-1,0 0 0,-1 0 0,1 0 0,0 0 0,-1 0 1,1-1-1,0 1 0,-1 0 0,1 0 0,0 0 1,-1 0-1,1-1 0,0 1 0,-1 0 0,1-1 1,-6-4-206,3 3-155,-17-16-4380,8 4-1517,-3-4-3325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3:00.4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30 1 1313,'0'0'19315,"-17"0"-27889,4 0 1418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3:24.85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207 111 4322,'0'0'15741,"3"6"-14416,10 16-265,-10-17 1405,-9-5-859,4 0-1571,1 0 0,-1 0-1,1 0 1,-1 0 0,1 0 0,-1 0 0,1-1 0,-1 1 0,1 0 0,0-1 0,-1 1-1,1-1 1,0 0 0,-1 1 0,1-1 0,0 0 0,0 0 0,0 0 0,0 0-1,0 0 1,0 0 0,0 0 0,0 0 0,0 0 0,0-1 0,0 1 0,1 0-1,-1-1 1,0 1 0,1 0 0,-1-1 0,1 1 0,0-1 0,-1 1 0,1-1 0,0 1-1,0 0 1,0-1 0,0-2 0,38 3-659,-37 1 616,0 0 1,0 0-1,0 0 0,0 0 1,0 0-1,0 1 0,0-1 1,0 0-1,0 0 0,0 1 1,0-1-1,0 1 0,0-1 1,0 1-1,0 0 0,0-1 1,-1 1-1,1 0 0,0-1 1,-1 1-1,1 0 0,0 0 1,-1-1-1,1 1 0,-1 0 1,1 0-1,-1 0 0,1 0 1,-1 0-1,0 0 0,0 0 1,1 1-1,0 36 559,-2-25-17,-15-12 155,-10 0-325,-27 0 216,50-2-547,-1 1 0,1 0 0,0-1 0,0 1 0,0-1 0,0 0 0,0 0 0,0 0 0,0-1 0,0 1 0,0-1 0,-4-2 0,6 2-43,-1 0-1,1 0 0,-1 0 0,1 0 0,0 0 0,0 0 0,0 0 0,0 0 0,0 0 0,0-1 0,0 1 0,1 0 0,-1-1 0,1 1 0,0 0 0,0-1 0,0 1 0,0-1 0,0 1 0,0 0 0,1-1 0,-1 1 0,1 0 0,-1-1 0,2-2 0,-1 3-11,0-1 0,0 1 0,0-1 0,1 1 0,-1-1 0,1 1 0,-1 0 0,1-1 0,0 1 0,0 0 0,0 0 1,0 0-1,0 0 0,0 1 0,1-1 0,-1 1 0,0-1 0,1 1 0,-1 0 0,1 0 0,2-1 0,0 1 9,0 0-1,0 0 0,-1 1 1,1 0-1,0-1 1,0 2-1,0-1 1,0 1-1,-1-1 0,1 1 1,0 0-1,8 4 1,-11-4 29,1 1-1,-1 0 1,0-1 0,0 1 0,0 0 0,0 0-1,0 0 1,-1 0 0,1 0 0,-1 0 0,1 1-1,-1-1 1,0 0 0,0 1 0,0-1 0,0 1-1,0 0 1,0-1 0,-1 1 0,0 0 0,1-1-1,-1 1 1,0 0 0,0 4 0,0 5 21,0-9 48,0-1 1,0 0-1,0 1 1,0-1-1,0 0 0,0 1 1,-1-1-1,1 0 0,-1 0 1,-1 5-1,1-6-47,0 0 0,0 0 0,0-1 0,-1 1-1,1 0 1,0 0 0,-1-1 0,1 1 0,0-1 0,-1 1 0,1-1 0,-1 1-1,1-1 1,0 0 0,-1 0 0,1 0 0,-1 1 0,1-2 0,-1 1 0,-1 0-1,-2 0-11,0 1 0,-1-1 0,1-1 0,0 1 0,0-1 0,0 0 0,0 0 0,1 0-1,-1-1 1,0 1 0,0-1 0,1-1 0,-1 1 0,1 0 0,0-1 0,-6-4 0,9 6-47,1 1 1,-1-1 0,0 1-1,1-1 1,-1 1 0,1-1-1,-1 0 1,1 1 0,-1-1 0,1 0-1,-1 1 1,1-1 0,0 0-1,0 0 1,-1 1 0,1-1 0,0 0-1,0 0 1,0 0 0,-1 1-1,1-1 1,0 0 0,0 0-1,0 0 1,0 1 0,1-1 0,-1 0-1,0 0 1,0 0 0,0 1-1,1-1 1,-1 0 0,0 0-1,1 1 1,-1-1 0,1 0 0,-1 1-1,1-1 1,-1 0 0,1 1-1,-1-1 1,1 1 0,0-1-1,-1 1 1,1-1 0,0 1 0,-1-1-1,1 1 1,0 0 0,-1-1-1,1 1 1,0 0 0,0 0-1,1-1 1,2-1-63,2 0 0,-1 0-1,0 1 1,0 0 0,1 0-1,8-1 1,-12 2 83,-1-1 0,1 1 0,0 0 0,0 1 0,0-1 0,0 0 0,0 0 0,0 1 0,-1-1 0,1 1 0,0 0 0,0-1 0,-1 1 0,1 0 0,0 0 0,-1 0 0,1 0 0,-1 1 0,1-1 0,-1 0 0,0 0 0,1 1 0,-1-1 0,0 1 0,0 0 0,0-1 0,0 1 0,0 0 0,0-1 0,-1 1 0,1 0 0,-1 0 0,1-1 0,-1 1 0,1 0 0,-1 0 0,0 0 0,0 0 0,0 0 0,0 0 0,-1 2 0,1-3 182,-11-1 322,4 1-481,0-1 0,0-1 1,0 1-1,1-1 0,-1 0 0,0-1 1,1 1-1,-1-1 0,0-1 0,1 1 1,0-1-1,0 0 0,-7-5 0,7 1-270,9 3-240,15 1-152,-14 3 793,12-3-177,-8 2 19,0 0 0,0 0-1,0 0 1,0 1-1,0 0 1,14 2 0,-22-1 21,1-1 1,0 0 0,0 1-1,0-1 1,-1 1-1,1-1 1,0 1 0,0-1-1,-1 1 1,1-1-1,0 1 1,-1 0 0,1-1-1,-1 1 1,1 0-1,-1 0 1,1-1 0,-1 1-1,1 0 1,-1 0-1,0 0 1,0-1 0,1 1-1,-1 2 1,1 23 673,-1-18-563,-31-8 523,24 0-657,0 0 0,0-1 0,0 0 0,0 0 0,0 0 0,0-1 1,0 0-1,1 0 0,-1-1 0,0 0 0,1 0 0,0 0 0,-10-8 0,15 11-16,1-1 0,-1 1 0,0-1 0,1 1 0,-1-1 0,1 0 0,-1 1 0,1-1 0,0 1-1,-1-1 1,1 0 0,-1 1 0,1-1 0,0 0 0,0 0 0,-1 1 0,1-1 0,0 0 0,0 0 0,0 1 0,0-1 0,0 0 0,0 0-1,0 1 1,0-1 0,0 0 0,0 0 0,1-1 0,0 1-6,0-1 0,0 0 0,0 1 0,0 0 0,1-1 0,-1 1 0,0-1 0,1 1 0,-1 0 0,1 0 1,2-1-1,41-18-181,-39 18 188,0 0 1,-1 1-1,1 0 1,0 0-1,0 0 1,0 1-1,0 0 1,0 0-1,0 0 1,7 2-1,-10-1 36,-1-1 0,0 1 0,0 0 1,0 0-1,0 0 0,0 1 0,0-1 0,0 0 0,0 1 0,0-1 0,-1 1 0,1 0 0,-1-1 0,1 1 0,-1 0 0,1 0 0,-1 0 0,0 0 0,0 0 0,0 0 0,0 0 0,0 1 0,-1-1 0,1 0 0,-1 0 0,1 1 0,-1-1 0,0 3 0,1 1 103,0 0 0,-1 1 0,0-1 0,0 0 0,0 0 0,-1 0 0,0 1 0,-3 10 0,3-15-85,0 0-1,0 0 1,-1 0-1,1 0 1,0-1-1,-1 1 1,1 0-1,-1-1 1,0 1-1,1-1 1,-1 1-1,0-1 1,0 0-1,0 0 1,0 0-1,0 0 1,0 0-1,0 0 1,-1 0-1,1-1 1,0 1-1,0-1 1,-1 0-1,1 1 1,0-1-1,0 0 0,-4-1 1,-7 1-21,0 0-1,0-1 1,0-1 0,0 0-1,-16-5 1,24 5-13,0 0 0,1 0 1,-1 0-1,0 0 0,1-1 0,-1 0 0,1 0 0,0 0 1,0 0-1,0 0 0,0-1 0,1 0 0,-1 0 0,1 0 1,0 0-1,-4-8 0,6 9 1,-1 1 0,1-1 0,0 0 0,0 0 0,0 0 0,0 0 0,1 0 0,-1 0 0,1 0 0,0 0 0,0 0 0,0 0 0,0 0 0,0 0 0,1 0 0,-1 0 0,1 0 0,0 0 0,0 1 0,0-1 0,0 0 0,0 0 0,1 1 0,-1-1 0,1 0 0,0 1 0,0 0 0,0-1 0,3-2 0,4-3 0,1 1 0,-1 0 0,2 1 0,-1 0 0,22-9 0,-31 14-3,1 1 1,0 0-1,-1 0 0,1 0 1,-1 0-1,1 0 1,-1 1-1,1-1 0,-1 0 1,0 1-1,1-1 0,-1 1 1,1 0-1,-1-1 0,0 1 1,1 0-1,-1 0 1,0 0-1,0 0 0,0 0 1,0 0-1,0 0 0,0 0 1,0 0-1,0 0 0,0 1 1,0-1-1,0 2 1,23 38-50,-23-39 57,3 7 7,-1-1 0,0 1 0,-1 0 0,0 0 0,-1 0 0,0 0 0,0 1 0,-1-1 0,0 13 0,-1-6-9,1-16-3,0 1 0,0-1 0,0 1 0,-1-1 0,1 1 0,0-1 0,-1 0 0,1 1 0,0-1 0,-1 1 0,1-1 0,-1 0 0,1 0 0,0 1 0,-1-1 0,1 0 0,-1 0 0,1 1 0,-1-1 0,1 0 0,-1 0 0,1 0 0,-1 0 0,1 0 0,-1 0 0,1 0 0,-1 0 0,1 0 0,-2 0 0,-21 0 0,15 0 0,2-1 0,0 0 0,0 0 0,0 0 0,1 0 0,-1-1 0,0 0 0,1 0 0,-1-1 0,1 0 0,0 1 0,0-2 0,0 1 0,0-1 0,0 1 0,1-1 0,0-1 0,-1 1 0,-4-8 0,8 11 0,0 0 0,1 0 0,0 0 0,-1-1 0,1 1 0,-1 0 0,1 0 0,0 0 0,0 0 0,0 0 0,0-1 0,0 1 0,0 0 0,0 0 0,0 0 0,0 0 0,0 0 0,1-1 0,-1 1 0,0 0 0,1 0 0,-1 0 0,1 0 0,-1 0 0,1 0 0,0 0 0,-1 0 0,1 0 0,0 1 0,0-1 0,1-1 0,28-14 0,-25 14 0,-2 1 0,0-1 0,0 1 0,0 0 0,0 0 0,0 0 0,0 0 0,1 0 0,-1 1 0,0 0 0,0 0 0,1-1 0,-1 2 0,0-1 0,1 0 0,-1 1 0,0-1 0,0 1 0,0 0 0,1 0 0,-1 1 0,0-1 0,0 0 0,-1 1 0,1 0 0,0 0 0,0 0 0,-1 0 0,1 0 0,-1 0 0,0 1 0,0-1 0,0 1 0,0-1 0,0 1 0,0 0 0,-1 0 0,1 0 0,-1 0 0,0 0 0,0 0 0,0 0 0,0 0 0,0 1 0,-1-1 0,0 0 0,0 1 0,0 3 0,0-6 0,0-1 0,-1 1 0,1-1 0,-1 1 0,1-1 0,0 1 0,-1-1 0,1 1 0,-1-1 0,0 1 0,1-1 0,-1 0 0,1 1 0,-1-1 0,1 0 0,-1 0 0,0 0 0,1 1 0,-1-1 0,0 0 0,1 0 0,-1 0 0,0 0 0,1 0 0,-1 0 0,0 0 0,1 0 0,-1 0 0,0 0 0,1-1 0,-2 1 0,1 0 0,-8 0 0,1 0 0,-1 0 0,0-1 0,1 0 0,-1 0 0,1-1 0,-1 0 0,1-1 0,0 0 0,0 0 0,0-1 0,0 0 0,1 0 0,-10-8 0,-32-27 0,48 38 0,0 1 0,0-1 0,0 0 0,0 0 0,0 0 0,0 0 0,0 0 0,1 0 0,-1 0 0,0 0 0,1 0 0,-1 0 0,0 0 0,1 0 0,-1-2 0,9-1 0,-5 3 0,34-11 0,43-8 0,-65 17 0,-1 1 0,1 1 0,0 0 0,0 0 0,0 2 0,21 2 0,-34-2 0,-1-1 0,0 1 0,0-1 0,1 1 0,-1-1 0,0 1 0,0 0 0,0 0 0,0-1 0,0 1 0,0 0 0,0 0 0,0 0 0,0 0 0,0 0 0,-1 0 0,1 1 0,0-1 0,-1 0 0,1 0 0,-1 1 0,1-1 0,-1 0 0,0 0 0,1 3 0,2 38 0,-4-34 0,2-8 0,-1 0 0,0 0 0,0 1 0,0-1 0,0 0 0,0 0 0,0 0 0,0 1 0,0-1 0,0 0 0,0 0 0,0 1 0,0-1 0,0 0 0,0 0 0,0 1 0,0-1 0,0 0 0,0 0 0,0 1 0,0-1 0,0 0 0,0 0 0,0 0 0,0 1 0,0-1 0,-1 0 0,1 0 0,0 0 0,0 1 0,0-1 0,0 0 0,-1 0 0,1 0 0,0 0 0,0 1 0,0-1 0,-1 0 0,1 0 0,0 0 0,0 0 0,-1 0 0,1 0 0,0 0 0,0 0 0,-1 0 0,1 0 0,0 0 0,-1 0 0,-1 0 0,-9 3 0,1-1 0,-1-1 0,0 0 0,0 0 0,-15-2 0,22 1 0,0 0 0,1 0 0,-1-1 0,0 1 0,1-1 0,-1 0 0,1 0 0,-1 0 0,1-1 0,-1 1 0,1-1 0,0 0 0,0 0 0,0 0 0,0 0 0,0-1 0,0 1 0,1-1 0,-5-5 0,6 6 0,0-1 0,0 1 0,0-1 0,1 1 0,-1-1 0,1 0 0,0 1 0,0-1 0,0 1 0,0-1 0,0 0 0,0 1 0,1-1 0,-1 1 0,1-1 0,0 1 0,0-1 0,0 1 0,0-1 0,0 1 0,0 0 0,1 0 0,-1-1 0,1 1 0,0 0 0,2-2 0,-3 2 0,0 1 0,0 0 0,1 0 0,-1-1 0,0 1 0,1 0 0,-1 0 0,1 0 0,-1 0 0,1 1 0,-1-1 0,1 0 0,-1 1 0,1-1 0,0 1 0,0-1 0,-1 1 0,1 0 0,0-1 0,-1 1 0,1 0 0,0 0 0,0 1 0,-1-1 0,1 0 0,0 0 0,0 1 0,-1-1 0,1 1 0,0 0 0,-1-1 0,1 1 0,-1 0 0,1 0 0,-1 0 0,1 0 0,-1 0 0,2 2 0,8 7 0,-9-8 0,0 0 0,0-1 0,0 1 0,-1 0 0,1 0 0,0 0 0,-1 0 0,1 0 0,-1 0 0,0 0 0,2 5 0,-3-6-21,0-1-1,0 0 1,0 1-1,0-1 1,0 0-1,0 1 1,0-1-1,-1 0 1,1 0 0,0 1-1,0-1 1,0 0-1,0 1 1,-1-1-1,1 0 1,0 0 0,0 0-1,-1 1 1,1-1-1,0 0 1,0 0-1,-1 0 1,1 1-1,0-1 1,-1 0 0,1 0-1,0 0 1,0 0-1,-1 0 1,1 0-1,0 0 1,-1 0 0,1 0-1,0 0 1,-1 0-1,1 0 1,-1 0-1,-23 1-2173,-23-9-4845,21-4-2007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3:27.53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25 112 5234,'0'0'16162,"0"6"-14820,0 15-106,0-15 3915,1-7-5151,0 0 0,0 0 0,0 0 0,0 0 0,0 0 0,0 0 0,0 0 0,0 1 0,0-1 0,0 0 0,0 1 0,0-1 0,2 0 0,9-1 22,0 1 0,-1 1-1,21 1 1,-3 0 174,-27-1-180,-1 1 0,1-1 0,0 1 0,0 0 0,-1 0 0,1 0 0,0 0 0,-1 0 0,1 0 0,-1 0 0,0 0 0,1 1 0,-1-1 0,0 1 0,0-1 0,0 1 0,0-1 0,0 1 0,0-1 0,0 1 0,0 0 0,-1 0-1,1-1 1,0 1 0,-1 0 0,0 0 0,1 0 0,-1 3 0,2 8 237,0 0 0,0 24 0,-2-35-222,0 0 0,-1 0 1,1 1-1,0-1 0,-1 0 0,0 0 0,1 0 1,-1 1-1,0-1 0,0 0 0,0 0 0,0 0 0,0 0 1,-1-1-1,1 1 0,-1 0 0,1 0 0,-1-1 1,1 1-1,-1-1 0,0 0 0,0 1 0,0-1 0,0 0 1,0 0-1,0 0 0,0 0 0,0 0 0,0-1 1,-3 1-1,-7 2 105,0-1 1,0-1 0,0 0-1,-17 0 1,24-1-98,4 0-26,0 0 0,-1 0 0,1 0 0,0-1 0,0 1-1,-1 0 1,1 0 0,0-1 0,0 1 0,0-1 0,0 1 0,0-1 0,0 1 0,-1-1 0,1 0 0,0 1 0,1-1 0,-1 0 0,0 0 0,0 0 0,0 0 0,0 0 0,-1-2-1,1 1-14,0 0 0,1-1-1,-1 1 1,0-1-1,1 0 1,-1 1 0,1-1-1,0 1 1,-1-1-1,2-5 1,-1 3-18,1 0 1,0 0 0,0-1-1,0 1 1,1 0-1,-1 0 1,1 0-1,0 1 1,1-1-1,-1 0 1,4-4-1,2 1-9,-1 1 0,1-1 0,0 1 0,1 1 0,0-1-1,0 1 1,0 1 0,1 0 0,0 0 0,0 1-1,0 0 1,0 1 0,0 0 0,1 1 0,0 0-1,13-1 1,-23 36-173,-2-22 276,1-1 0,-2 1 0,1 0 1,-1-1-1,-1 1 0,-7 19 0,8-26-51,0 1 1,0 0-1,-1-1 0,0 1 0,1-1 0,-1 0 0,-1 0 0,1 0 0,-1 0 0,1 0 0,-1-1 0,0 0 1,-1 0-1,1 0 0,0 0 0,-7 2 0,8-3-15,0-1 0,0 0 0,-1-1 0,1 1 1,0 0-1,0-1 0,-1 0 0,1 0 0,0 0 0,0 0 1,-1 0-1,1-1 0,-5-1 0,7 2-6,-1-1 1,1 1-1,0-1 1,-1 1-1,1-1 0,0 0 1,0 0-1,0 0 1,0 0-1,-1 0 1,1 0-1,0 0 0,1 0 1,-1 0-1,0 0 1,0 0-1,0-1 0,1 1 1,-1 0-1,0-1 1,1 1-1,-1 0 1,1-1-1,0 1 0,0-1 1,-1 1-1,1 0 1,0-3-1,0-7-8,0 0-35,0 0 0,0 1 0,2-1 1,2-13-1,-4 21 32,1 1 0,0-1 1,0 1-1,0-1 1,0 1-1,0-1 0,1 1 1,-1 0-1,1 0 0,0 0 1,0 0-1,-1 0 0,1 0 1,0 0-1,1 0 1,-1 1-1,0-1 0,0 1 1,1-1-1,-1 1 0,5-2 1,-6 3-7,0 0 1,0-1 0,1 1-1,-1 0 1,0 0 0,0 0-1,0 0 1,0 0-1,0 0 1,1 0 0,-1 0-1,0 0 1,0 1-1,0-1 1,0 0 0,0 1-1,0-1 1,0 1-1,0-1 1,0 1 0,0-1-1,0 1 1,0 0 0,0 0-1,0-1 1,0 1-1,-1 0 1,1 0 0,0 0-1,-1 0 1,1 0-1,0 0 1,-1 0 0,1 0-1,-1 0 1,0 0 0,1 0-1,-1 0 1,0 0-1,0 1 1,1 0 0,0 6 89,1 1 1,-1-1 0,-1 1 0,1 9 0,-1-16-49,-1-1-18,1 0-1,0 0 0,-1 0 1,1 0-1,0 0 0,-1 0 0,1 0 1,-1-1-1,1 1 0,-1 0 1,0 0-1,1 0 0,-1-1 0,0 1 1,0 0-1,1-1 0,-1 1 1,0-1-1,0 1 0,0-1 0,0 1 1,0-1-1,0 1 0,0-1 1,0 0-1,0 0 0,0 1 1,0-1-1,0 0 0,0 0 0,-1 0 1,-42 1 293,33-1-272,8 0-48,0 0-1,0-1 1,0 1-1,0-1 1,0 1-1,0-1 1,0 0-1,0 0 1,1 0-1,-1 0 1,-3-3 0,5 4 11,0-1 0,0 0 0,1 0 0,-1 1 1,1-1-1,-1 0 0,1 0 0,-1 0 0,1 1 1,-1-1-1,1 0 0,0 0 0,-1 0 0,1 0 1,0 0-1,0 0 0,0 0 0,0 0 0,0 0 1,0 0-1,0 0 0,0 0 0,0 0 0,0 0 1,0 0-1,1 0 0,-1 0 0,0 1 0,1-1 1,-1 0-1,1 0 0,-1 0 0,1 0 0,-1 0 1,1 1-1,-1-1 0,1 0 0,0 1 1,0-1-1,-1 0 0,3 0 0,2-5-6,0 1 0,1 0 0,-1 0 0,1 1 0,0-1 0,1 1 0,-1 0 0,1 1 0,0 0 0,0 0-1,0 0 1,0 1 0,0 0 0,1 1 0,-1-1 0,0 2 0,1-1 0,12 1 0,-19 0 11,0 0 1,0 0-1,0 1 1,1-1-1,-1 0 0,0 1 1,0-1-1,0 1 0,0-1 1,0 1-1,0-1 1,-1 1-1,1 0 0,0-1 1,0 1-1,0 0 1,-1 0-1,1 0 0,0 0 1,-1-1-1,1 1 0,0 0 1,-1 0-1,1 0 1,-1 0-1,0 1 0,1-1 1,-1 0-1,0 0 1,0 0-1,1 2 0,0 40 260,-1-34-171,0-5-65,1-1 0,-1 0-1,-1 0 1,1 0-1,0 0 1,-1 1 0,1-1-1,-1 0 1,0 0-1,0 0 1,-1 0 0,-2 5-1,2-6-11,1-1-1,-1 1 1,0-1-1,0 0 1,0 0-1,0 0 1,0 0-1,0 0 1,0 0-1,-1 0 1,1-1-1,0 1 1,0-1-1,-1 1 1,1-1-1,0 0 1,-1 0-1,-3-1 1,-4 1-10,2 1 0,0-1 0,0 0 0,-1-1 0,1 0 0,-15-4 0,19 4 0,1-1 0,0 0 0,0 0 0,-1 0 0,1 0 0,1 0 0,-1-1 0,0 1 0,1-1 0,-1 0 0,1 0 0,0 0 0,0 0 0,0 0 0,0 0 0,-2-5 0,0-3 0,0 0 0,1 0 0,0 0 0,1 0 0,0-1 0,1 1 0,0-1 0,2-22 0,-1 31-4,1-1 0,0 0 0,0 0 0,0 0-1,1 1 1,-1-1 0,1 0 0,0 1 0,0-1 0,0 1 0,0 0 0,1 0 0,-1 0 0,1 0-1,0 0 1,0 0 0,0 1 0,0-1 0,0 1 0,0 0 0,1 0 0,-1 0 0,1 1 0,0-1-1,7-1 1,-8 1 0,0 1 0,1 0 0,-1 0-1,1 0 1,0 1 0,-1-1 0,1 1-1,0 0 1,-1 0 0,1 0 0,0 0 0,-1 1-1,1-1 1,-1 1 0,1 0 0,-1 0-1,1 0 1,-1 1 0,1-1 0,-1 1-1,0 0 1,0 0 0,0 0 0,0 0-1,0 0 1,0 1 0,-1-1 0,4 5 0,-1 1 12,-1 0 1,0 0 0,0 0 0,-1 0 0,0 1 0,-1 0 0,1-1 0,-2 1 0,1 0-1,-1 0 1,-1 12 0,1-18-5,-2 0-1,1 0 0,0 0 0,-1 0 0,1-1 1,-1 1-1,0 0 0,0 0 0,0 0 1,0-1-1,0 1 0,-1-1 0,1 1 1,-1-1-1,1 1 0,-1-1 0,0 0 0,0 0 1,0 0-1,-1 0 0,1 0 0,0 0 1,-1 0-1,1-1 0,-1 0 0,1 1 1,-1-1-1,0 0 0,0 0 0,1 0 0,-1-1 1,0 1-1,0-1 0,0 1 0,0-1 1,0 0-1,-4 0 0,3 0-3,0 0 0,0 0 0,0 0 0,0-1 0,-1 1 0,1-1 0,0 0 0,1 0 0,-1 0 0,0-1 0,0 1 0,-4-4 0,4 2 0,1 0 0,0 0 0,0-1 0,0 1 0,1-1 0,-1 0 0,1 0 0,0 0 0,0 0 0,-2-8 0,0 4 0,1-2 0,1 1 0,0 0 0,0 0 0,1-1 0,0 1 0,0-11 0,1 20 0,1-1 0,-1 1 0,0-1 0,1 1 0,-1-1 0,1 1 0,-1-1 0,1 1 0,-1-1 0,1 1 0,-1 0 0,1-1 0,-1 1 0,1 0 0,-1 0 0,1-1 0,-1 1 0,1 0 0,0 0 0,-1 0 0,1-1 0,-1 1 0,1 0 0,0 0 0,-1 0 0,1 0 0,0 0 0,-1 0 0,1 1 0,-1-1 0,1 0 0,0 0 0,0 1 0,0-1 0,8 0 0,0 1 0,-1 0 0,1 0 0,-1 1 0,0 0 0,1 0 0,-1 1 0,8 4 0,-13-6 0,0 0 0,0 1 0,0-1 0,-1 1 0,1 0 0,-1 0 0,1 0 0,-1 0 0,0 0 0,1 1 0,-1-1 0,0 1 0,-1-1 0,1 1 0,0 0 0,-1 0 0,1-1 0,-1 1 0,0 0 0,0 0 0,0 1 0,-1-1 0,1 0 0,0 5 0,-1-8 0,0 1 0,0-1 0,0 0 0,0 0 0,0 1 0,0-1 0,0 0 0,0 1 0,-1-1 0,1 0 0,0 1 0,0-1 0,0 0 0,0 0 0,0 1 0,-1-1 0,1 0 0,0 0 0,0 1 0,0-1 0,-1 0 0,1 0 0,0 1 0,0-1 0,-1 0 0,1 0 0,0 0 0,0 0 0,-1 0 0,1 1 0,0-1 0,-1 0 0,1 0 0,0 0 0,0 0 0,-1 0 0,1 0 0,0 0 0,-1 0 0,1 0 0,0 0 0,-1 0 0,1 0 0,-1 0 0,-9-4 0,10 4 0,-7-5 0,-1 0 0,1-1 0,0 0 0,1-1 0,-9-10 0,-6-4 0,-10-18 0,31 39 0,0 0 0,0 0 0,0 0 0,0 0 0,0 0 0,0-1 0,-1 1 0,1 0 0,0 0 0,0 0 0,0 0 0,0 0 0,0-1 0,0 1 0,0 0 0,0 0 0,0 0 0,0 0 0,0-1 0,0 1 0,0 0 0,0 0 0,0 0 0,0 0 0,0-1 0,0 1 0,0 0 0,0 0 0,0 0 0,0 0 0,0-1 0,0 1 0,1 0 0,-1 0 0,0 0 0,0 0 0,0 0 0,0 0 0,0-1 0,0 1 0,1 0 0,-1 0 0,0 0 0,0 0 0,0 0 0,0 0 0,1 0 0,11-2 0,13 3 0,-23-1 0,10 1 0,1 1 0,-1 0 0,23 7 0,-33-8 0,0 0 0,0-1 0,0 1 0,0 0 0,0 0 0,0 1 0,0-1 0,0 0 0,-1 1 0,1-1 0,0 1 0,-1-1 0,1 1 0,-1 0 0,1 0 0,-1 0 0,0-1 0,0 1 0,0 0 0,0 1 0,0-1 0,-1 0 0,1 0 0,0 0 0,-1 0 0,0 1 0,1 2 0,-1-4 0,0 0 0,0 0 0,0 0 0,0-1 0,0 1 0,0 0 0,0 0 0,0 0 0,0 0 0,-1 0 0,1-1 0,0 1 0,0 0 0,-1 0 0,1 0 0,-1-1 0,1 1 0,-1 0 0,1 0 0,-1-1 0,1 1 0,-2 1 0,-18-1 0,7-1 0,8-1 0,0 1 0,0-1 0,0 0 0,1-1 0,-1 1 0,0-1 0,1 0 0,-1 0 0,1-1 0,-1 1 0,1-1 0,0 0 0,0 0 0,0 0 0,-4-6 0,-1 0 0,1 0 0,1 0 0,0-1 0,0 0 0,-7-16 0,13 26-7,1 0 0,0-1 0,-1 1 0,1-1 0,0 1 0,0-1 0,-1 1 0,1-1 0,0 1 0,0-1 0,0 1 0,0-1 0,0 1 0,0-1 0,0 1 0,0-1 0,0 1 0,0-1 0,0 0 0,0 1 0,0-1 0,0 1 0,1-1 0,-1 1 0,0-1 0,0 1 0,1 0 0,-1-1 0,0 1 0,0-1 0,1 1 0,-1-1 0,0 1 0,1 0 0,-1-1 0,1 1 0,-1 0 0,1-1 0,-1 1 0,1 0 0,-1 0 0,0-1 0,1 1 0,-1 0 0,1 0 0,0 0 0,-1 0 0,1 0 0,22-1-443,-22 1 427,12 0-13,-4-1 1,0 1-1,0 1 0,1-1 1,16 5-1,-22-4 48,-1 1 0,1 0 0,-1-1 1,1 1-1,-1 0 0,0 1 0,0-1 0,0 0 0,0 1 0,0 0 0,0 0 0,-1 0 0,0 0 1,4 6-1,-2-3 65,-1 0 0,0 0 0,0 0 0,0 1 0,-1 0 0,0-1 0,0 1 1,-1 0-1,0 0 0,0 13 0,-4-7-77,-4-13 0,5 0 0,-12 0-50,8 1-79,0-1-1,0 0 1,0 0-1,0-1 1,1 1-1,-1-1 1,0-1-1,0 1 1,1-1 0,-1 0-1,-6-3 1,-3-3-1067,-8-5-5276,8 1-2793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3:58.41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142 225 2481,'0'0'19097,"15"12"-14335,-13-46-3325,-1 23-1502,-1 0-1,1 0 1,-2 0-1,-2-21 1,30 38 54,-25-6 257,-12 7 1571,5-7-1670,0 0 1,-1 0 0,1-1 0,0 0-1,-1 0 1,1 0 0,-10-4 0,13 5-153,1-1 0,-1 0 0,0-1 0,1 1 0,-1 0 0,1 0 0,-1-1 0,1 1 0,0-1 0,0 1 0,-1-1 0,1 1 1,0-1-1,0 0 0,1 0 0,-1 0 0,0 1 0,0-1 0,1 0 0,-1 0 0,1 0 0,0 0 0,0 0 0,-1 0 0,2-4 0,-2 4-30,1-1 0,1 0 0,-1 0 0,0 1 0,0-1 0,1 0 0,0 0 0,0 1 0,-1-1 0,1 1-1,1-1 1,-1 1 0,0-1 0,1 1 0,-1-1 0,4-3 0,-3 5 4,0 0-1,0-1 1,0 1 0,0 0-1,0 0 1,0 0 0,1 0 0,-1 1-1,0-1 1,1 1 0,-1-1-1,0 1 1,1 0 0,-1 0-1,1 0 1,-1 0 0,0 0-1,1 0 1,-1 1 0,5 1-1,-6-2 30,0 0 0,0 1-1,1-1 1,-1 1-1,0-1 1,0 1-1,0 0 1,0 0 0,0-1-1,0 1 1,0 0-1,0 0 1,0 0-1,0 0 1,0 0 0,0 0-1,-1 0 1,1 0-1,0 1 1,-1-1 0,1 0-1,-1 0 1,0 0-1,1 1 1,-1 1-1,2 36 383,-2-27-86,0-11-269,-1 0 0,1 0 0,0 0 0,-1 0 0,1 0 0,-1 0 0,1 0 0,-1 0 0,0 0 0,1-1 0,-1 1 0,0 0 0,0 0 0,1-1 0,-1 1 0,0 0 0,0-1 0,0 1 0,0-1 0,0 1 0,0-1 0,0 1 0,0-1 0,0 0 0,-1 1 0,-30 6 181,26-6-131,-13 4 43,-1-2-1,0 0 1,-23 0-1,42-4-136,1 0 0,-1 1 0,1-1 1,-1 1-1,1-1 0,-1 1 0,1-1 0,0 0 0,-1 1 0,1-1 0,0 0 1,0 1-1,0-1 0,-1 0 0,1 0 0,0 1 0,0-1 0,0 0 0,0 0 1,0 1-1,0-1 0,0 0 0,1 1 0,-1-1 0,0 0 0,0 0 0,0 1 1,1-1-1,-1 0 0,0 1 0,1-1 0,-1 0 0,1 1 0,-1-1 0,0 1 1,1-1-1,0 1 0,-1-1 0,1 0 0,5-1-31,0-1 0,0 1 0,0 0 0,0 1 0,0-1-1,0 1 1,0 0 0,1 1 0,-1 0 0,0 0 0,10 1 0,1-1 8,-15 0 42,0 0-1,0 0 1,0 0 0,0 0-1,0 0 1,0 1 0,0-1-1,-1 1 1,1-1-1,0 1 1,0 0 0,0-1-1,0 1 1,-1 0 0,1 0-1,0 0 1,-1 1 0,1-1-1,-1 0 1,1 1-1,-1-1 1,0 1 0,0-1-1,1 1 1,-1-1 0,0 1-1,1 2 1,0 2 78,-1 1 0,1-1 0,-1 1 0,0-1 0,-1 1 0,0 11 0,0-17-60,0 1 1,0-1-1,0 0 0,-1 0 0,1 0 1,0 0-1,-1 0 0,1 0 0,-1 0 0,1 0 1,-1 0-1,1 0 0,-1 0 0,0 0 0,1 0 1,-1 0-1,0 0 0,0-1 0,0 1 0,0 0 1,0 0-1,0-1 0,0 1 0,0-1 0,0 1 1,0-1-1,0 1 0,0-1 0,0 0 1,0 1-1,-2-1 0,-40 2 305,32-2-210,8-1-103,-1 1-1,1-1 0,-1 1 0,1-1 1,0 0-1,-1 0 0,1-1 0,0 1 1,0-1-1,-1 0 0,1 1 0,1-1 1,-1-1-1,0 1 0,0 0 0,1-1 1,-1 1-1,1-1 0,0 0 0,0 0 1,0 0-1,0 0 0,-1-4 0,-1 0-68,0-1-1,1 0 0,0 0 1,1 0-1,0-1 1,0 1-1,1-1 0,-1-15 1,2 23 41,1-1 0,-1 1 0,1 0 0,-1 0 0,1-1 0,0 1 0,-1 0 0,1 0 0,0 0 0,0 0 0,0 0 0,0 0 0,0 0 1,0 0-1,0 0 0,0 0 0,0 0 0,0 1 0,0-1 0,0 0 0,1 1 0,-1-1 0,0 1 0,1 0 0,-1-1 0,0 1 0,1 0 1,-1 0-1,0 0 0,3 0 0,54-2-218,-46 2 211,-8 0 22,-1 0 0,1 0 1,0 1-1,-1-1 0,1 1 0,0 0 0,-1 0 0,1 0 0,-1 1 1,1-1-1,-1 1 0,0 0 0,1 0 0,-1 0 0,0 0 0,0 0 0,-1 1 1,1 0-1,0-1 0,-1 1 0,0 0 0,0 0 0,1 0 0,-2 1 1,4 4-1,-1 2 93,-1 0 1,0 0 0,0 1-1,-1-1 1,0 1 0,-1-1-1,0 22 1,-2-31-65,1 0-1,-1-1 0,1 1 1,-1 0-1,0-1 1,0 1-1,1-1 0,-1 1 1,0-1-1,0 1 1,0-1-1,0 1 0,0-1 1,0 0-1,0 1 1,1-1-1,-1 0 0,0 0 1,0 0-1,0 0 0,0 0 1,0 0-1,0 0 1,0 0-1,0 0 0,-1 0 1,-32-2 185,33 2-201,-7-2 1,1 0-1,-1 0 1,1 0 0,0-1-1,0 0 1,0 0-1,0-1 1,1 0 0,-1 0-1,1 0 1,-7-7-1,5 4-35,0 0 0,1-1 0,0 0-1,0 0 1,1 0 0,0-1 0,-7-14 0,11 21 3,1-1 1,0 0-1,0 0 0,0 1 1,0-1-1,0 0 1,1 0-1,0 0 1,-1 0-1,1 0 1,0 0-1,0 0 1,0 0-1,1 0 1,0-5-1,0 6-3,0 0-1,0 0 1,1 0-1,-1 0 1,0 0 0,1 0-1,-1 0 1,1 1-1,-1-1 1,1 1 0,0-1-1,0 1 1,0 0 0,0-1-1,0 1 1,0 0-1,0 0 1,3-1 0,8-1-7,1-1-1,-1 2 1,1 0 0,-1 0 0,1 1 0,0 1 0,0 0 0,17 3 0,-29-2 30,1-1-1,0 1 0,0-1 0,0 1 1,0 0-1,-1 0 0,1 0 1,0 0-1,-1 0 0,1 1 0,-1-1 1,1 1-1,-1 0 0,0 0 0,0 0 1,0 0-1,0 0 0,0 0 0,0 0 1,0 1-1,-1-1 0,1 1 1,-1-1-1,0 1 0,0-1 0,2 6 1,0 4 82,-1 0 0,0 0 0,-1 0 1,0 0-1,-2 13 0,1-18 25,0-5-80,0-1-1,0 1 1,0-1 0,0 1 0,-1-1 0,1 1 0,0-1 0,-1 0 0,1 1 0,-1-1 0,0 0-1,1 1 1,-1-1 0,0 0 0,0 0 0,0 0 0,0 0 0,0 0 0,0 0 0,0 0 0,0 0-1,0 0 1,-1 0 0,1 0 0,0-1 0,0 1 0,-1 0 0,1-1 0,-1 1 0,1-1 0,0 0-1,-4 1 1,-5 0 78,0 0 0,1-1 0,-1 0 0,-11-1 0,-4-1-4,19 2-103,1-1-1,0 0 1,-1 0 0,1-1 0,0 1-1,0-1 1,0 0 0,0-1 0,0 1-1,1-1 1,-1 0 0,1 0-1,0-1 1,0 1 0,0-1 0,0 0-1,0 0 1,1 0 0,-5-7 0,8 10-17,-1 0 0,0 0 1,1 0-1,-1 0 0,1-1 1,-1 1-1,1 0 0,0 0 1,0-1-1,-1 1 1,1 0-1,0 0 0,0-1 1,0 1-1,0 0 0,1-1 1,-1 1-1,0 0 0,0 0 1,1-1-1,-1 1 0,1 0 1,-1 0-1,1 0 1,-1 0-1,1-1 0,1 0 1,0 0-9,0 0-1,1 1 1,-1-1 0,0 1 0,1-1 0,-1 1 0,1 0 0,0 0 0,-1 0 0,1 0 0,0 0 0,3 0-1,0 0 2,1 0-1,-1 1 0,1-1 0,-1 1 1,1 1-1,-1-1 0,1 1 0,-1 0 1,1 0-1,9 5 0,-13-5 49,0 1 0,0 1 0,0-1 0,0 0-1,-1 1 1,0 0 0,1-1 0,-1 1 0,0 0 0,0 0 0,0 0 0,-1 0-1,1 1 1,-1-1 0,1 0 0,-1 1 0,0-1 0,-1 1 0,2 6 0,-2-9 0,-1-1 0,1 1 1,-1-1-1,1 1 1,-1-1-1,1 1 1,-1-1-1,1 0 0,-1 1 1,1-1-1,-1 0 1,1 1-1,-1-1 1,0 0-1,1 1 1,-1-1-1,1 0 0,-1 0 1,0 0-1,1 0 1,-1 0-1,0 0 1,1 0-1,-1 0 0,0 0 1,-1 0-1,-26 0 245,19 0-185,3 0-55,-1 0 1,0-1-1,0 1 0,0-1 1,1-1-1,-1 1 0,-8-4 1,12 4-37,0-1-1,1 1 1,-1-1 0,1 1 0,0-1 0,0 0-1,0 0 1,-1 0 0,2 0 0,-1 0 0,0-1 0,0 1-1,1 0 1,-1-1 0,1 1 0,0-1 0,0 0-1,0 1 1,0-1 0,-1-3 0,2 5-17,0 1 1,0 0-1,0 0 0,0-1 0,0 1 1,0 0-1,0 0 0,0-1 1,0 1-1,0 0 0,1 0 1,-1-1-1,0 1 0,0 0 1,0 0-1,0 0 0,0-1 0,0 1 1,0 0-1,1 0 0,-1 0 1,0-1-1,0 1 0,0 0 1,1 0-1,-1 0 0,0 0 1,0-1-1,0 1 0,1 0 0,-1 0 1,0 0-1,0 0 0,1 0 1,-1 0-1,0 0 0,0 0 1,1 0-1,-1 0 0,0 0 1,18 0-138,15 7-21,-25-5-738,3 1-4502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00.69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0 276 1585,'0'0'17042,"10"11"-14486,-9-11-2501,0 1 0,-1-1 0,1 0 0,0 0 0,0 0 1,0 1-1,-1-1 0,1 0 0,0 0 0,0 0 0,0 0 0,-1 0 0,1 0 0,0 0 0,0-1 0,0 1 0,-1 0 1,1 0-1,0-1 0,0 1 0,-1 0 0,1-1 0,0 1 0,-1-1 0,2 0 0,17-15 725,-14 11-497,21-22 321,-2 0 0,43-61 0,-7 8-501,-57 76-105,0 0-1,1 0 1,0 0 0,-1 1-1,1-1 1,1 1 0,7-5-1,-6 3-18,-5 4 157,-1 9 827,-1 94 92,-5-1-1,-5 0 1,-23 104-1,28-153-699,6-51-302,0-9-898,0 6 212,0-1 0,0 1 0,0-1 0,-1 1 0,1-1-1,-1 1 1,1-1 0,-1 1 0,0-1 0,-2-3 0,-14-14-6428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02.17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8 8036,'0'0'13158,"19"-1"-11995,4-1-754,-11 0-205,1 1-1,-1 0 1,1 1 0,0 0-1,-1 1 1,1 1 0,15 3-1,-23-3-112,-1-1 1,0 1-1,0-1 0,0 1 1,0 0-1,0 1 0,0-1 1,0 1-1,-1-1 0,1 1 1,-1 0-1,0 1 0,0-1 1,0 0-1,0 1 0,-1 0 1,1 0-1,-1-1 0,0 1 1,0 1-1,0-1 0,-1 0 1,1 0-1,-1 1 0,0-1 1,0 1-1,-1-1 0,1 5 1,-1-1 59,0 0 1,0 0-1,-1 0 1,0 0-1,0-1 0,-1 1 1,0 0-1,0-1 1,0 1-1,-1-1 1,-1 0-1,1 0 1,-1 0-1,0 0 0,-7 8 1,-2-2 24,0 1 0,-1-2 0,0 0 0,-1 0 0,-1-1 0,0-1 0,-24 11 0,37-19 217,8-1-585,9 1 200,-1 0 0,1-1 0,0 0 0,0-1 1,0 0-1,-1-2 0,1 1 0,16-5 0,13-6-741,50-20 0,-61 20-598,-23 8 181,0 1-513,-1 2-4467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03.62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12 3730,'0'0'13376,"22"-2"-11695,-1-1-1261,12-1 650,0 1 1,62 3-1,-91 1-969,0-1-1,-1 1 1,1 0-1,0 0 0,-1 0 1,1 1-1,-1-1 1,1 1-1,-1 0 1,0 0-1,0 0 1,0 0-1,0 1 0,0-1 1,0 1-1,-1 0 1,1 0-1,-1 0 1,0 0-1,1 0 0,-1 0 1,-1 0-1,1 1 1,-1-1-1,1 1 1,-1 0-1,0-1 1,0 1-1,0 5 0,2 9 350,-1 1 0,-1 0-1,0 1 1,-4 25 0,3-43-419,-1 4 29,0-1-1,0 1 1,0 0-1,-1-1 0,0 0 1,0 1-1,-1-1 1,1 0-1,-1 0 0,0 0 1,0 0-1,-1-1 1,1 1-1,-1-1 0,-5 4 1,3-2 28,0-1 1,-1 0-1,1-1 1,-1 1-1,0-1 1,-1 0-1,1-1 1,0 0-1,-1 0 0,-8 1 1,155-3-607,-137-1 525,0 0 0,0 0 0,0 1 0,0-1 0,0 1 0,0-1 0,0 1 0,0-1 0,0 1 0,-1 0 0,1 0 0,0 0 0,-1 0 0,1 0 0,0 0 0,-1 0 0,1 1 0,-1-1 0,0 1 0,1-1 0,1 4 0,-1-1 34,0 0 0,0 1 0,0-1 0,0 1 0,-1 0 0,1-1 1,-1 1-1,0 9 0,0-2 66,0-1 0,-2 1 0,1-1 0,-2 1 0,1 0 0,-2-1 0,-3 13 0,-6 1 225,-1-1 1,0-1-1,-2 0 1,-28 33-1,14-18 55,23-30-356,1-1 1,-1 0-1,0-1 1,0 1 0,-1-1-1,-7 6 1,10-10-32,3 2-101,1-3-628,-14-7-16081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04.90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 53 4690,'0'0'14930,"-1"-3"-13578,1 2-1283,0 0 0,-1 0-1,1 0 1,0 0-1,0 0 1,0 0 0,0 0-1,1 0 1,-1 0-1,0 0 1,0 0 0,1 0-1,-1 0 1,0 0 0,1 0-1,-1 0 1,1 0-1,-1 0 1,1 0 0,-1 1-1,1-1 1,0 0-1,0 0 1,-1 1 0,1-1-1,1-1 1,2 0 132,0 0 0,0 0 0,0 0 1,0 0-1,0 1 0,8-3 0,4 1 551,1 1 0,31-1 0,-43 2-649,0 1-1,0 0 1,0 1-1,0-1 1,0 1-1,0 0 1,0 0-1,0 0 1,0 1-1,0 0 1,5 3-1,-8-3-53,1 0-1,-1 0 0,0 1 1,0-1-1,0 1 0,0-1 0,-1 1 1,1 0-1,-1 0 0,1-1 1,-1 1-1,0 0 0,0 1 0,0-1 1,-1 0-1,1 0 0,-1 0 1,1 0-1,-2 6 0,3 15 392,-1-1 1,-2 1-1,-5 44 0,4-59-381,0 0 0,-1 0 0,0-1 0,0 1 0,-1-1-1,0 0 1,0 0 0,-1 0 0,0-1 0,0 0 0,-1 0 0,1 0-1,-12 9 1,-36 25 163,49-38-185,-1-1 1,0 1-1,1-1 0,-1 0 1,0-1-1,0 1 0,0-1 1,0 0-1,-1 0 0,-7 0 1,12-1 34,4 0-425,20-1 152,41-8-1,-41 5 232,42-2-1,-45 6-5,-11 0-33,0-1-1,0 2 0,0-1 0,0 1 1,13 4-1,-19-4 7,0 0 1,0 0-1,0 1 0,-1-1 0,1 1 1,0 0-1,-1-1 0,0 1 1,1 1-1,-1-1 0,0 0 1,0 0-1,0 1 0,0-1 1,-1 1-1,1 0 0,-1-1 1,1 1-1,1 6 0,0-1 47,-1 0 0,0 0-1,0 1 1,-1-1 0,0 1-1,0-1 1,-1 1 0,0-1-1,0 1 1,-1-1 0,-3 13 0,1-8 50,-1-1 0,-1 1 1,0-1-1,0 0 0,-1 0 0,-12 16 1,-10 10 123,-11 17-44,38-53-161,-1 5 17,-15-3-262,16-17-7204,1 0 190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0.2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0 335 8132,'0'0'5365,"21"-8"-1089,-5 3-3586,-6 2-419,1 0 0,-1-1 0,0 0-1,0-1 1,-1 0 0,0 0 0,0-1-1,0 0 1,0-1 0,-1 0 0,0 0 0,7-10-1,-7 8 33,0-1 0,-1 0 0,-1-1-1,0 1 1,0-1 0,-1-1-1,0 1 1,-1-1 0,0 1 0,-1-1-1,-1 0 1,0-1 0,0 1 0,-1 0-1,-1-1 1,-1-14 0,1 25-233,0 1 1,0-1-1,0 1 1,-1-1 0,1 1-1,0 0 1,-1-1-1,1 1 1,-1 0-1,0-1 1,1 1 0,-1 0-1,0 0 1,0 0-1,0 0 1,0 0 0,0 0-1,0 0 1,0 0-1,0 0 1,0 0-1,-1 0 1,1 0 0,0 1-1,0-1 1,-3 0-1,-1 0 104,-1 0 1,1 0-1,0 0 0,-1 1 0,-8 1 0,2-1-64,9 0-95,0 1-1,0 0 1,-1 0 0,1 1-1,0-1 1,0 1 0,0-1 0,0 1-1,1 0 1,-1 0 0,0 0 0,1 1-1,-1-1 1,1 1 0,0-1-1,0 1 1,0 0 0,0-1 0,0 1-1,1 0 1,-1 0 0,-1 6 0,-3 5 53,0 1 0,1 0 0,-5 24 0,6-22 134,2 0 1,-1 29 0,2-41-168,1-1 0,1 0 0,-1 0 0,0 0 1,1 1-1,0-1 0,0 0 0,0 0 0,1 0 0,-1 0 1,1 0-1,0-1 0,0 1 0,1 0 0,-1-1 0,3 4 1,1-2-19,-1-1-1,1 1 1,-1-1 0,1 0 0,1-1 0,-1 1 0,0-1 0,1-1-1,-1 1 1,1-1 0,10 2 0,2-1-196,1-2 0,35-1 0,-21 0-666,-28 0 118,0 0-1,0-1 0,0 1 0,-1-1 0,1 0 1,0-1-1,-1 0 0,1 1 0,5-4 0,14-8-7806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05.82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296 0 1217,'0'0'17456,"0"14"-13425,-1 0-3552,-1-1 1,-1 0-1,-1 0 0,0 0 1,0 0-1,-1-1 0,-1 1 1,0-1-1,-10 14 1,-7 17 75,-11 19-188,-3-2 1,-2-1-1,-56 64 1,90-119-336,4-3-28,0 0 0,1 0 0,-1-1-1,0 1 1,0 0 0,0 0 0,0 0 0,1 0 0,-1 0 0,1 0-1,-1 1 1,0-1 0,1 0 0,0 0 0,-1 0 0,1 0 0,0 1 0,0-1-1,-1 2 1,8-2-265,18-4 247,0-1 0,-1 0 0,1-2 1,-1-1-1,36-16 0,16-3 147,39-13-242,-94 33-575,-4 1-2027,-4 3-2383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06.0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20 1 9925,'0'0'14246,"-5"151"-12341,5-73-256,0-12-817,-5-14-288,5-6-384,0-13-160,-5-20-48,5 0-896,-5-46-20154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06.37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10101,'0'0'8700,"23"11"-6347,72 37-392,-89-45-1750,0 1 1,-1-1 0,1 1 0,-1 0-1,0 0 1,0 1 0,0 0 0,-1 0-1,1 0 1,-1 0 0,0 1 0,-1-1-1,0 1 1,1 0 0,-2 0-1,4 10 1,-3-2 146,0 1 0,-1-1 0,-1 1 0,0-1 0,-2 21 0,0-3 116,0-17-278,0 0-1,-1 1 1,0-1 0,-1 0-1,-8 20 1,-32 70 528,5-14 59,37-86-756,5-5-126,3-3 122,1 0-1,-1 0 0,0-1 1,0 0-1,0-1 0,-1 1 0,0-1 1,7-7-1,50-53 291,-43 44-250,12-13-331,42-46-1072,-29 25-6881,-31 39 111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16.6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185 0 4818,'0'0'19305,"-14"18"-17627,-4 4-1291,1 1-1,1 1 0,1 0 1,1 2-1,-13 34 1,13-20-23,1 0 0,3 1 1,1 0-1,2 1 0,2 0 1,0 57-1,5-91-347,0 0 0,1 0 0,0 0 0,0 0 0,1 0 0,0-1 0,1 1 0,-1 0 0,1-1 0,8 13 0,-8-15-20,0 0 0,1-1 1,0 0-1,0 1 0,0-1 0,0-1 0,0 1 0,1-1 0,0 1 1,0-1-1,0-1 0,0 1 0,0-1 0,0 1 0,11 1 0,-12-2 4,0-1-1,1 0 0,-1-1 0,1 1 0,-1-1 0,1 0 0,-1 0 0,1 0 1,-1 0-1,1-1 0,-1 0 0,1 0 0,-1 0 0,0 0 0,1-1 0,-1 0 1,0 0-1,0 0 0,0 0 0,0 0 0,-1-1 0,1 0 0,-1 0 0,1 0 1,4-7-1,-3 3 20,0 0 1,-1 0-1,0-1 1,-1 1-1,1-1 1,-2 0-1,1 0 1,-1-1 0,0 1-1,-1 0 1,0-1-1,0 1 1,-1-10-1,0 17-2,0-1 0,0 1 0,0-1 0,0 1 1,-1-1-1,1 1 0,-1-1 0,1 1 0,-1 0 0,1-1 0,-1 1 0,0 0 0,1-1 0,-1 1 0,0 0 0,0 0 0,0 0 0,0 0 0,0-1 0,-3 0 0,1 0 14,0 0-1,0 1 1,0-1-1,0 1 1,0 0-1,-1 0 0,1 0 1,0 1-1,-4-1 1,-4 0 26,1 0 1,0 2 0,0-1 0,0 1-1,-18 4 1,19-2-48,0 0 0,1 1 0,0 0 0,0 1 0,-9 5 0,8-4-34,1-1 0,-1 0 0,-13 5-1,61-23-15441,3-6 8077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17.0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328 1 11125,'0'0'9290,"-28"6"-6137,-90 28-1371,110-30-1639,-1 0 0,1 0 0,-1 1-1,1 0 1,1 1 0,-1 0 0,1 0 0,0 0-1,-11 14 1,6-4 116,1 0-1,-17 33 1,24-41-195,-4 8 110,1-1 0,-8 28 0,13-37-170,0 0-1,1 0 1,0 0 0,0 0 0,1 0-1,0 0 1,0 0 0,0 0-1,1 0 1,1 9 0,-1-14-10,-1-1 0,0 1 0,0-1 0,1 1 0,-1-1 0,0 1 0,1-1 0,-1 1 0,0-1 0,1 1 0,-1-1 0,1 1 0,-1-1 0,1 0 0,-1 1 0,1-1 0,-1 0 0,1 1 0,0-1 0,-1 0 0,1 0 0,-1 0 0,1 1 0,0-1 0,9 2-27,0 0-1,1-1 0,-1 0 0,0 0 1,0-1-1,0 0 0,1-1 0,-1 0 1,0-1-1,0 0 0,0 0 0,0-1 1,-1-1-1,1 0 0,14-8 0,-8 3-52,0 0 1,-1-1-1,-1-1 0,0-1 0,0 0 0,-1-1 1,-1 0-1,13-17 0,-22 25 212,-1 0 1,0 1 0,0-1-1,0 0 1,-1 0-1,2-7 1,-1 5 1471,-2 22-838,-1 6-577,-2 0 1,-1 0-1,-1-1 0,0 1 1,-12 27-1,0 4 136,-2 18-21,3 1 0,-11 127-1,15 147-480,12-343-615,-1-11-4047,-8-3 2466,3 5 20,-17-24-7234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32.8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195 160 7972,'0'0'9204,"2"-20"-7459,1-8-1094,0-3 1131,-1-40 0,-3 70-1686,1 1 1,0-1-1,-1 1 0,1-1 1,-1 0-1,1 1 0,-1-1 1,1 1-1,-1-1 0,1 1 1,-1 0-1,0-1 0,1 1 1,-1-1-1,0 1 0,1 0 1,-1 0-1,0-1 0,1 1 1,-1 0-1,0 0 0,0 0 1,1 0-1,-1 0 0,0 0 1,1 0-1,-1 0 0,0 0 1,0 0-1,1 0 0,-2 1 1,-28 4 635,17 1-626,1 1 0,0 1-1,0 0 1,1 0 0,0 1 0,1 1 0,0-1 0,0 2-1,1-1 1,0 2 0,-13 22 0,20-31-85,0 0 0,1 0 0,-1 1 0,1-1 0,0 0 0,0 1 0,0-1 0,0 0 0,0 5 0,1-7-26,0 0 0,1-1 0,-1 1 1,0 0-1,0 0 0,0 0 0,0 0 0,1 0 1,-1 0-1,1 0 0,-1 0 0,0-1 0,1 1 1,-1 0-1,1 0 0,0-1 0,-1 1 0,1 0 0,0-1 1,-1 1-1,1 0 0,0-1 0,0 1 0,-1-1 1,1 1-1,0-1 0,0 0 0,0 1 0,0-1 1,0 0-1,0 1 0,-1-1 0,1 0 0,0 0 1,0 0-1,1 0 0,15 2-14,0-1 0,0-1-1,0 0 1,-1-1 0,1-1 0,0 0-1,-1-2 1,1 0 0,26-10 0,-43 14 19,1-1 0,0 1 0,-1 0 1,1-1-1,-1 1 0,1 0 0,0 0 0,-1 0 1,1 0-1,0-1 0,-1 1 0,1 0 0,0 0 1,-1 0-1,1 0 0,-1 0 0,1 1 0,0-1 1,-1 0-1,1 0 0,0 0 0,-1 1 0,1-1 1,-1 0-1,1 0 0,0 1 0,-1-1 0,1 1 1,-1-1-1,1 0 0,-1 1 0,1-1 0,-1 1 1,0-1-1,1 1 0,-1-1 0,1 1 0,-1 0 1,0-1-1,0 1 0,1-1 0,-1 1 0,0 0 1,0-1-1,0 1 0,0 0 0,0-1 0,0 1 1,0 0-1,0 0 0,-1 48 81,0-31-7,-3 17 41,-1-1 0,-2 1-1,-1-1 1,-2-1 0,-1 0 0,-2 0-1,-1-1 1,-1 0 0,-2-2-1,-32 46 1,48-75-255,1 0 0,-1 0 0,1 0 0,-1 0 1,1-1-1,-1 1 0,0 0 0,1 0 0,-1-1 0,0 1 0,0-1 0,1 1 0,-1-1 0,0 1 0,0-1 0,0 1 0,0-1 1,-1 1-1,2-2-159,-1 0 1,1 0-1,0 0 1,0 0 0,0 0-1,-1 0 1,1 0 0,0 0-1,0 0 1,1 1-1,-1-1 1,0 0 0,0 0-1,0 0 1,0 0 0,1 0-1,-1 0 1,1 0-1,-1 0 1,0 0 0,2 0-1,18-41-5143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33.20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210 0 10805,'-9'22'3108,"3"-5"-2319,-132 382 11012,125-355-11126,3 0 1,1 1-1,2 0 1,-1 64-1,8-107-678,0-1 0,0 1 0,0 0 0,0-1 0,0 1 0,0-1 0,1 1-1,-1-1 1,0 0 0,1 1 0,-1-1 0,1 1 0,-1-1 0,1 0 0,0 1 0,0-1-1,-1 0 1,1 1 0,0-1 0,0 0 0,1 1 0,0-1-10,0-1 0,0 1 1,0-1-1,-1 1 0,1-1 0,0 0 1,0 0-1,0 0 0,0 0 0,0 0 0,0 0 1,-1 0-1,1 0 0,0-1 0,0 1 1,2-2-1,4-1-50,-1 0 0,1-1 0,-1 0 0,0 0 0,0-1 0,0 0 0,-1 0 0,0-1 0,0 0 0,0 0 0,9-12 0,1-3-181,-1-1-1,15-31 1,-26 46 233,-1 0-1,0 0 0,0-1 1,0 1-1,-1-1 0,-1 0 1,1 0-1,-1 0 0,0 0 1,-1-8-1,0 16 49,-1-1 0,1 1-1,0-1 1,0 1 0,-1-1 0,1 0 0,0 1-1,-1-1 1,1 1 0,-1-1 0,1 1 0,-1 0-1,1-1 1,-1 1 0,1-1 0,-1 1-1,1 0 1,-1 0 0,1-1 0,-1 1 0,0 0-1,1 0 1,-1-1 0,0 1 0,1 0-1,-1 0 1,1 0 0,-1 0 0,0 0 0,1 0-1,-1 0 1,0 0 0,1 0 0,-2 1-1,-24 2 529,13 1-520,0 0 0,0 1-1,1 1 1,0 0 0,0 0 0,0 1 0,-20 17 0,2-3-191,12-12-2677,10-4-973,0-1-3679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33.8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107 0 1921,'0'0'10359,"1"24"-6826,0 0-2627,1-7-325,-1 0-1,-1 0 1,-1 1 0,0-1-1,-1 0 1,-1 0 0,-6 17-1,-4 3 1250,-27 54 0,-2 3-778,41-92-839,10-19-49,-4 10-157,22-28-233,2 1 0,1 1 0,1 1 0,2 2 0,1 2 0,43-29 0,-77 57 227,1 0-1,-1 0 0,0 0 1,0 0-1,0 0 1,1-1-1,-1 1 1,0 0-1,0 0 1,1 0-1,-1 0 1,0 0-1,0 0 1,1 0-1,-1 0 0,0 0 1,0 0-1,0 0 1,1 0-1,-1 0 1,0 0-1,0 0 1,1 1-1,-1-1 1,0 0-1,0 0 1,0 0-1,1 0 0,-1 0 1,0 0-1,0 1 1,0-1-1,1 0 1,-1 0-1,0 0 1,0 0-1,0 1 1,0-1-1,0 0 1,0 0-1,1 0 0,-1 1 1,0-1-1,0 0 1,0 0-1,0 1 1,0-1-1,0 0 1,2 9 75,0 30 967,-2 51 1,-1-33-285,-1-11-2295,16-67 998,0 0 1,1 1-1,2 0 0,0 2 1,23-21-1,-35 34 451,1 0-1,0 1 0,-1 0 1,1-1-1,1 2 0,7-5 1,-1 6 140,-13 3 20,1 0 1,-1 1-1,1-1 1,-1 0-1,0 0 0,1 1 1,-1-1-1,0 0 1,0 0-1,0 1 0,0-1 1,0 0-1,-1 3 1,1-3 61,-1 26 998,0-20-970,0-1 0,0 1 0,1 0 1,0 0-1,1 0 0,-1 0 0,1 0 1,1 0-1,-1 0 0,1-1 0,0 1 1,4 6-1,4-6-1617,-7-7 45,0 1 0,-1-1 0,1 0 0,0 1 1,0-2-1,0 1 0,0 0 0,-1 0 0,6-2 0,16-9-9967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34.16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0 105 7043,'0'0'16050,"11"4"-15433,-5-2-515,-3-1-58,0 0 1,-1 0 0,1 0 0,0 0 0,0 0 0,0-1 0,0 1 0,0-1-1,-1 0 1,1 0 0,0 0 0,0 0 0,0 0 0,0-1 0,0 1 0,0-1 0,0 0-1,-1 0 1,1 0 0,0 0 0,-1 0 0,1-1 0,3-2 0,0 0 148,31-31 273,-36 34-406,0-1 0,0 1-1,0-1 1,0 1-1,0-1 1,0 1 0,0-1-1,0 1 1,-1-1 0,1 0-1,-1 0 1,1 1-1,-1-1 1,0 0 0,0 0-1,1 1 1,-1-1 0,0 0-1,-1 0 1,1 0 0,0 1-1,0-1 1,-1 0-1,-1-3 1,1 4 45,0-1-1,-1 1 1,1 0-1,-1-1 1,1 1 0,-1 0-1,0 0 1,1 0-1,-1 0 1,0 0-1,0 0 1,0 1 0,0-1-1,1 0 1,-1 1-1,-4-1 1,-33-2 641,-16 3-367,48 0-4409,30 0-12021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34.70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60 302 7828,'0'0'10970,"-9"20"-8604,-28 63-754,35-79-1427,0 1 0,0-1 0,0 1 0,1 0 0,0 0 0,-1 0 0,2 0 0,-1 0 0,1 0 0,-1 0 0,2 6 0,-1 6 332,0-17-511,1 1 0,-1 0-1,0 0 1,0 0 0,0 0 0,0-1-1,1 1 1,-1 0 0,0 0 0,1-1-1,-1 1 1,0 0 0,1 0 0,-1-1-1,1 1 1,0 0 0,-1-1 0,1 1 0,-1-1-1,1 1 1,0-1 0,-1 1 0,1-1-1,0 1 1,0-1 0,-1 0 0,1 1-1,1-1 1,1 1-5,1 0-1,-1 0 1,0-1-1,1 0 1,-1 1 0,1-1-1,5-1 1,-3 1 5,0-1-1,1 0 1,-1-1 0,0 1 0,0-1 0,0 0-1,0 0 1,9-6 0,-1-5-9,0 0 0,-1 0 0,0-2 0,-1 1-1,-1-2 1,13-21 0,49-108-821,-56 103 414,-3-1 0,-1 0 0,7-47 0,-19 87 2873,-2 8-1037,-3 20-686,-6 37-685,-4 32 494,4 1 0,4 0 0,7 104 0,8-108-2379,-9-97 486,-1 1 0,0-1 1,0 1-1,0 0 0,-1-1 0,-3-7 1,2 6-608,-7-30-9583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0.6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98 1 8148,'0'0'21431,"-11"21"-20567,-34 67-303,37-72-425,0-1 0,-10 33 1,15-37-161,1-1-1,1 0 1,0 1 0,1 14 0,0-23 2,0-1 1,0 1-1,0-1 1,1 1 0,-1-1-1,0 0 1,1 1 0,-1-1-1,1 0 1,-1 1-1,1-1 1,0 0 0,0 0-1,0 0 1,-1 1-1,1-1 1,0 0 0,0 0-1,1 0 1,-1 0-1,0-1 1,0 1 0,0 0-1,0 0 1,2 0 0,39 11-483,-22-8 291,-8 0 114,21 5-96,37 17 1,-69-26 220,0 0 0,0 0 1,0 1-1,0-1 0,0 0 0,0 1 0,-1-1 1,1 1-1,0-1 0,0 1 0,-1 0 1,1-1-1,0 1 0,0 0 0,-1-1 0,1 1 1,-1 0-1,1 0 0,-1-1 0,1 1 1,-1 0-1,1 0 0,-1 0 0,0 0 0,1 0 1,-1 0-1,0 0 0,0 0 0,0-1 1,0 1-1,0 0 0,0 0 0,0 0 0,0 0 1,0 0-1,0 0 0,0 0 0,-1 0 1,1 0-1,0 0 0,-1 0 0,1 0 0,-1-1 1,1 1-1,-2 1 0,-2 4 63,-1-1 0,0 1-1,0-1 1,0 0 0,-7 4 0,3-2-67,2 0-229,-2 1 344,-1 0 0,1 0-1,-16 9 1,21-15-478,1-1 1,0 1-1,-1-1 1,1 0-1,-1 0 1,0 0-1,1 0 0,-1 0 1,-5-1-1,8-5-3698,1-24-3506,0-9-2790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42.1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185 330 48,'0'0'8041,"2"-6"-6293,35-61 2036,-29 55-3380,0 0 1,-1-1-1,0 0 1,-1 0-1,-1 0 0,0-1 1,0 0-1,-2 0 1,0 0-1,3-25 1,-6 19 460,-1-31 1765,0 50-2568,1 0 1,-1 0 0,1 1 0,-1-1 0,1 0 0,-1 0 0,0 0 0,0 0 0,1 1 0,-1-1-1,0 0 1,0 1 0,0-1 0,0 1 0,0-1 0,1 1 0,-1-1 0,0 1 0,0-1 0,0 1-1,0 0 1,-1 0 0,1 0 0,0-1 0,0 1 0,0 0 0,-2 1 0,-2-2-19,1 1 0,-1 1 0,0-1 0,1 1 1,-1 0-1,-5 1 0,2 2-45,0 0-1,0 0 1,0 1 0,1 0 0,-1 0-1,1 0 1,0 1 0,1 0-1,-9 11 1,0 1 89,2 0 0,-20 32 0,28-41-1,1 0 0,0 1 1,0 0-1,1 0 0,0 0 1,1 0-1,0 0 1,0 1-1,1-1 0,0 1 1,2 11-1,-1-21-88,0 1 0,0-1-1,0 0 1,0 1 0,1-1 0,-1 0 0,0 1 0,1-1-1,0 0 1,-1 0 0,1 1 0,-1-1 0,1 0-1,0 0 1,0 0 0,0 0 0,0 0 0,0 0-1,0 0 1,0 0 0,0 0 0,2 0 0,1 1-6,-1 0 0,1 0 0,0-1 1,0 1-1,1-1 0,-1 0 0,6 0 0,7 0-24,1 0 0,28-4-1,-37 2-5,0 0-1,-1-1 1,1 0 0,0 0-1,15-7 1,-24 9 89,0 0-40,0 0 0,0 0 1,0 0-1,0 0 0,0 0 0,0 0 0,0 1 1,0-1-1,0 0 0,0 0 0,0 0 1,0 0-1,0 0 0,0 1 0,0-1 1,0 0-1,0 0 0,0 0 0,0 0 1,0 0-1,0 0 0,0 1 0,0-1 1,0 0-1,0 0 0,0 0 0,0 0 1,0 0-1,0 0 0,0 0 0,1 1 1,-1-1-1,0 0 0,0 0 0,0 0 0,0 0 1,0 0-1,0 0 0,0 0 0,1 0 1,-1 0-1,0 0 0,0 0 0,0 0 1,0 0-1,0 0 0,1 0 0,-1 0 1,0 0-1,0 0 0,0 0 0,0 0 1,0 0-1,0 0 0,1 0 0,-1 0 1,-73 195 1147,46-127-544,-14 35 68,5 1 0,-33 159 0,66-252 706,0-1-4936,-1-35-17968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42.8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2113,'0'0'13948,"8"0"-11307,112 3 1542,10 0-6034,-110-3-1528,-8 0-2361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43.13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44 0 10309,'0'0'9372,"-5"27"-6752,1-13-2215,-9 49 2096,-8 81 1,20-62-1984,2-52-7119,20-29-6325,6-1 7620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43.35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 1 6547,'0'0'12246,"0"118"-9893,0-53-368,0-6 64,0 7-145,0-7-799,0-14-609,0-5-368,5-14-128,0 0-48,-5-13-928,0 0-1810,0 1-2208,-19-1-4018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44.0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2977,'2'0'24691,"19"0"-24424,162 0 769,-143 0-5929,0 0-5448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44.22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 9636,'0'0'18537,"146"0"-17641,-112-7-431,4 7-353,-4 0-112,0 0-96,0 0-769,-9 0-1200,-1 0-2241,-5 0-3297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56.74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 40 1585,'0'0'21546,"-1"-4"-19759,-2-13-205,2 12-189,21-1 1496,284-1-2281,-299 7-611,-1 0-1,1 0 0,0 0 0,0 1 0,-1-1 1,1 1-1,0 0 0,-1 1 0,1-1 1,-1 1-1,5 2 0,-8-3 40,0 0 1,-1 0-1,1 1 1,0-1-1,-1 0 0,1 0 1,-1 1-1,1-1 1,-1 0-1,1 1 0,-1-1 1,0 0-1,0 1 1,0-1-1,0 1 0,0-1 1,0 0-1,0 1 0,0-1 1,0 1-1,-1-1 1,0 2-1,-10 33 320,-50 101-280,-22 58 29,69-158-93,3 1 0,1-1 0,-7 53 0,15-22-12,-5-74-6923,-6-2-4808,4-4 4069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4:57.54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6915,'0'0'12256,"11"7"-9398,-4-3-2170,2 1-3,-1 0 0,1-1-1,0 0 1,0 0 0,0-1 0,0 0-1,0 0 1,19 1 3636,-26-1-4342,0-1 21,0 0 0,0 1 1,1-1-1,-1 0 0,1-1 0,-1 1 0,1 0 1,0-1-1,0 1 0,0-1 0,0 0 0,4 1 1,7 4 6,1-1 1,-1 0 0,0 1-1,0 1 1,-1 0-1,22 16 1,-30-17 3,-5-5-9,0-1 0,1 1 1,-1-1-1,0 1 0,1-1 0,-1 1 0,1-1 0,-1 0 0,0 1 0,1-1 0,-1 0 0,1 1 0,-1-1 1,1 0-1,0 1 0,-1-1 0,1 0 0,-1 0 0,1 0 0,-1 1 0,1-1 0,0 0 0,-1 0 0,1 0 1,-1 0-1,1 0 0,0 0 0,0 0 0,0 0 22,-21 0-18697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5:06.40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107 33 672,'0'0'11891,"-3"-1"-10090,-15-9 478,15 3 4227,-22-7-6404,22 13-959,0 1 0,-1 1 0,1-1 0,-1 0 0,1 1 0,0 0 0,0 0 0,-1 0 0,-5 2 0,-10 9-5644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5:06.5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1 0 7203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0.9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2049,'0'0'17093,"0"29"-15308,20 343 6139,-6-229-6640,6 0 0,66 242 0,-84-378-1359,0 0-1,0 0 1,1-1-1,0 1 1,0-1-1,6 8 1,-8-13-528,-1-5-184,-1-37-2173,-1 1 1,-10-54-1,-7-2-4908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5:07.6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312 191 7203,'-134'-38'3338,"119"33"2241,21 3-4263,15 5-898,-17-1-273,-1 0 0,0 0 0,0 0 0,0 1 0,0-1 0,0 1 0,0 0 0,-1 0 0,1 0 0,-1 0 0,0 0 0,0 1 0,0-1 0,0 0 0,1 7 0,0-1 522,-1 0 0,0 0-1,0 0 1,-1 0-1,0 16 1,-1-24-558,-1 0 0,1 1 0,-1-1 0,0 0 0,1 0 0,-1 0 0,0 0-1,1 0 1,-1 0 0,0 0 0,0 0 0,0 0 0,0 0 0,0 0 0,0 0 0,0-1 0,0 1 0,0 0 0,0-1 0,-1 1 0,1-1 0,0 1 0,0-1 0,-1 0 0,1 0 0,0 1 0,-1-1 0,1 0 0,0 0 0,0 0 0,-3-1 0,0 2 11,-1-1 1,0 0 0,1 0-1,-1-1 1,0 1 0,1-1-1,-1 0 1,-6-3 0,6 1-103,1 0 1,-1-1-1,1 0 1,0 1-1,0-2 1,0 1 0,1 0-1,-1-1 1,1 0-1,0 0 1,0 0 0,-3-9-1,0 0-35,0-1 0,1 0 0,-4-21 0,7 21 153,0 0 0,0 0 0,1 0 0,1-1 0,3-20 0,-3 34-128,1 1 0,0-1 0,0 1-1,0-1 1,0 1 0,0 0 0,0-1 0,0 1-1,0 0 1,0 0 0,1 0 0,-1 0-1,0 0 1,1 0 0,-1 0 0,1 0 0,-1 1-1,1-1 1,-1 0 0,1 1 0,-1 0-1,1-1 1,0 1 0,-1 0 0,4 0 0,47-4-81,-49 4 77,13 0-54,-9-1 26,0 1 1,1 0-1,-1 1 1,13 2-1,-19-3 20,1 0-1,0 1 0,-1 0 1,1-1-1,-1 1 0,1 0 1,-1 0-1,1 0 1,-1 0-1,1 0 0,-1 0 1,0 0-1,0 0 0,1 0 1,-1 1-1,0-1 0,0 0 1,0 1-1,-1-1 0,1 1 1,0-1-1,0 1 0,-1 0 1,1-1-1,0 3 1,0 2 37,-1 0 1,1-1 0,-1 1-1,0 0 1,0 0 0,0-1-1,-1 1 1,0 0-1,0 0 1,-1-1 0,0 1-1,1-1 1,-2 1 0,1-1-1,-1 0 1,0 0 0,0 0-1,0 0 1,0-1 0,-1 1-1,0-1 1,0 0 0,-8 6-1,5-4 40,-1 0 0,0-1-1,0 0 1,-1-1 0,1 1-1,-1-2 1,0 1 0,0-1-1,-1 0 1,1-1-1,-1 0 1,1-1 0,-15 1-1,23-2-65,0 0-1,0 0 0,0 0 1,0 0-1,1 0 0,-1 0 1,0-1-1,0 1 0,0 0 1,0 0-1,1-1 1,-1 1-1,0 0 0,0-1 1,1 1-1,-1 0 0,0-1 1,1 1-1,-1-1 0,0 0 1,1 1-1,-1-1 0,1 1 1,-1-1-1,1 0 0,-1 0 1,0 0-1,1-1-34,-1 0 0,1 0 1,0 0-1,0 0 0,0-1 0,0 1 0,0 0 0,0 0 1,0 0-1,1 0 0,-1 0 0,2-3 0,0 1-8,1-1-1,-1 1 0,1 0 1,0 0-1,0 0 1,0 0-1,1 1 0,0-1 1,-1 1-1,1 0 0,0 0 1,0 0-1,1 1 1,4-3-1,0 0 24,0 0 0,0 1 0,0 1 0,1 0 0,-1 0 0,13-2 0,-17 4-15,0 0 0,0 1 0,0 0 0,0 0 0,0 0 0,0 0 1,0 1-1,0-1 0,5 3 0,-9-2 20,1 0 1,-1 0-1,1 0 0,-1 0 1,0 1-1,1-1 0,-1 0 1,0 1-1,0-1 0,0 1 1,0 0-1,0-1 0,0 1 1,-1 0-1,1-1 1,-1 1-1,1 0 0,-1 0 1,1-1-1,-1 1 0,0 0 1,0 0-1,0 0 0,0 0 1,0-1-1,-1 3 0,1 4 72,0-1-1,0 1 0,-1 0 0,0 0 1,0-1-1,-1 1 0,0-1 0,0 1 0,-5 7 1,6-13-38,0 0 0,-1 1 0,0-1 0,1-1 0,-1 1 0,0 0 0,0 0 0,0-1 0,0 1 0,0-1 0,-1 1 0,1-1 0,0 0 0,-1 0 0,1 0 0,-1 0 0,1 0 0,-1-1 0,1 1 0,-1-1 0,0 0 0,1 1 0,-1-1 0,1-1 0,-1 1 0,0 0 0,1 0 0,-1-1 0,1 0 0,-1 1 0,-3-3 0,1 1-22,0 0-1,0-1 1,0 0 0,1 0-1,-1 0 1,1 0-1,0-1 1,0 1 0,0-1-1,0 0 1,0 0-1,1-1 1,-4-6 0,3 5-53,0 0 0,1 0 0,0-1 0,0 1 0,0-1 0,1 1 0,0-1 0,0 0 0,1 0 0,-1-9 0,2 15 34,0 0 0,0-1 0,1 1-1,-1 0 1,1 0 0,-1 0 0,1 0 0,-1 0 0,1 0 0,0 1-1,-1-1 1,1 0 0,0 0 0,0 0 0,0 1 0,0-1 0,-1 0 0,1 1-1,0-1 1,0 0 0,0 1 0,0-1 0,0 1 0,1 0 0,-1-1 0,0 1-1,0 0 1,0 0 0,0 0 0,0 0 0,0 0 0,2 0 0,48 0-200,-34 1 169,-14-1 38,0-1 1,0 1 0,0 0-1,0 1 1,0-1 0,0 0-1,0 1 1,0 0 0,0 0-1,0 0 1,0 0 0,0 0 0,-1 0-1,1 1 1,0-1 0,-1 1-1,1 0 1,-1 0 0,0 0-1,1 0 1,3 5 0,-4-2 28,0 0 0,0 0 0,0 1-1,0-1 1,-1 1 0,0 0 0,0-1 0,0 1 0,-1 0 0,-1 9 0,2-14-1,-1 0 1,0 0-1,0 0 1,0 0 0,0-1-1,0 1 1,0 0-1,0 0 1,-1 0-1,1 0 1,0 0-1,0-1 1,-1 1-1,1 0 1,0 0-1,-1 0 1,1-1-1,-1 1 1,1 0-1,-1 0 1,1-1 0,-2 2-1,-21-2 410,16-2-398,0 0 0,0 0 1,1-1-1,-1 0 0,1 0 0,0-1 1,0 0-1,0 0 0,1 0 1,-1-1-1,-7-7 0,-5-7-171,-27-36 0,45 54 129,0 1 1,0 0-1,0 0 0,0 0 1,0 0-1,0 0 0,-1-1 1,1 1-1,0 0 0,0 0 1,0 0-1,0 0 0,0-1 1,0 1-1,0 0 0,0 0 0,0 0 1,0-1-1,0 1 0,0 0 1,0 0-1,0 0 0,0-1 1,0 1-1,0 0 0,0 0 1,0 0-1,0 0 0,0-1 1,0 1-1,0 0 0,0 0 1,1 0-1,-1 0 0,0-1 1,0 1-1,0 0 0,0 0 0,0 0 1,0 0-1,1 0 0,-1-1 1,0 1-1,0 0 0,0 0 1,0 0-1,1 0 0,-1 0 1,0 0-1,0 0 0,0 0 1,1 0-1,-1 0 0,0 0 1,0 0-1,0 0 0,1 0 1,-1 0-1,0 0 0,0 0 0,1 0 1,31-1-327,-17 0 279,0 1 0,0 0 0,24 4 1,-35-3 59,0 0 0,0 0 1,1 0-1,-1 1 1,0-1-1,0 1 1,-1 0-1,1 1 1,0-1-1,-1 0 1,1 1-1,-1 0 1,0 0-1,0 0 1,0 0-1,5 8 1,-4-5 34,-1 0 1,0 0 0,0 0 0,0 0 0,-1 1 0,0 0 0,0-1 0,-1 1-1,1 9 1,-1-14-15,-1 0-1,0 1 1,0-1-1,0 0 0,0 0 1,-1 0-1,1 0 1,-1 0-1,1 0 0,-1 0 1,0 1-1,1-2 1,-1 1-1,0 0 0,0 0 1,-1 0-1,1 0 1,0-1-1,-1 1 0,1 0 1,-1-1-1,1 1 1,-1-1-1,0 0 0,1 0 1,-1 1-1,0-1 1,0 0-1,0-1 0,0 1 1,0 0-1,0 0 1,-3 0-1,-12 1 78,0 0 1,-1-1-1,1 0 1,0-2-1,0 0 0,-19-3 1,32 3-98,-1-1-1,0 1 1,0-1 0,0 0 0,1 0 0,-1-1 0,1 1 0,-8-6-1,10 6-19,0 0-1,0 0 1,0 0-1,1 0 1,-1 0-1,0 0 0,1 0 1,-1-1-1,1 1 1,0 0-1,0-1 1,0 1-1,0-1 0,0 1 1,0-1-1,1 0 1,-1 1-1,1-5 1,0 3-7,-1 1 0,1 0 0,1 0 0,-1-1 0,0 1 0,1 0 1,0 0-1,0-1 0,0 1 0,0 0 0,0 0 0,0 0 0,1 0 1,-1 1-1,1-1 0,0 0 0,0 1 0,0-1 0,1 1 0,-1-1 1,0 1-1,1 0 0,-1 0 0,1 0 0,0 0 0,0 1 0,0-1 1,0 1-1,0 0 0,0 0 0,0 0 0,0 0 0,0 0 0,1 0 1,-1 1-1,3 0 0,-1-1 9,-1 1 0,0-1 0,0 1-1,0 0 1,0 0 0,1 1 0,-1 0 0,0-1 0,0 1 0,0 0 0,0 1 0,0-1-1,0 1 1,-1 0 0,1 0 0,0 0 0,-1 0 0,1 1 0,-1-1 0,0 1 0,0 0 0,0 0-1,3 4 1,-2-2 55,0 1 0,-1 0 0,1 1-1,-1-1 1,-1 1 0,1-1 0,-1 1-1,0 0 1,0 0 0,-1 0 0,0 0-1,-1 0 1,1 8 0,-1-1 90,-1 23 246,0-36-361,1 0 0,0 0-1,-1 0 1,1 0-1,-1 0 1,0 0-1,1 0 1,-1 0 0,0 0-1,1 0 1,-1 0-1,0 0 1,0 0-1,0-1 1,0 1 0,0 0-1,0-1 1,0 1-1,0-1 1,0 1-1,0-1 1,0 1 0,0-1-1,0 0 1,0 1-1,-1-1 1,0 0-1,-11 2 67,-1-1-1,1 0 0,-1-1 0,1 0 0,-1-1 0,1-1 0,-1 0 1,-19-7-1,29 8-150,-1-1 1,1 0 0,0 1-1,0-2 1,0 1 0,0-1-1,0 1 1,0-1 0,1 0-1,-1 0 1,1 0 0,0-1-1,0 1 1,0-1 0,1 0-1,-1 0 1,1 0 0,0 0-1,0 0 1,0-1 0,0 1-1,1 0 1,0-1 0,0 1-1,0-1 1,1 0 0,-1 1 0,1-8-1,0 7-851,0-1 1,0 0-1,1 1 0,-1-1 0,1 0 0,1 1 1,-1-1-1,1 1 0,0 0 0,0-1 0,0 1 1,1 0-1,0 0 0,0 1 0,0-1 0,8-8 1,26-26-13451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5:08.35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0 183 8180,'0'0'17306,"6"-5"-16519,13-13-358,20-19 582,58-71 1,-85 94-659,-12 14-335,0 0 0,1 0 0,-1 0 0,0 0-1,0 0 1,0 0 0,0 0 0,0 0 0,1 0 0,-1 0 0,0-1 0,0 1 0,0 0 0,0 0-1,0 0 1,1 0 0,-1 0 0,0 0 0,0 0 0,0 0 0,0 0 0,1 0 0,-1 0-1,0 0 1,0 1 0,0-1 0,0 0 0,0 0 0,1 0 0,-1 0 0,0 0 0,0 0-1,0 0 1,0 0 0,0 0 0,1 1 0,-1-1 0,0 0 0,0 0 0,0 0 0,0 0 0,0 0-1,0 1 1,2 27 1451,-3-11-1453,-17 429 1401,16-326-1417,3-73 0,-1-42 0,0-9 0,-1-2 0,0 6-116,1-1-1,-1 1 1,1 0 0,-1 0-1,0-1 1,1 1 0,-1 0-1,1 0 1,-1 0 0,0 0 0,1 0-1,-1 0 1,0 0 0,1 0-1,-1 0 1,0 0 0,1 0-1,-1 0 1,-1 1 0,0-1-2187,-15 0-5346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5:20.68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182 188 7940,'0'0'13446,"0"-28"-7646,0 24-5744,0-69 4741,-24 73-4069,20-1-728,1-14-364,5 12 120,-2 9 148,0-6 100,0 1 1,0-1-1,0 1 0,0-1 1,0 1-1,-1-1 1,1 1-1,0-1 0,0 1 1,-1-1-1,1 1 1,0-1-1,-1 1 0,1-1 1,0 1-1,-1-1 1,1 0-1,-1 1 1,1-1-1,-1 1 0,1-1 1,-1 0-1,1 0 1,-1 1-1,1-1 0,-1 0 1,0 0-1,-23 3 237,17-3-184,1 0-1,0-1 1,-1 0 0,1 0-1,-10-4 1,-3-3-57,19 8-8,0-1 0,0 1 1,-1-1-1,1 1 0,0-1 0,0 1 0,0-1 0,0 1 1,0-1-1,0 1 0,0-1 0,0 1 0,0-1 0,0 1 1,0-1-1,1 1 0,-1-1 0,0 1 0,0-1 0,0 1 1,1-1-1,-1 1 0,0-1 0,1 1 0,-1-1 1,0 1-1,1 0 0,-1-1 0,0 1 0,1 0 0,-1-1 1,1 1-1,-1 0 0,1-1 0,-1 1 0,1 0 0,-1 0 1,1 0-1,-1-1 0,1 1 0,-1 0 0,1 0 0,-1 0 1,1 0-1,12-2-39,0 1-1,-1 0 1,1 0 0,22 3 0,2 0-8,-29-2 83,-7-1-28,-1 1 0,1 0 0,-1 0 1,1 0-1,-1 0 0,1 0 0,-1-1 0,1 1 0,-1 0 1,1 0-1,-1 0 0,1 0 0,-1 0 0,1 0 1,-1 1-1,1-1 0,-1 0 0,1 0 0,-1 0 1,1 0-1,-1 1 0,1-1 0,-1 0 0,0 0 1,1 1-1,-1-1 0,1 0 0,-1 1 0,0-1 1,1 0-1,-1 1 0,0-1 0,1 1 0,-1-1 1,0 0-1,0 1 0,1-1 0,-1 1 0,0-1 1,0 1-1,0-1 0,0 1 0,1-1 0,-1 1 1,0-1-1,0 1 0,0-1 0,-1 2 0,1-1 131,-10-1 248,-6 1-368,-1-1-1,1-1 1,0 0 0,0-1-1,0-1 1,0 0 0,0-1-1,-25-10 1,34 8-11,6 6-12,1-1 0,0 0 1,0 0-1,-1 1 0,1-1 0,0 0 1,0 1-1,0-1 0,0 0 0,0 0 0,0 1 1,0-1-1,0 0 0,0 0 0,0 1 1,0-1-1,1 0 0,-1 0 0,0 1 1,0-1-1,1 0 0,-1 1 0,1-1 0,-1 0 1,0 1-1,1-1 0,-1 1 0,1-1 1,-1 1-1,1-1 0,0 1 0,-1-1 0,1 1 1,-1-1-1,1 1 0,0 0 0,-1-1 1,1 1-1,0 0 0,0 0 0,-1 0 1,1-1-1,0 1 0,0 0 0,0 0 0,11-2-95,1 1-1,23 0 1,-32 1 106,1 0-1,-1 0 1,0 1 0,0 0 0,0-1-1,0 1 1,0 1 0,0-1 0,0 1-1,0-1 1,0 1 0,4 3 0,-7-4 7,0 0 1,0 0-1,-1 0 1,1 0 0,-1 0-1,1 1 1,-1-1-1,1 0 1,-1 0-1,0 0 1,1 0 0,-1 1-1,0-1 1,0 0-1,0 0 1,0 1 0,0-1-1,0 0 1,-1 2-1,1 4 79,0-6 382,5-8-270,-1 7-210,-3 0-65,-1 0 57,0 0 0,0 0-1,1 0 1,-1 0 0,0 0-1,0 0 1,1-1 0,-1 1-1,0 0 1,0 0 0,1 0 0,-1 0-1,0 0 1,0 0 0,1 0-1,-1 0 1,0 0 0,0 0-1,1 0 1,-1 0 0,0 1-1,0-1 1,1 0 0,-1 0-1,0 0 1,0 0 0,0 0-1,1 0 1,-1 1 0,0-1 0,0 0-1,0 0 1,1 0 0,-1 0-1,0 1 1,0-1 0,0 0-1,0 0 1,0 1 0,1-1-1,-1 0 1,0 1 0,9 8-130,-6 1 227,0 0 1,-1 0-1,-1 0 0,0-1 0,0 1 0,-1 16 1,0-25 206,-26-1 58,17 0-341,5 0 0,0 1 0,-1-1 0,1 0 0,0-1 0,-1 1 0,1-1 0,0 1 0,-1-2 0,1 1 0,0 0 0,0-1 0,0 1 0,-6-4 0,10 4 0,0 1 0,-1 0 0,1 0 0,0-1 0,-1 1 0,1 0 1,0-1-1,0 1 0,-1 0 0,1-1 0,0 1 0,0-1 0,0 1 0,-1 0 0,1-1 0,0 1 0,0-1 0,0 1 0,0 0 0,0-1 1,0 1-1,0-1 0,0 1 0,0-1 0,0 1 0,0 0 0,0-1 0,0 1 0,0-1 0,1 0 0,0-5-21,-1 5-93,14 1-189,-11-1 280,0 0 1,1 1-1,-1 0 0,0 0 1,0 0-1,1 0 0,-1 1 1,0-1-1,0 1 0,0-1 0,0 1 1,0 0-1,0 1 0,0-1 1,0 0-1,0 1 0,0 0 1,0-1-1,-1 1 0,5 5 1,-4-5 53,-1 0 1,-1 1 0,1 0-1,0-1 1,0 1 0,-1 0 0,0 0-1,1 0 1,-1 0 0,0 0-1,-1 0 1,1 1 0,0-1 0,-1 0-1,0 0 1,0 0 0,0 7 0,0-10-27,-1 1 0,1 0 1,0 0-1,-1-1 1,1 1-1,-1 0 0,1-1 1,0 1-1,-1 0 0,1-1 1,-1 1-1,0 0 1,1-1-1,-1 1 0,0-1 1,1 1-1,-1-1 1,0 0-1,1 1 0,-1-1 1,0 0-1,0 1 1,1-1-1,-1 0 0,0 0 1,0 0-1,0 0 1,0 1-1,1-1 0,-1 0 1,-1-1-1,-35 1 145,27 0-131,2-1-19,-1-1 0,1 0 0,0 0 0,0-1 0,0 0 0,0 0 0,1-1 0,-1 0 0,1 0 0,0 0 0,0-1 0,-11-11 0,17 16-2,1-1 0,-1 1 0,1-1 0,-1 1 0,1-1 0,-1 1 0,1-1 0,-1 0 0,1 1 0,-1-1 1,1 0-1,0 1 0,-1-1 0,1 0 0,0 1 0,0-1 0,0 0 0,0 0 0,-1 1 0,1-1 0,0 0 0,0 0 0,0 1 0,0-1 0,1 0 0,-1 0 0,0 1 0,0-1 0,0 0 0,1 1 0,-1-1 0,0 0 1,1 0-1,-1 1 0,0-1 0,1 1 0,-1-1 0,1 0 0,-1 1 0,1-1 0,-1 1 0,1-1 0,-1 1 0,1-1 0,0 1 0,-1 0 0,1-1 0,0 1 0,-1 0 0,1-1 0,0 1 0,0 0 0,-1 0 1,1 0-1,1 0 0,4-2-30,0 1 0,0 0 0,0 0 0,-1 1 0,2 0 1,-1 0-1,0 1 0,-1-1 0,1 1 0,0 0 0,0 1 0,0-1 1,0 1-1,-1 1 0,10 4 0,-14-7 43,0 1 0,0 0 0,0-1-1,0 1 1,0 0 0,0 0 0,0 0 0,0 0 0,0 0 0,0 0 0,-1 0-1,1 0 1,0 1 0,-1-1 0,1 0 0,0 0 0,-1 0 0,0 1-1,1-1 1,-1 0 0,0 1 0,0-1 0,0 0 0,1 1 0,-1-1-1,-1 0 1,1 1 0,0-1 0,0 0 0,0 1 0,-1-1 0,1 0-1,-1 1 1,1-1 0,-1 0 0,1 0 0,-1 0 0,0 0 0,0 1-1,1-1 1,-1 0 0,0 0 0,0 0 0,0-1 0,0 1 0,0 0-1,0 0 1,-1 0 0,1-1 0,0 1 0,0-1 0,0 1 0,-1-1-1,1 1 1,0-1 0,-2 1 0,-1 0-11,-1 1 0,1-1 0,0 0 0,-1 0 0,1 0 0,-1-1 0,1 0 0,-1 1 0,1-2 0,-1 1 0,1 0 0,-1-1 0,1 0 0,-1 0 0,1 0 0,0-1 0,0 1 0,-1-1 0,1 0 0,0 0 0,0-1 0,1 1 0,-1-1 0,1 0 0,-7-6 0,5 2 0,4 6 0,1 0 0,-1 1 0,1-1 0,0 0 0,0 0 0,-1 0 0,1 0 0,0 1 0,0-1 0,0 0 0,0 0 0,0 0 0,0 0 0,0 0 0,0 1 0,0-1 0,0 0 0,1 0 0,-1 0 0,0 1 0,1-1 0,-1 0 0,0 0 0,1 1 0,-1-1 0,1 0 0,-1 0 0,1 1 0,-1-1 0,1 1 0,0-1 0,-1 0 0,1 1 0,0-1 0,-1 1 0,1 0 0,0-1 0,1 1 0,26-5 0,-17 5 0,31 1 0,-41 0 0,0-1 0,1 0 0,-1 0 0,0 0 0,0 1 0,0-1 0,0 0 0,0 1 0,0-1 0,0 1 0,0 0 0,0-1 0,0 1 0,-1 0 0,1-1 0,0 1 0,0 0 0,0 0 0,-1 0 0,1 0 0,-1 0 0,1 0 0,0 0 0,-1 0 0,0 0 0,1 0 0,-1 0 0,0 0 0,1 0 0,-1 0 0,0 2 0,0-2 0,0-1 0,0 1 0,-1-1 0,1 1 0,0-1 0,-1 1 0,1-1 0,-1 0 0,1 1 0,0-1 0,-1 0 0,1 1 0,-1-1 0,1 0 0,-1 1 0,1-1 0,-1 0 0,1 0 0,-1 1 0,1-1 0,-1 0 0,1 0 0,-1 0 0,0 0 0,1 0 0,-1 0 0,1 0 0,-1 0 0,1 0 0,-1 0 0,0-1 0,-18 0 0,19 1 0,-46-13 0,44 7 0,1-14-870,1 18 266,-1-1 0,1 1 0,0 0 0,0-1 0,0 1 0,1 0 0,-1-1 0,0 1 0,1 0 0,0 0 1,-1-1-1,3-2 0,17-21-9211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5:21.23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7796,'0'0'19304,"26"5"-17695,88 15-558,-107-18-974,0-1 0,0 1-1,0 0 1,0 0 0,-1 1-1,1 0 1,-1 0 0,1 1-1,-1 0 1,0 0 0,0 0-1,-1 1 1,1 0 0,-1 0-1,0 0 1,0 1 0,-1-1-1,6 10 1,-6-8-13,0 0 0,-1 1 1,0-1-1,-1 1 0,1-1 1,-1 1-1,-1 0 0,1 0 0,-1 14 1,0-4 87,-2 0 1,0-1 0,-4 24 0,2-30-133,0 1 1,-1-1 0,-1 0-1,0-1 1,0 1-1,-1-1 1,0 0-1,0 0 1,-2 0-1,-9 10 1,10-12-16,0-1 1,-1 0-1,0 0 1,0-1-1,0 0 0,-1 0 1,0-1-1,0 0 0,0 0 1,0-1-1,-1-1 1,-11 4-1,85-10-5,-33 4 0,38-6 0,-6-9-640,-50 9 28,1 2 0,-1-1 0,1 2 0,0 0 1,0 0-1,0 2 0,1 0 0,18 2 0,-22 3-8112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5:22.53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0 210 3105,'0'0'14068,"4"0"-11389,67 1 3331,2 1-3439,79 2-633,-140-5-1870,-10 1-10,-1-1-1,1 1 0,0 0 1,0 0-1,0 0 1,0 0-1,-1 0 0,1 0 1,0 1-1,0-1 1,0 0-1,-1 1 0,1 0 1,0-1-1,0 1 1,-1 0-1,1 0 0,-1 0 1,1 0-1,-1 0 1,1 0-1,-1 0 1,1 1-1,-1-1 0,0 0 1,0 1-1,0-1 1,0 1-1,1 1 0,4 8-15,-2 1 0,1-1 0,-2 1 0,1 0 0,-1-1-1,-1 2 1,1 20 0,-3 93 189,-1-62-191,1-44-40,45-80 0,186-234-165,-228 289 26,17-21-1368,21-39-1,-36 56-367,0-2-1,-1 1 1,0 0-1,3-17 1,-3-19-9136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5:24.71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355 262 6371,'0'0'5963,"3"-21"-3709,3-7-1445,-3 11-9,0 1-1,-1-1 0,0 0 0,-2-17 0,0 31-402,0 0 1,0 0 0,0 1-1,-1-1 1,0 0-1,1 1 1,-1-1-1,0 0 1,-1 1 0,1-1-1,0 1 1,-1 0-1,1-1 1,-1 1-1,-2-2 1,0 0 7,0 0 0,0 0-1,-1 0 1,0 1 0,0 0 0,-9-5 0,-5 0 35,-1 1 1,0 1 0,-21-4-1,39 10-379,-8-3-5,0 1 0,-1 1 0,1 0 0,-1 0 0,-14 1 1,21 1-61,1-1 0,-1 1 0,0 0 0,0 0 0,0 0 0,0 1 0,1-1 0,-1 1 0,1 0 0,-1 0 0,1 0 0,0 0 0,0 1 0,0-1 1,0 1-1,-5 5 0,0 1-11,1 0 1,0 1-1,0 0 1,1 0-1,0 1 1,0 0-1,2 0 1,-1 0-1,1 0 1,1 1-1,0 0 1,0-1-1,0 19 1,3-29 11,0 0 1,0 0-1,0 0 1,0 0-1,0-1 1,1 1-1,-1 0 0,0 0 1,0 0-1,1-1 1,-1 1-1,1 0 0,-1-1 1,1 1-1,-1 0 1,1-1-1,-1 1 1,1 0-1,-1-1 0,1 1 1,0-1-1,-1 1 1,1-1-1,0 1 1,0-1-1,-1 0 0,1 1 1,0-1-1,0 0 1,0 0-1,1 1 1,31 0-135,-23-1 108,0-1 37,1 0 0,0-1-1,0 0 1,-1-1 0,1 0 0,-1-1 0,0 0 0,0-1-1,0 0 1,16-11 0,-8 5-87,35-15 0,-40 24 33,-11 2 17,-1 6-32,4 71 568,-6 87 0,0-157-457,0 29 115,-2 0 0,-2-1 0,-1 0 0,-12 37 0,7-19-67,-1 3-226,12-91-19345,4-2 7513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3:35:25.09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166 1 9893,'-8'24'4041,"-90"347"4899,76-247-6941,6 1-1,-1 145 0,17-258-1965,0 0 1,1 0-1,0 0 0,1-1 0,3 15 1,-4-22-39,1-1 1,-1 0-1,0 0 1,1 0 0,0 0-1,0 0 1,0 0 0,0 0-1,0-1 1,1 1-1,-1-1 1,1 1 0,0-1-1,-1 0 1,1 0 0,0 0-1,0-1 1,1 1-1,-1-1 1,0 1 0,0-1-1,6 1 1,-5-1-39,0 1 1,0-1-1,0 0 1,0 0-1,0-1 1,0 1-1,0-1 1,1 0-1,-1 0 1,0 0-1,0-1 1,0 0-1,0 1 1,0-1-1,0-1 1,0 1-1,0-1 1,0 1-1,0-1 1,-1 0-1,1 0 1,-1-1-1,1 1 1,-1-1-1,0 0 1,0 1-1,0-2 1,4-5-1,3-3-81,0-1 0,-1-1 1,0 1-1,-1-2 0,-1 1 0,-1-1 0,0 0 0,0 0 0,-2-1 0,0 1 0,0-1 0,1-30 0,-5 44 167,0 1-1,0 0 1,0 0 0,0 0-1,0 0 1,0 0 0,-1 0-1,1 0 1,-1 0 0,1 0-1,0 0 1,-1 0 0,0 0-1,1 0 1,-1 0 0,0 0 0,1 0-1,-1 0 1,0 1 0,0-1-1,0 0 1,1 0 0,-1 1-1,0-1 1,-2 0 0,0 0 111,0 0 1,0 0 0,0 0 0,0 0 0,0 1-1,-1 0 1,1-1 0,-6 1 0,-1 1 87,1 0 1,-1 1 0,1 0 0,0 0-1,-16 6 1,8 1-233,0 1 1,-21 15-1,18-11-462,18-13 264,0 0 0,0 0 0,1 0 0,-1 0 0,0 0 0,0-1 0,0 1 0,0-1 0,0 0 0,-3 1 0,-12-1-6048,8 0-681,-4 0-7252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3.9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54 9780,'0'0'15143,"150"-27"-14534,-105 20-577,0-6-32,-9 6-2177,-6 7-2786,-15 0-3905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1.2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5 7587,'0'0'9786,"22"-1"-7774,73-3-676,-87 4-1159,0 1-1,-1 0 0,1 0 1,0 0-1,-1 1 0,1 0 1,-1 0-1,1 1 0,-1 0 1,0 0-1,0 1 0,0 0 1,-1 0-1,1 1 0,-1 0 1,0 0-1,-1 0 0,1 1 1,-1-1-1,0 2 0,6 7 1,-8-9 123,0 1 0,0-1 0,-1 0 1,0 1-1,0 0 0,0-1 0,0 1 0,-1 0 1,0 0-1,0 9 0,-2 65 1888,0-58-1836,-3 10-70,-2-1 1,-1 1-1,-1-1 0,-2-1 0,-1 1 0,-1-2 0,-21 38 0,4-26-215,24-34-67,0-6-131,5-1-616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1.6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11157,'0'0'18377,"20"118"-18169,-20-98-208,4-7-513,1-7-2000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3.5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118 0 10677,'0'0'3972,"-3"24"486,-49 402 4787,-4-151-6706,51-251-2326,4-51-815,1 23 522,0-73-1007,8-308-14805,8 225 11605,-16 159 4478,0-1-1,1 1 0,-1-1 1,0 0-1,0 1 0,1-1 1,-1 1-1,1 0 1,-1-1-1,1 1 0,0-1 1,0 1-1,-1 0 1,1-1-1,2-1 0,-2 3-13,-1 0-1,1 0 0,-1 0 1,1 0-1,-1 0 0,1 0 1,-1 0-1,1 0 0,-1 0 0,1 0 1,-1 0-1,1 0 0,-1 0 1,1 0-1,-1 1 0,1-1 1,-1 0-1,1 0 0,-1 0 1,1 1-1,-1-1 0,0 0 1,1 1-1,-1-1 0,0 0 1,1 1-1,-1-1 0,0 1 1,1 0-1,17 26 5209,-9-8-4607,-6-14-1366,108 251 6986,-58-129-5102,28 82 251,-55-138-1400,-25-69-523,-2-8-468,0-1 1,0 1-1,0 0 1,-1 0-1,0 0 1,0 0-1,-1 0 1,1 0-1,-1 0 1,0 1-1,-1-1 1,0 1-1,1 0 1,-2 0-1,-7-7 1,6 5-978,-32-38-12732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3.7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72 11397,'0'0'10901,"146"-13"-8532,-88-6-832,-4 5-1089,-11 1-448,1 13-336,-5-6-1809,0 6-2593,-5-7-3298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4.2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190 0 10837,'0'0'15266,"-18"21"-13682,9-11-1438,-12 14 134,1 1-1,1 1 0,1 0 0,-17 37 0,33-60-255,-5 10 81,0 1 0,0 1 0,2-1 0,0 1 0,0 0 0,2 0 0,-1 0 0,-1 24 0,6-38-118,-1-1-1,0 1 1,0 0 0,0-1 0,0 1 0,1-1 0,-1 1-1,0-1 1,1 1 0,-1-1 0,0 1 0,1-1 0,-1 1-1,1-1 1,-1 1 0,1-1 0,-1 0 0,1 1 0,-1-1-1,1 1 1,-1-1 0,1 0 0,-1 0 0,1 1 0,-1-1-1,2 0 1,25 4-263,-21-3 200,0-1 0,0-1 0,0 1 0,0-1 0,0 0 0,0 0-1,6-3 1,-4-1-39,-1 0 0,1-1 0,-1 0 0,0 0 0,0 0 0,-1-1 0,8-9 0,-1-2-313,0 0-1,12-22 0,-13 9 8,-9 24 367,0-1 0,0 1 0,0 0 0,7-10 0,-9 16 265,4 11 1147,14 61 525,14 107 0,-7 76-905,-12-101-616,-12-139-333,-2-8-28,0-1-1,1 1 1,0 0-1,0-1 1,4 11-1,-1-12-21,-3-4-142,-1-23-2187,-2 11-477,1 0 1,-2 1 0,-6-21 0,4 19-351,-4-15-6923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5.9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10373,'0'0'14871,"146"13"-13959,-97-13-480,-6 0-224,-13 0-208,-6 0-176,-5 0-1008,-14 0-1233,5 0-1953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6.1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11621,'0'0'15063,"48"138"-13126,-38-118-816,-5 6-609,0-19-320,0-7-192,-1 0-416,1-33-28493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6.3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11157,'0'0'10005,"34"171"-6932,-15-86-416,-9-6-896,5-1-592,-6-19-577,1-13-496,0-26-96,-5-7-480,-5 0-1329,4-13-2257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6.7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0 337 1809,'0'0'12755,"21"-3"-8748,-13 1-3653,3 1 14,0 0-1,0-2 0,0 1 0,0-1 0,-1-1 1,1 0-1,-1 0 0,0-1 0,0 0 0,0-1 0,-1 0 1,11-10-1,117-108 2512,-135 121-2799,1 0 1,-1 1-1,0-1 1,1 0-1,-2 0 1,1-1-1,0 1 1,0 0-1,-1-1 1,0 1 0,0 0-1,0-1 1,0 0-1,0 1 1,-1-1-1,0 1 1,0-1-1,0 0 1,0 1-1,-1-6 1,1-1 156,0 7-212,-1 0 0,1 0 0,-1 0 0,0 0-1,0 0 1,0 0 0,-1 0 0,1 1 0,0-1 0,-1 1-1,0-1 1,0 1 0,0-1 0,0 1 0,0 0-1,0 0 1,0 0 0,-1 0 0,1 0 0,-1 1 0,1-1-1,-1 1 1,0 0 0,0-1 0,1 1 0,-1 0-1,0 1 1,0-1 0,0 1 0,0-1 0,0 1 0,0 0-1,0 0 1,0 0 0,0 0 0,0 0 0,0 1-1,0 0 1,0-1 0,0 1 0,0 0 0,-5 3 0,1 1 25,1 1 1,-1 0 0,1 0-1,0 1 1,1-1 0,-1 1 0,1 0-1,1 1 1,-1-1 0,2 1-1,-1 0 1,-4 14 0,4-9 62,1-1 0,0 1 0,1 0 0,0 0-1,1 0 1,0 0 0,1 0 0,2 16 0,-1-25-87,1 0 0,-1 0 0,1 0-1,-1 0 1,1 0 0,0 0 0,1 0 0,-1-1 0,1 1 0,-1-1-1,1 1 1,0-1 0,0 0 0,1 0 0,-1-1 0,0 1 0,1-1-1,0 1 1,0-1 0,0 0 0,0-1 0,7 3 0,8 3 80,0-2 1,1 0 0,29 3 0,-9-4-215,50-1 0,-87-4-268,0 0 1,1 0-1,-1 0 1,0 0 0,0-1-1,0 1 1,0-1-1,0 0 1,-1 0 0,1 0-1,0 0 1,-1-1-1,1 1 1,-1-1-1,0 1 1,0-1 0,0 0-1,0 1 1,-1-1-1,2-4 1,6-5-3157,6-9-4733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6.9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14727,'0'0'13398,"0"112"-11205,5-79-1441,-5-14-640,0 1-112,0-13-1184,0-1-1890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4.1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56 0 1825,'0'0'23050,"-50"115"-21641,45-94-513,5-1-655,0-6-241,0-1-369,0 1-1824,25-14-20553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8.8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53 7155,'0'0'16888,"126"-20"-15399,-82 7-689,-5 0-624,-5 6-144,-5 7-32,-5 0-816,-9 0-1025,-5 0-1409,-5 13-2208,-5 0-3570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9.2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92 1 8084,'0'0'4919,"-1"23"-341,1-23-4555,-2 78 4086,11 116 0,48 151-886,-57-345-3268,0 1 0,0 0 0,1 0 0,-1-1 0,0 1 0,0 0 0,0-1 0,0 1 0,0 0-1,0 0 1,0-1 0,0 1 0,0 0 0,0 0 0,-1-1 0,1 1 0,0 0 0,0-1 0,-1 1 0,1 0 0,0-1 0,-1 1-1,1 0 1,-1-1 0,1 1 0,0-1 0,-1 1 0,0-1 0,1 1 0,-1-1 0,1 1 0,-1-1 0,0 0 0,1 1-1,-1-1 1,1 0 0,-1 1 0,0-1 0,0 0 0,1 0 0,-1 0 0,0 0 0,1 0 0,-1 0 0,0 0 0,0 0 0,1 0-1,-1 0 1,0 0 0,0 0 0,1 0 0,-1 0 0,0-1 0,0 1 0,-6 0 299,0-1-331,0 0 0,1 0-1,-1 0 1,0-1 0,1 0 0,-1 0-1,1 0 1,0-1 0,0 0-1,0 0 1,-7-6 0,-27-13-15,55 28 592,0 0-1,0-1 0,1-1 1,-1-1-1,32 4 1,-37-7-555,1 1 0,0-2 1,0 1-1,-1-1 1,1-1-1,-1 0 0,1 0 1,-1-1-1,0-1 1,18-7-1,40-34-6644,-39 24-793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9.5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7587,'0'0'9986,"0"20"-6704,-1 9-2532,4 106 3392,-2-121-3902,1 1-1,0-1 1,1 1-1,0-1 1,2 0-1,-1 0 1,12 22-1,-15-35-302,-1 0-1,1 0 0,-1 0 1,1 0-1,-1 0 0,1-1 1,0 1-1,-1 0 0,1 0 1,0-1-1,0 1 1,0 0-1,-1-1 0,1 1 1,0-1-1,0 1 0,0-1 1,0 1-1,0-1 0,0 0 1,0 1-1,0-1 0,0 0 1,0 0-1,0 0 0,0 0 1,0 0-1,0 0 0,0 0 1,0 0-1,0 0 1,0 0-1,0-1 0,0 1 1,0 0-1,0-1 0,0 1 1,0-1-1,0 1 0,0-1 1,0 1-1,0-1 0,0 0 1,-1 1-1,1-1 0,0 0 1,-1 0-1,1 1 0,1-3 1,3-3-317,0-1 1,0 0 0,0 0-1,-1-1 1,5-10 0,70-205-3436,-73 211 4323,1 15 1055,5 20 333,7 27 469,19 53 1225,-38-98-3432,0-4-139,0 0-1,0 0 1,0 1-1,0-1 1,1 0-1,-1 0 1,0-1-1,1 1 1,-1 0-1,0 0 1,1 0-1,-1 0 1,1 0-1,-1 0 1,1 0-1,0-1 1,-1 1 0,1 0-1,0 0 1,0-1-1,-1 1 1,1 0-1,0-1 1,1 1-1,0 0-159,-2-12-10786,0 8 8923,0-15-8270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49.8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34 10101,'0'0'11413,"131"6"-9684,-68-6-209,5 0-431,0-13-1025,-5 13 544,-9-13-608,-15 6-192,-20 7-1233,-4-6-1760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0.0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10629,'0'0'9076,"0"151"-5218,0-73-769,0-6-1104,5-13-880,5-13-689,-1-13-416,1-7-208,-5-13-1649,5-13-1713,-6 0-1904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0.4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41 9828,'0'0'4864,"4"24"-232,17 79-1757,-17-85-1760,1 0 0,11 29 0,-10-32-754,-6-15-365,1 1 0,-1-1 0,0 0 0,0 1-1,0-1 1,1 0 0,-1 1 0,0-1 0,1 0 0,-1 0 0,0 1-1,0-1 1,1 0 0,-1 0 0,1 0 0,-1 1 0,0-1-1,1 0 1,-1 0 0,0 0 0,1 0 0,-1 0 0,1 0 0,-1 0-1,0 0 1,1 0 0,-1 0 0,1 0 0,-1 0 0,0 0 0,1 0-1,-1 0 1,0 0 0,1 0 0,-1 0 0,1-1 0,-1 1-1,0 0 1,1 0 0,-1 0 0,0-1 0,1 1 0,-1 0 0,0 0-1,0-1 1,1 1 0,-1 0 0,0-1 0,0 1 0,0 0 0,1-1-1,-1 1 1,0-1 0,11-24-629,-2 3 82,0 1 0,2 0 0,0 0 1,1 2-1,21-28 0,-29 44 531,0 0 0,0 0 0,0 0 0,0 1 0,0-1 0,0 1 0,0 0 0,1 0 0,-1 1 0,1-1 0,0 1 0,-1 0 0,1 0 0,0 1 0,0-1-1,0 1 1,-1 0 0,1 0 0,0 1 0,0 0 0,-1-1 0,1 1 0,0 1 0,-1-1 0,1 1 0,-1 0 0,1 0 0,-1 0 0,0 1 0,0-1 0,0 1 0,7 6 0,19 22 1003,24 22 667,-48-48-1543,0 0 0,0-1 0,0 0 0,1 0 0,-1 0 0,1-1 0,13 4 0,-19-7-115,0 1-1,1-1 0,-1 0 0,0-1 1,1 1-1,-1 0 0,0 0 0,0 0 1,1-1-1,-1 1 0,0-1 0,0 1 1,0-1-1,1 0 0,-1 1 0,0-1 1,0 0-1,0 0 0,0 1 0,0-1 1,0 0-1,0 0 0,-1 0 0,1 0 1,0 0-1,0 0 0,-1-1 0,1 1 1,-1 0-1,1 0 0,-1 0 0,1-3 1,12-43-44,-12 41 27,2-13 35,-1 1 1,0-1-1,-2-20 1,0 24 64,0 14-34,-1 0-1,1 0 0,0 0 1,-1 0-1,1 0 1,-1 0-1,1-1 1,-1 1-1,0 0 1,1 0-1,-1 0 0,0 1 1,0-1-1,0 0 1,0 0-1,0 0 1,0 1-1,0-1 0,0 0 1,0 1-1,0-1 1,0 1-1,0-1 1,0 1-1,0 0 1,0-1-1,-1 1 0,1 0 1,0 0-1,0 0 1,0 0-1,-1 0 1,0 0-1,-48 1 1994,48 0-1895,-8 1 20,0 0 0,0 1-1,0 1 1,1 0-1,0 0 1,0 1 0,0 0-1,0 0 1,-13 12 0,-25 14-580,30-28-1119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0.6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2193,'0'0'20457,"10"145"-18200,-5-113-592,0-5-640,0-1-577,-5-7-352,4 1-96,-4-13-64,0-1-1137,10-6-2432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2.5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7796,'0'0'17384,"185"59"-16472,-112-52-176,4-7-480,-14 0-112,-9 0-63,-10 0-81,-20 0-1025,-10 0-1312,-9 0-1345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2.7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10229,'0'0'3745,"0"111"1826,0-32-2322,14 6-223,1 1-801,-5-8-1217,4 7-463,1-26-417,-6-6-128,1-14-64,0-19-769,-10-7-639,5-13-1266,0 0-1152,-5-39-2993,0-14-6099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2.9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93 6771,'0'0'17448,"136"13"-16311,-88-13-577,6-20-384,-1 1-176,-9-8-1089,0 8-2368,-10 12-2866,-15-6-3666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4.2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7796,'40'109'8083,"-10"-116"-5586,15 0-352,15 0 256,11-13-1072,-1 6-817,-5-6-512,-15 7-592,0-1-2930,-9 7-3121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3.3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11941,'0'0'4707,"0"21"-228,0 136 1057,8-91-3430,-7-61-1981,0 1 0,0 0 0,1-1 0,0 0 0,0 1 0,0-1 0,1 0 0,0 0 0,6 9 0,-8-13-147,0 0 0,0 0 0,1 0-1,-1 0 1,0 0 0,0-1 0,1 1 0,-1 0-1,0 0 1,1-1 0,-1 1 0,0-1 0,1 1-1,-1-1 1,1 0 0,-1 0 0,1 1 0,-1-1 0,1 0-1,-1 0 1,1 0 0,-1-1 0,1 1 0,-1 0-1,1-1 1,-1 1 0,0 0 0,1-1 0,-1 0 0,2 0-1,1-2-102,0 1-1,-1 0 0,1-1 0,-1 0 1,0 0-1,0 0 0,0 0 1,0 0-1,2-4 0,20-37-2044,34-83 0,-58 122 2100,-1 4 65,0 0 1,0 0-1,1 1 1,-1-1 0,0 0-1,1 0 1,-1 0-1,1 0 1,-1 0-1,1 1 1,-1-1 0,1 0-1,0 0 1,-1 1-1,1-1 1,0 0-1,-1 1 1,1-1 0,0 1-1,0-1 1,0 1-1,-1-1 1,3 0-1,-3 1 12,1 0 0,-1 0 0,0 0 0,1-1 0,-1 1 0,0 0 0,1 0 0,-1 0-1,0 0 1,1 0 0,-1 0 0,0 0 0,1 0 0,-1 0 0,0 0 0,1 0 0,-1 0-1,0 0 1,0 0 0,1 0 0,-1 1 0,0-1 0,1 0 0,-1 0 0,0 0 0,1 0-1,-1 1 1,0-1 0,0 0 0,1 0 0,-1 0 0,0 1 0,0-1 0,0 0-1,1 0 1,-1 1 0,0-1 0,0 1 0,8 14 311,-6-9-83,10 19 751,4 8 161,1 0-1,23 31 1,-39-63-1344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3.70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6435,'0'0'10157,"2"25"-6396,19 192 2754,-19-192-5741,-2-21-671,0 0 0,0 0 0,0 0 0,1 0 0,0 0 0,0 1 0,0-1 1,1-1-1,-1 1 0,1 0 0,0 0 0,0 0 0,3 3 0,-4-5-207,0-3 23,1 1-1,0-1 1,-1 1 0,1-1-1,-1 0 1,1 0-1,-1 1 1,1-1 0,-1 0-1,1 0 1,-1-1-1,0 1 1,0 0 0,1 0-1,0-2 1,20-27-331,-15 21 267,11-17-26,-7 11-83,-1 1 0,2 0 0,15-14 0,-16 16 4,-10 10 211,1 0 1,-1 0-1,1 0 0,0 0 1,0 0-1,0 1 1,0-1-1,0 1 0,1-1 1,-1 1-1,0 0 1,1 0-1,-1 0 0,1 0 1,-1 0-1,1 0 1,-1 1-1,1-1 0,3 1 1,-5 0 72,0 0 0,0 1 1,0-1-1,0 1 1,0 0-1,0-1 0,0 1 1,0 0-1,0-1 0,0 1 1,0 0-1,0 0 0,0 0 1,-1 0-1,1 0 0,0 0 1,0 1-1,14 26 932,-9-17-400,12 20 739,22 59-1,-39-88-1669,-6-21-22923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5.2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168 4 2913,'0'0'16680,"-13"-1"-13799,11 1-2792,-1-1 20,0 1 0,0-1 0,-1 1 0,1 0 0,0 0 0,-1 0 0,1 0 0,0 0 0,0 1 0,-1 0 0,1-1 0,0 1 0,0 0 0,0 1 0,0-1 0,0 0 0,0 1 0,0 0 0,0 0 0,1 0 0,-1 0 0,1 0 0,-1 0 0,1 1 0,0-1 0,0 1 0,0 0 0,0-1 0,-2 7 0,-10 16 498,2 0-1,-14 43 1,23-58-461,0 0 1,0 1-1,1-1 1,1 1-1,0-1 1,0 1-1,1 0 1,1-1-1,0 1 1,2 11-1,-3-20-139,1 0 0,0-1 0,0 1 0,0-1 1,0 1-1,0-1 0,0 0 0,0 1 0,0-1 0,1 0 0,-1 0 0,0 0 0,1 0 0,-1 0 0,1 0 1,-1 0-1,1 0 0,0-1 0,-1 1 0,1-1 0,0 1 0,-1-1 0,1 1 0,2-1 0,48 3-83,-43-3 68,-4 0 17,-1 0-200,-1 1 0,1-1 0,0 0 1,-1-1-1,1 1 0,0 0 1,-1-1-1,1 0 0,-1 0 1,1 0-1,-1 0 0,0-1 1,1 1-1,-1-1 0,0 0 1,0 0-1,0 0 0,3-3 0,31-34-6740,-21 14 334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5.4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 9764,'0'0'13607,"151"7"-12471,-108-7-688,-4 0-448,0 0-368,-5 0-1729,0 0-2273,-15-13-3377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5.7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1 5811,'0'0'14633,"-3"21"-11453,0 3-2372,-1 18 944,-1 54-1,5 138 1438,0-233-3202,1 0 0,-1-1 0,0 1 0,0 0 0,1 0 1,-1 0-1,1 0 0,-1-1 0,1 1 0,-1 0 0,1 0 0,-1-1 1,1 1-1,0 0 0,-1-1 0,1 1 0,0-1 0,0 1 1,-1-1-1,1 1 0,0-1 0,0 0 0,0 1 0,0-1 1,0 0-1,-1 0 0,1 1 0,0-1 0,0 0 0,0 0 0,0 0 1,0 0-1,1 0 0,33-4-751,-29 2 435,0-1 0,-1 1 0,0-1 0,1 0 0,-1-1 0,0 1 0,-1-1 0,1 0 0,4-5 0,22-26-5339,-16 18 1038,14-10-7847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5.8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6275,'0'0'23114,"10"72"-23114,-10-65-1232,0 6-2450,0 0-3345,0 0-6707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7.2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27 9188,'0'0'14967,"39"-7"-14535,5 7 865,4 0-385,10 0-432,-4 0-335,4 0-145,-5-13-96,-4 13-977,-10 0-1264,-10 0-608,-5-6-2770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7.4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8020,'0'0'10100,"0"184"-6210,10-112-688,-1-7-577,11-6-1537,-11-13-640,6-7-287,0-12-161,-6-1-49,-4-7-767,0 1-801,-5-7-1104,0 0-816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7.8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0 285 4562,'0'0'15943,"29"-9"-13822,-3 3-1626,-13 3-317,1 0-1,-1-1 0,0 0 0,0-1 0,0-1 1,-1 0-1,0-1 0,0 0 0,0 0 0,-1-1 1,0-1-1,12-12 0,-11 9-98,1-1 1,-2 0-1,0-1 1,0-1-1,-2 1 1,0-2-1,0 1 1,8-23-1,-17 38-61,0-1 0,1 0 0,-1 0 0,0 0 0,1 1 0,-1-1 0,0 0 0,0 0 0,0 0 0,0 0 0,0 1 0,0-1 0,0 0 0,0 0 0,0 0 0,0 0 1,-1 1-1,1-1 0,0 0 0,0 0 0,-1 0 0,1 1 0,-1-1 0,1 0 0,-1 0 0,1 1 0,-1-1 0,1 0 0,-1 1 0,1-1 0,-1 1 0,0-1 0,1 1 0,-1-1 0,0 1 0,0-1 0,1 1 0,-1 0 0,0-1 0,-1 1 0,-1-1-10,0 1-1,1 0 1,-1 0-1,0 0 0,1 0 1,-1 1-1,0-1 1,1 1-1,-1-1 0,0 1 1,1 0-1,-1 0 1,-2 2-1,-2 1-14,0 1 0,0 0 1,0 1-1,1 0 0,0 0 0,0 0 0,1 0 1,0 1-1,0 0 0,0 1 0,-4 9 0,-6 13 119,-15 45-1,25-64-33,1 2 132,0 0 0,0 0 0,2 0 0,-1 0 1,2 1-1,-1-1 0,2 1 0,1 18 0,-1-29-196,1-1 0,-1 1 0,1-1 1,0 1-1,-1-1 0,1 1 0,0-1 0,1 1 0,-1-1 0,0 0 0,1 0 0,-1 0 0,1 0 0,0 0 0,-1 0 0,1 0 0,0 0 0,0-1 0,0 1 1,1-1-1,-1 1 0,0-1 0,0 0 0,1 0 0,-1 0 0,1 0 0,-1 0 0,1-1 0,-1 1 0,5 0 0,6 0-130,1 1-1,0-2 0,0 0 1,17-2-1,-27 2 59,1-1-151,0 1 0,0-1 0,0-1 0,0 1 0,0-1 0,0 0 0,0 0 0,0 0 1,-1 0-1,1-1 0,-1 0 0,5-4 0,3-4-2093,-1 0-1,19-24 1,4-10-5838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8.1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93 1 11349,'0'0'7945,"-8"20"-4866,-24 63-726,30-80-2258,0 1 0,1-1 1,0 1-1,0 0 0,0-1 0,0 1 0,1 0 1,-1 0-1,1 0 0,0 0 0,0-1 0,1 1 1,-1 0-1,1 0 0,0 0 0,0-1 1,0 1-1,2 4 0,0-4 12,0-1 1,0 0-1,0 0 0,0 0 1,1 0-1,-1-1 0,1 1 1,0-1-1,0 0 1,-1 0-1,6 1 0,17 11 67,-11-6-183,-12-7 8,0 1 0,0-1 1,0 0-1,0 1 0,0-1 1,-1 1-1,1 0 0,0 0 1,-1 0-1,0 1 1,1-1-1,-1 0 0,0 1 1,0-1-1,-1 1 0,1 0 1,0 0-1,-1 0 0,0-1 1,1 1-1,-1 1 0,0-1 1,-1 0-1,1 0 0,-1 0 1,1 7-1,-1-6 46,-1 1-1,1 0 1,-1 0-1,0 0 1,0 0 0,-1-1-1,0 1 1,1 0-1,-2-1 1,1 0-1,0 1 1,-1-1 0,-5 7-1,-4 2 5,-1 0-1,-21 17 1,24-21-67,-25 15-763,13-19-1713,21-5 1987,-1 0 0,0-1-1,1 1 1,-1 0-1,0-1 1,1 1-1,-1-1 1,0 1 0,1-1-1,-1 0 1,-2-1-1,-10-14-6845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4:51.4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9 123 160,'-9'0'30075,"63"7"-28796,-13 0-709,135-1-157,8 0-143,-47-3-270,-2 0 0,93 1 0,-121-6 0,285 15 0,-323-12 0,77 11 0,-108-9 0,74-4 0,9 1 0,210 11 0,-50-4 0,-143-4 0,10 1 0,72-1 0,-118-5 0,290-12 0,-78-3 0,3 0 0,-242 17 0,90-13 0,-89 6 0,117 4 0,0 0 0,-135 1 0,-28 2 0,33-5 0,244-19 0,-123 15 0,-23 2 0,-25 3 0,20-1 0,-39-6 0,56-8 0,-33-3 0,-120 20 0,-1 1 0,29 2 0,-32 0 0,0-1 0,0 0 0,0-1 0,25-5 0,4-2-195,0 2 0,0 1 0,80 4 0,-96 1-327,-38 0-4963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4.5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146 1 9124,'0'0'8820,"-18"25"-5650,-59 83-916,70-97-1947,0 1 0,1 0-1,1 0 1,0 0 0,0 1 0,1-1 0,1 1-1,0 0 1,1 0 0,0 0 0,1 1 0,1-1 0,0 0-1,1 1 1,3 21 0,-4-33-338,1 0 0,-1 0 0,0 0 0,1 0 0,-1 0 0,1 0 0,-1 0 0,1 0 0,0 0 0,0 0 0,0 0 0,0-1 0,0 1 0,1 0 0,-1-1-1,0 1 1,1 0 0,-1-1 0,1 0 0,0 1 0,-1-1 0,1 0 0,0 0 0,0 0 0,0 0 0,0 0 0,0 0 0,0-1 0,0 1 0,0-1 0,0 1 0,0-1 0,0 0 0,0 0 0,0 0 0,4 0 0,0-1-405,0 1 0,0-1 1,1-1-1,-1 1 0,0-1 0,-1 0 1,1-1-1,0 1 0,-1-1 0,11-7 1,8-11-4724,37-38 1,-16 11-5180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8.2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66 11013,'0'0'7411,"126"-7"-5794,-58-6-640,-9 0-849,-6 0-128,-14 0-1169,-15 6-2176,-14 7-2322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8.4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39 1 6723,'0'0'9834,"-5"24"-5787,3-16-3738,-8 33 1388,2 1 0,2 0 0,-1 43 0,7-75-1505,0 0 0,1 0 0,0-1 0,0 1 0,1-1 0,1 1 1,0-1-1,0 0 0,6 11 0,-7-16-196,0 0 1,0-1-1,1 0 0,-1 1 1,1-1-1,0 0 0,0 0 0,0 0 1,0-1-1,1 1 0,-1-1 1,1 0-1,-1 0 0,1 0 1,0 0-1,0-1 0,0 0 1,0 1-1,0-1 0,0-1 1,0 1-1,0 0 0,8-1 1,-10 0-93,0-1 1,0 1 0,0-1-1,0 1 1,-1-1 0,1 0-1,0 0 1,-1 0 0,1 0 0,0 0-1,-1 0 1,1 0 0,-1 0-1,1-1 1,-1 1 0,0 0 0,2-2-1,21-33-1944,-15 22 804,14-18-5331,35-38 0,-13 23-2376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8.7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10661,'0'0'7411,"0"111"-4465,0-52-721,0 7 160,0-20-897,0 6-879,0-13-545,5-6-48,-1-13-16,1-7-256,-5 0-625,10-46-17543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9.0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12166,'0'0'9612,"29"1"-8179,95 6-420,-116-7-879,1 1-1,0 1 0,0 0 0,-1 0 1,0 0-1,15 7 0,-19-7-33,-1 0-1,0 0 1,1 0 0,-1 1-1,0-1 1,-1 1 0,1 0-1,0-1 1,-1 1 0,1 0-1,2 6 1,-1 0 189,-1 0 0,0 0 0,-1 1 0,0-1 1,-1 1-1,1-1 0,-2 1 0,0-1 0,-1 13 0,1-12-37,0 0-63,-1 0-1,-1 0 1,0 0 0,0 0-1,-1-1 1,0 1 0,-7 14-1,-40 67 153,17-32-198,0 4 12,10-15 52,-51 78-1,74-126-209,-1 1 0,1 0-1,-1-1 1,1 1 0,-1 0-1,1-1 1,-1 1-1,1 0 1,-1-1 0,1 1-1,-1-1 1,0 1 0,0-1-1,1 0 1,-1 1 0,0-1-1,1 0 1,-1 1-1,0-1 1,0 0 0,0 0-1,0 1 1,0-1-419,2-11-3646,4-4 1766,1 1 0,0 1 1,11-20-1,1-1-3236,7-17-5062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9.2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1 960,'0'0'13383,"-5"124"-8293,5-52-2961,-5 7 240,1-13-96,-1-8-1056,0-12-753,5-6-352,-5-21-112,5-6-96,0-6-817,0-14-5217,0-25-113,10-21-801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6:59.6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11973,'0'0'9343,"21"4"-8201,0 0-831,16 3 208,-1 1 1,50 19 0,-74-22-330,0 0 0,0 1 1,0 1-1,18 13 0,-25-16-96,-1 0 0,1 0 1,-1 1-1,0-1 0,0 1 0,0 0 0,-1 0 1,0 0-1,0 0 0,0 1 0,3 7 0,-4-5 41,-1-1 0,1 1 0,-1-1 0,-1 1 0,1 0 0,-1 0 0,0-1 0,-1 1 0,0 0 0,0-1 0,-1 1 0,0-1 0,0 1 0,-1-1 0,0 0 0,-7 12 0,-6 8-40,-1-1 1,-40 46-1,12-17 184,-35 57 178,81-118-2447,21-34-8391,-3 14 4167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7:06.2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7235,'0'0'20407,"17"5"-19086,-4-2-1117,5 2-8,0-1 0,1 0 0,-1-2 0,31 2 0,5-6 38,-18 1-134,54 5 1,-89-4-101,1 0 0,-1 1-1,1-1 1,-1 1 0,1-1 0,-1 1 0,1-1 0,-1 1-1,0 0 1,1 0 0,-1 0 0,0 0 0,0 0-1,1 0 1,-1 0 0,0 0 0,0 1 0,0-1-1,0 0 1,-1 1 0,1-1 0,0 0 0,-1 1 0,1-1-1,-1 1 1,1-1 0,-1 1 0,1-1 0,-1 1-1,0 0 1,0-1 0,0 1 0,0-1 0,0 1-1,0-1 1,-1 4 0,0 1 39,0 0 1,0 0-1,-1 0 0,1 0 1,-2-1-1,1 1 0,0-1 1,-6 8-1,-70 95 212,46-68-235,2 1 0,-47 88 0,76-127-27,0 0 0,0 0 0,0 0 1,0 0-1,1 0 0,-1 0 1,1 0-1,0 0 0,-1 0 0,1 0 1,0 0-1,0 0 0,1 4 1,-1-5-6,1-1 1,-1 1 0,0 0 0,1 0-1,-1 0 1,1 0 0,-1 0 0,1-1-1,0 1 1,-1 0 0,1-1 0,0 1-1,0 0 1,-1-1 0,1 1 0,0-1-1,0 1 1,0-1 0,0 1 0,1 0-1,5 0-57,0 0 0,0 0 0,0 0-1,0-1 1,0 0 0,10-2-1,5 1 140,-5 2-111,-11-1 2,0 1 1,0-1 0,1-1-1,-1 1 1,0-1-1,0 0 1,10-3 0,-15 4 60,-1 0 1,0-1-1,0 1 1,1 0-1,-1 0 1,0 0-1,0 0 1,1 0-1,-1 0 1,0 0-1,1 0 1,-1 0-1,0 0 1,0 0-1,1 0 1,-1 0-1,0 0 1,1 0-1,-1 0 1,0 0-1,1 0 1,-1 0-1,0 0 1,0 0-1,1 0 1,-1 1-1,0-1 1,0 0-1,1 0 1,-1 0-1,0 0 0,0 1 1,0-1-1,1 0 1,-1 0-1,0 1 1,0-1-1,0 0 1,0 0-1,1 1 1,-1-1-1,0 0 1,0 0-1,0 1 1,0-1-1,0 0 1,0 1-1,0-1 1,0 18-37,0-14 119,1 8 14,1 0 0,0 0 0,1 0-1,0 0 1,9 21 0,5 16 309,-1 18-276,-3 0 0,-3 1-1,-3 0 1,-1 75 0,-6-52-148,0-90 0,0-1 0,0 1 0,0-1 0,-1 1 0,1 0 0,0-1 0,-1 1 0,1-1 0,0 1 0,-1 0 0,1-1 0,0 1 0,-1-1 0,1 1 0,-1-1 0,1 0 0,-1 1 0,1-1 0,-1 1 0,0-1 0,1 0 0,-1 1 0,1-1 0,-1 0 0,0 0 0,1 0 0,-1 1 0,0-1 0,0 0 0,-9 1 0,-160-1 0,169 0-32,-1 0-1,1-1 1,-1 1 0,1-1-1,0 1 1,0-1 0,-1 0 0,1 1-1,0-1 1,0 0 0,0 0-1,0 0 1,0 0 0,0 0-1,0 0 1,0 0 0,0 0 0,0 0-1,0 0 1,1-1 0,-1 1-1,0 0 1,1-1 0,-1-1-1,-13-42-3532,10 29 615,-5-17-9272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8:29:14.7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32 49 656,'0'0'1492,"0"76"-334,0 225-161,0-226 975,0-150-862,0-226 162,-1 234-646,-3 53-11,-16-10 604,13 11 10809,11 8-7597,17 4-5524,-10 2 2009,-7-1-2386,15 1 5063,-10-4-7557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8:29:16.8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0 109 2321,'0'0'13662,"19"-11"-2787,-13 8-10368,20-3 754,-4 4-993,-1 0 1,24-6-1,10-2 45,-18 4-128,13 0-12,106-1 38,64 7 98,-89 7-208,35 0 145,1148-7 269,-1274-2-488,73-13 1,-74 8-6,75-3-1,-41 10-17,217-8 24,30-11-30,242 19-118,-297 6-1198,-265 2-7438,0 5-1777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8:29:19.4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29 1665,'-1'0'22629,"3"0"-24233,41 0 3021,10 1-589,0-2 0,78-13 0,-66 6-489,2 2 0,114 5 0,-82 3-124,90-3 306,503 10 359,-556-1-776,69 3 72,1099-11 547,-1157-7-744,109 7-139,-258 6-4264,-6-5-4358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4.8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52 0 8932,'-5'19'4498,"-9"35"-1291,3 1 0,2 0 0,-2 58-1,10-95-2728,1-12-370,-1 1 1,1-1 0,0 1 0,1-1 0,0 1 0,1 6 0,-1-12-104,-1 0 1,1 0-1,-1 1 1,1-1 0,0 0-1,-1 0 1,1 0-1,0 0 1,0 0 0,0 0-1,0 0 1,0 0-1,0 0 1,0-1 0,0 1-1,0 0 1,0-1-1,1 1 1,-1 0 0,0-1-1,0 0 1,1 1-1,-1-1 1,0 0 0,0 1-1,1-1 1,-1 0-1,0 0 1,1 0 0,-1 0-1,0 0 1,1-1-1,-1 1 1,3-1 0,2-1 15,0-1 1,0 0-1,0 0 0,0 0 1,0-1-1,-1 0 1,1 0-1,-1 0 1,0-1-1,-1 0 0,1 0 1,-1 0-1,7-10 1,7-7 78,15-15-40,-2-2 1,40-65-1,-58 84-321,4-8-466,-12 7-4810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8:29:27.9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15 1953,'-1'0'20075,"4"0"-21398,13 0 1763,433-12 3421,-273 9-3514,-95 5-304,234 11 178,1089-13-18,-1122-13-174,38 13-80,-319 0-98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8:29:29.8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8 2849,'0'0'8431,"31"0"-2722,345 7-747,-180 6-3857,-2-13-475,-76 7-444,1379-7 1324,-1257-14-1488,49 8 4,7-1 28,-170 3 436,-68 2-1357,-2 1-4060,-81 1-2415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19.7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6675,'0'0'13804,"11"12"-12043,33 40-262,-42-49-1331,0 0 1,0 0-1,0 0 1,0 0-1,0 0 0,-1 1 1,0-1-1,1 1 1,-1-1-1,-1 1 1,1-1-1,0 1 0,-1 0 1,0-1-1,0 1 1,0 0-1,0-1 1,-1 1-1,0 4 0,-1 12 340,1-7-262,-1 0 0,0 0 0,0 0 0,-2 0-1,-7 20 1,6-20-111,1 0-1,0 1 0,1-1 1,0 1-1,-1 23 0,4-37-132,1 1-1,-1-1 1,0 1 0,1-1-1,-1 1 1,0-1-1,1 0 1,-1 1-1,1-1 1,-1 1 0,1-1-1,-1 0 1,1 0-1,-1 1 1,1-1-1,-1 0 1,1 0 0,-1 1-1,1-1 1,-1 0-1,1 0 1,0 0-1,-1 0 1,1 0-1,-1 0 1,1 0 0,0 0-1,0 0 1,26 0 27,-18-1-5,2 1-1,0 0 1,0-1-1,-1-1 0,1 0 0,0-1 1,-1 1-1,1-2 0,-1 0 0,0 0 1,0-1-1,-1 0 0,1 0 0,11-11 1,-12 11-190,15-14-2696,-13 0-4478,-6 0-1472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32.7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1 213 1185,'0'0'22266,"2"-8"-20642,24-28-899,1-2-660,2 1 0,51-52 1,-79 89-68,-1 0 1,0-1-1,0 1 0,1 0 1,-1 0-1,0-1 1,0 1-1,1 0 0,-1 0 1,0-1-1,1 1 1,-1 0-1,0 0 0,1 0 1,-1-1-1,0 1 1,1 0-1,-1 0 0,0 0 1,1 0-1,-1 0 0,1 0 1,-1 0-1,0 0 1,1 0-1,-1 0 0,0 0 1,1 0-1,-1 0 1,1 0-1,-1 1 0,0-1 1,1 0-1,-1 0 1,0 0-1,1 0 0,-1 1 1,0-1-1,1 0 1,-1 0-1,0 1 0,0-1 1,1 0-1,-1 0 0,0 1 1,0-1-1,0 0 1,1 1-1,-1-1 0,0 0 1,0 1-1,0-1 1,0 0-1,1 2 0,2 19 99,-3-20-73,2 140 1980,-3-81-1338,-9 78 522,0-6-756,10-130-456,0-22-10005,0 6 2663,0 1-4012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33.3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86 179 4818,'0'0'13150,"6"20"-11408,20 63-629,-25-81-1058,-1 0-1,1 0 1,0 0 0,-1-1-1,1 1 1,0 0 0,0 0 0,1-1-1,-1 1 1,0-1 0,0 1-1,1-1 1,-1 1 0,1-1 0,-1 0-1,1 0 1,0 1 0,-1-1-1,1-1 1,0 1 0,0 0-1,0 0 1,0-1 0,0 1 0,0-1-1,0 1 1,0-1 0,0 0-1,0 0 1,0 0 0,0 0 0,0 0-1,0 0 1,0 0 0,2-1-1,7 0 349,-7 1-316,0 0-25,-1 1 0,1-1 0,-1 0-1,1 0 1,-1 0 0,1-1 0,-1 1 0,1-1 0,-1 1 0,0-1-1,1 0 1,-1-1 0,0 1 0,1-1 0,-1 1 0,0-1 0,0 0-1,0 0 1,-1 0 0,1-1 0,0 1 0,2-3 0,2-4 15,-1 0 0,0 0 1,0-1-1,-1 1 1,0-1-1,-1 0 0,0-1 1,0 1-1,-1-1 0,2-13 1,-1-7 89,-1-1 0,-1-40 0,-2 71-125,0 0-1,0 0 0,0 0 0,0 0 1,-1 0-1,1 0 0,0 0 0,-1 0 1,1 0-1,-1 0 0,1 0 0,-1 1 1,1-1-1,-1 0 0,1 0 0,-1 0 1,0 1-1,0-1 0,1 0 0,-1 0 1,0 1-1,0-1 0,-1 0 1,-1 0 89,0-1 1,0 1 0,0 0 0,0 0 0,0 0 0,-1 1 0,-4-1 0,-2 0 88,1 1 0,-1 0 0,1 1 0,-15 2 0,18-1-188,-1 0 0,1 1-1,1-1 1,-1 1 0,0 0 0,1 1 0,-1-1 0,1 1 0,0 0 0,-6 7 0,-44 53 53,42-48-54,-6 11 3,2 2 0,-25 51 1,37-70-34,4-9-332,0 0 0,0 1 0,0-1 1,1 0-1,-1 1 0,1-1 1,-1 1-1,1-1 0,-1 1 0,1-1 1,0 1-1,0-1 0,0 1 1,0-1-1,0 1 0,0 0 0,0-1 1,0 1-1,1-1 0,0 3 0,0-3-223,0 0 0,0 0-1,0 0 1,0 0 0,0 0-1,1-1 1,-1 1 0,0 0-1,1-1 1,-1 0 0,0 1-1,1-1 1,-1 1-1,0-1 1,1 0 0,-1 0-1,1 0 1,-1 0 0,3 0-1,6 0-8929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34.2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66 124 3265,'0'0'9736,"-1"20"-5713,-6 61-1323,6-77-2443,1 1 0,0 0 1,0-1-1,1 1 0,-1-1 1,1 1-1,0-1 0,0 0 1,0 1-1,4 6 0,-4-9-127,0 1-1,1-1 1,0 0-1,-1 0 1,1 1-1,0-1 0,0-1 1,0 1-1,0 0 1,1 0-1,-1-1 1,0 1-1,4 1 0,3-1 251,0 1 0,0-1 0,0 0 0,0-1 0,0 0 0,0 0 0,16-2 0,-13 1 208,-11-1-557,0 1 1,0-1-1,0 0 0,0 0 1,0 1-1,0-1 0,0 0 0,0 0 1,0 0-1,0 0 0,0 0 1,-1-1-1,1 1 0,0 0 1,-1 0-1,1-2 0,12-25 160,-12 25-148,8-19 66,-2-1-1,0-1 1,-1 1 0,-2-1-1,0 0 1,-2 0 0,0-28 0,-2 49-81,0 1 1,0 0-1,-1 0 1,1 0 0,0 0-1,-1 0 1,1 0-1,-1 0 1,0 0 0,0 0-1,0 0 1,0 0-1,0 1 1,0-1 0,0 0-1,-1 0 1,1 1-1,0-1 1,-1 1 0,0 0-1,1-1 1,-1 1 0,0 0-1,0 0 1,1 0-1,-1 0 1,0 0 0,0 0-1,0 1 1,0-1-1,-4 0 1,-6-1 114,-1 0 1,1 1-1,-1 1 1,-17 1-1,5 0-377,23-1 228,0 0 1,0 0 0,1 0-1,-1 1 1,0-1 0,0 1-1,1 0 1,-1-1 0,0 1-1,1 0 1,-1 0 0,1 0-1,-1 0 1,1 0 0,0 0-1,-1 1 1,1-1 0,-2 3-1,-20 14-805,20-16 325,-1 1 1,1 0-1,-1 1 0,1-1 0,0 1 1,0-1-1,1 1 0,-1 0 1,1 0-1,0 0 0,-3 8 0,-8 11-4418,-1-3-2168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35.0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46 48 7155,'0'0'11574,"-7"26"-9768,-23 85-56,27-99-1342,1 0 1,0-1-1,1 1 1,0 0-1,1 14 1,1-6 219,-1-15-561,0-1 0,0 0 0,1 1 0,-1-1 0,1 0 0,0 0 0,1 1 0,-1-1 0,1 0 0,-1 0 0,1 0 0,0-1 1,1 1-1,-1 0 0,1-1 0,-1 1 0,1-1 0,0 0 0,0 0 0,1 0 0,-1 0 0,1-1 0,-1 0 0,1 1 0,0-1 0,0 0 1,0-1-1,0 1 0,6 1 0,9 2 18,0-1-1,0-1 1,0-1 0,1-1 0,23-1 0,-41 0-69,1 0 0,-1-1 0,0 0 0,0 0 0,0 0 1,1 0-1,-1 0 0,0 0 0,0 0 0,0-1 0,-1 1 0,1-1 1,0 1-1,0-1 0,-1 0 0,1 1 0,-1-1 0,2-3 0,25-42 314,-23 38-270,2-5-33,0-1 0,0 0 0,-2 0 0,0 0 0,-1-1-1,0 0 1,-1 0 0,-1 0 0,-1 0 0,0 0 0,-3-30 0,2 42 2,-1-1 1,-1 1-1,1-1 0,0 1 1,-1 0-1,0 0 0,0-1 0,0 1 1,-1 0-1,1 1 0,-1-1 1,0 0-1,0 1 0,-1 0 1,1-1-1,0 1 0,-1 0 1,0 1-1,0-1 0,0 1 1,0 0-1,-7-3 0,0 0 131,0 1 0,0 0 0,-1 1 0,0 1-1,1 0 1,-1 0 0,-20 0 0,24 3-200,0-1 1,-1 2 0,1-1-1,0 1 1,0 0-1,0 1 1,0 0 0,0 0-1,0 1 1,1 0 0,0 0-1,0 1 1,0 0-1,0 0 1,1 1 0,-11 11-1,16-16-723,-4 38-16530,5-31 7579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35.6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0 148 1217,'1'0'20864,"15"0"-20167,-9 0-439,1-1 0,-1 0-1,0 0 1,0-1-1,0 0 1,0 0-1,0 0 1,0-1 0,-1 0-1,1 0 1,7-6-1,6-5 86,-1-1-1,18-19 0,-18 17-169,29-22 0,-47 40-122,0 0 0,-1 0 1,1 0-1,0 0 0,-1 0 1,1 0-1,-1 0 0,0 0 1,1 0-1,-1 0 1,0 0-1,0 0 0,1 0 1,-1 0-1,0 0 0,0 0 1,0 0-1,0 0 0,0 1 1,-1 0-1,2 9 175,9 45 1007,-3-1 0,0 91 0,-7-33-2080,-1-34-1850,1-95-1064,0 2-2621,0 0-3052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36.6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95 116 4898,'0'0'13737,"5"23"-11285,18 78-208,-22-95-1989,1 1 0,0-1 0,0 0 0,0 0 0,1 0 1,0 0-1,0-1 0,0 1 0,1-1 0,0 1 0,0-1 1,0-1-1,1 1 0,0 0 0,0-1 0,0 0 0,0 0 1,0-1-1,11 6 0,-4-5-88,0 0-1,0-1 1,1 0 0,0-1 0,-1-1 0,1 0 0,20-1-1,-26 0-123,-1-1-1,0 0 0,0-1 0,0 0 1,1 0-1,-2 0 0,1 0 0,0-1 1,0 0-1,-1 0 0,1-1 0,-1 1 1,0-1-1,0 0 0,-1-1 1,1 1-1,-1-1 0,0 0 0,0 0 1,4-8-1,-2 3-4,0 0 1,-1 0-1,0 0 0,0 0 1,-1-1-1,-1 1 1,0-1-1,0 0 0,-1 0 1,1-19-1,-3 22 0,1 1-1,-2-1 0,1 0 1,-1 1-1,0-1 0,0 1 1,-1 0-1,0-1 0,0 1 1,-4-8-1,3 12-34,1 0 0,-1 0-1,1-1 1,-1 1 0,0 1-1,0-1 1,0 0 0,0 1 0,-1 0-1,1-1 1,-6-1 0,-45-17 25,37 15-33,14 5 1,-1 0 1,0 0 0,1 0 0,-1 0-1,0 0 1,0 1 0,-4 0-1,-144 0 82,147 0-74,0 1 1,0 1-1,0-1 1,1 1-1,-1 0 1,0 0-1,1 0 1,-1 1 0,1-1-1,0 1 1,0 0-1,0 0 1,-5 5-1,-4 5 8,1 0 0,-17 21 0,23-27-261,1 1 0,0-1 0,1 1 0,0-1 0,0 1 0,0 0 0,1 1 1,0-1-1,1 1 0,0-1 0,0 1 0,1 0 0,-1 15 0,0-4-3770,0-7-1769,1-5-3539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38.5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36 10 480,'0'0'18318,"-5"29"-16555,-16 93-255,17-92-409,0 0 1,3 55 0,1-50-272,0-26-704,1-1 1,0 1-1,0-1 1,1 1-1,0-1 0,1 0 1,0 0-1,0 0 1,1 0-1,0 0 1,7 10-1,-9-14-107,1 0 1,1 0-1,-1 0 1,0 0-1,1-1 1,0 1-1,0-1 1,0 0-1,0 0 1,1 0-1,-1-1 0,1 0 1,-1 1-1,1-2 1,0 1-1,0 0 1,0-1-1,0 0 1,0 0-1,7 0 1,-8-1-20,-1 0 34,0 1 0,1-1 1,-1 0-1,0 0 0,0 0 0,0-1 0,0 1 0,1-1 1,-1 1-1,0-1 0,0 0 0,0 0 0,0-1 1,-1 1-1,1 0 0,0-1 0,0 0 0,-1 0 1,1 0-1,-1 0 0,0 0 0,1 0 0,3-6 1,1-1 37,1-1 0,-1-1 1,0 1-1,-1-1 0,-1-1 1,0 1-1,0-1 0,-1 1 1,0-2-1,3-18 0,-2-7 83,-2-1-1,-2-44 0,-1 82-147,-1-11 32,0-1 0,-1 1 1,-1 0-1,0 0 1,-1 0-1,0 1 0,0-1 1,-1 1-1,-1 0 0,0 0 1,-10-14-1,13 23 2,1 0 1,-1 0-1,0 1 1,0-1-1,0 0 1,0 1-1,0 0 1,0 0-1,0 0 0,0 0 1,0 0-1,-1 0 1,1 1-1,0 0 1,0 0-1,-1-1 1,1 2-1,0-1 1,-1 0-1,-3 2 0,-10-1-117,14-1 75,1 0 1,0 1 0,0-1-1,0 1 1,0 0-1,0-1 1,0 1 0,0 0-1,0 0 1,0 1 0,-2 1-1,3-2 3,-1 0 0,0 0-1,1 0 1,-1 0 0,0-1-1,1 1 1,-1 0 0,0-1-1,0 1 1,-3 0 0,4-1-19,1 0-336,-1 1 213,0-1 1,1 0-1,-1 1 0,0-1 1,1 1-1,-1-1 1,1 1-1,-1-1 0,1 1 1,-1-1-1,1 1 0,-1-1 1,1 1-1,0 0 1,-1-1-1,1 1 0,0 0 1,-1-1-1,1 1 0,0 0 1,0-1-1,0 1 1,0 1-1,-5 17-5138,5 6-6658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5.1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0 291 8436,'0'0'3055,"19"-22"309,-4 6-2764,30-33 1588,51-74-1,-93 117-1809,1 1 0,-1-1 0,0 0 0,0 0 0,3-11 0,-2-17 4979,-13 34-4226,4 2-1131,0 0 0,0 0 0,0 0 0,1 1 0,-1 0 0,1 0 0,0 0 0,0 0 0,0 1 0,0-1-1,0 1 1,1 0 0,-5 7 0,-42 66 135,42-63-34,2-4 70,-1 0-1,1 1 0,1 0 0,0 0 1,1 0-1,0 0 0,0 1 1,2 0-1,-1 0 0,1 0 0,0 15 1,2-25-170,0 0 0,0 0 0,1 0 0,-1 0 0,0-1 0,1 1 1,0 0-1,-1 0 0,1 0 0,0 0 0,0-1 0,0 1 0,0 0 0,0-1 0,0 1 0,0-1 1,1 1-1,-1-1 0,0 0 0,1 1 0,1 0 0,2 1-9,-1-1 1,0 0-1,0 0 0,1 0 0,-1-1 0,1 0 1,0 0-1,8 1 0,-2-1-298,1 0 0,-1-1 0,0 0 0,1-1 0,-1-1-1,0 0 1,18-5 0,-11-1-1881,0-1-1,0-1 0,31-22 1,2-7-5828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40.2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52 36 6851,'0'0'13393,"-7"22"-12313,1-4-854,-3 10 407,1 0 1,2 0 0,0 0-1,-2 51 1,7-55-189,0-12-192,1 0 0,1-1 0,3 22 0,-4-29-234,1-1-1,1 1 1,-1-1-1,0 1 1,1-1-1,0 0 1,0 1-1,0-1 1,0 0-1,0 0 1,1 0-1,-1 0 1,1-1-1,0 1 0,-1-1 1,5 3-1,0-1 6,0 0 0,1 0-1,0 0 1,0-1 0,0 0 0,14 3-1,-19-6 2,0 1 0,0 0-1,0-1 1,0 1 0,0-1-1,0 0 1,0 0 0,0-1-1,0 1 1,0 0 0,0-1 0,0 0-1,0 0 1,0 0 0,0 0-1,-1 0 1,1 0 0,0-1-1,-1 1 1,1-1 0,-1 0-1,3-2 1,7-13 76,-1 0-1,0-1 1,-1 0-1,-1 0 1,10-31 0,-7 20-142,-10 22 51,1-1 1,-1 1-1,0-1 1,-1 0-1,0 0 0,0 0 1,-1 0-1,0 0 0,0 1 1,-1-1-1,0 0 1,0 0-1,-1 0 0,0 1 1,0-1-1,-7-13 1,5 12 30,-1 0 0,0 1 1,0-1-1,-1 1 1,0 0-1,-1 0 1,0 1-1,0 0 0,0 0 1,-1 1-1,0 0 1,-15-9-1,20 14 5,0 0 1,0 0-1,0 0 1,0 0-1,0 0 1,0 1-1,0-1 1,0 1-1,0 0 0,0 0 1,0 0-1,0 0 1,0 1-1,0-1 1,0 1-1,0 0 1,0 0-1,0 0 0,0 0 1,0 0-1,1 1 1,-1-1-1,0 1 1,1-1-1,-4 4 1,-4 4-153,0 0 1,1 0-1,0 1 1,-11 16-1,17-23-445,1 0 0,0 0 0,0 0 0,0 1 0,1-1 1,-1 1-1,-1 4 0,1 30-13986,2-25 6269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58.3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7491,'0'0'14004,"0"13"-12366,0-3-1407,-1 4 453,1-1-1,1 0 1,0 0 0,0 1-1,7 24 1,-5-32-595,0 0 0,0-1 0,0 1 0,1-1 0,5 7-1,-8-11-93,-1-7-747,-1 2-14,1-1 0,0 1 0,0 0 0,1 0 0,-1 0 1,1 1-1,0-1 0,0 0 0,0 0 0,0 0 0,1 0 0,1-3 0,12-13-6594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58.6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3522,'0'0'14972,"4"5"-13097,32 49 2287,-31-45-3202,-4-8-975,-1 0 0,1 0 0,0 0-1,-1 1 1,1-1 0,-1 0 0,0 0 0,1 0 0,-1 0 0,0 0 0,0 1-1,0-1 1,0 0 0,0 0 0,0 3 0,0 0-287,-1 15-2044,4-11-3295,5-7-274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58.8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 9044,'0'0'15431,"-5"81"-15207,5-74-304,0 6-2385,0 8-2721,0 6-2402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46.8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0 320 6227,'0'0'17170,"10"-14"-15806,-1 0-1064,12-15 526,30-37 1,-41 55-625,20-25-11,1 2 1,2 1-1,62-47 1,-95 80-180,0 0 0,0-1 1,1 1-1,-1 0 0,0 0 0,0 0 1,1 0-1,-1-1 0,0 1 0,1 0 1,-1 0-1,0 0 0,1 0 0,-1 0 0,0 0 1,0 0-1,1 0 0,-1 0 0,0 0 1,1 0-1,-1 0 0,0 0 0,1 0 1,-1 0-1,0 0 0,1 0 0,-1 0 0,0 1 1,1-1-1,-1 0 0,0 0 0,0 0 1,1 0-1,-1 1 0,0-1 0,0 0 1,1 0-1,-1 1 0,0-1 0,0 1 0,6 18 357,-6 38 225,-1-40-319,-18 241 1902,4-101-1542,13-112-409,3-43-1080,-1-5-1194,0-24-7286,1 14 999,3-1-3553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47.4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50 28 4114,'0'0'3828,"1"21"486,0 2-3178,-1 19 2997,10 66 0,-8-103-3785,-1 0 0,1 1-1,1-1 1,-1 0 0,1 0 0,0 0-1,0-1 1,0 1 0,0-1 0,7 7 0,-2-3-16,0-1-1,0 0 1,0 0 0,13 6 0,-18-11-261,0 0 0,0 0 0,0-1-1,1 1 1,-1-1 0,1 0 0,-1 0 0,1 0 0,-1 0-1,1-1 1,0 1 0,5-1 0,-7-1-58,0 1 0,0-1 1,0 1-1,0-1 0,0 0 0,0 0 0,0 0 0,0 0 1,0 0-1,0-1 0,-1 1 0,1 0 0,0-1 1,-1 1-1,0-1 0,1 0 0,-1 1 0,0-1 1,1 0-1,0-2 0,6-11 89,0-1 0,-1 0 0,0 0 0,-2-1 0,0 1 0,0-1 0,-2 0 0,0-1 0,-1 1 0,-1 0 0,0-1 0,-3-17 0,2 32-31,-1-1 0,0 1 0,-1 0 0,1-1 0,0 1 0,-1 0 0,0 0 0,0 0 0,0 0 0,0 0 0,0 0 1,-1 1-1,1-1 0,-1 1 0,1 0 0,-1 0 0,0 0 0,0 0 0,0 0 0,0 0 0,0 1 0,-1-1 0,1 1 0,0 0 0,-1 0 0,-4 0 0,-9-3 81,0 1-1,1 1 1,-1 0-1,-18 1 1,28 2-156,1-1 0,-1 1 1,1 0-1,-1 1 0,1-1 0,0 1 1,-1 1-1,1-1 0,0 1 0,1 0 1,-1 0-1,0 1 0,1 0 1,-7 5-1,-8 5-79,18-12-26,3 98-16526,3-72 9515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50.3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0 960,'0'0'1761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56.8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4 292 2145,'-4'-3'21337,"6"-10"-20098,3 5-1002,1 0-1,0 0 1,0 1 0,1 0 0,0 0 0,14-10 0,14-15 172,2-7-257,-9 8-66,2 1-1,63-49 0,-87 77-87,-5 24 173,-1-5 99,0 73 1308,-15 118-1,6-123-1238,3 121 0,6-205-353,46-43-16916,-7 3 8121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57.6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1 143 1281,'2'4'25203,"2"-7"-25176,22-22 280,1 2 1,0 1-1,2 1 0,55-30 1,-83 51-297,-1-1 1,0 1 0,1 0 0,-1 0 0,0 0 0,0 0 0,1 0 0,-1 0 0,0-1 0,1 1 0,-1 0-1,0 0 1,1 0 0,-1 0 0,0 0 0,1 0 0,-1 0 0,0 0 0,0 1 0,1-1 0,-1 0 0,0 0-1,1 0 1,-1 0 0,0 0 0,1 0 0,-1 1 0,0-1 0,0 0 0,1 0 0,-1 0 0,0 1 0,0-1-1,0 0 1,1 0 0,-1 1 0,0-1 0,0 0 0,0 0 0,0 1 0,0-1 0,1 0 0,-1 1 0,0-1-1,0 0 1,0 1 0,0-1 0,0 0 0,0 1 0,0 20 117,-1-13-50,1 611 3439,0-617-3477,-14-52-3494,13 17-2011,1-6-4279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59.4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3 4722,'0'0'15159,"0"0"-15082,0-1-1,0 1 1,0 0-1,-1 0 1,1 0-1,0 0 1,0-1-1,0 1 1,-1 0-1,1 0 1,0 0-1,0 0 1,0 0 0,-1 0-1,1 0 1,0 0-1,0 0 1,-1 0-1,1 0 1,0 0-1,0 0 1,-1 0-1,1 0 1,0 0-1,0 0 1,-1 0-1,1 0 1,0 0-1,0 0 1,-1 0 0,1 0-1,0 0 1,0 0-1,0 0 1,-1 1-1,1-1 1,0 0-1,0 0 1,0 0-1,0 0 1,-1 1-1,1-1 1,0 0-1,0 0 1,0 0 0,0 1-1,0-1 1,0 0-1,-1 0 1,1 1-1,0 5 147,0 2 234,0 0-1,0 0 1,1 0 0,0 0 0,0 0-1,1 0 1,2 8 0,-1-11-238,-1 0 0,-1 0 0,1 1 1,-1-1-1,1 10 0,-2-14-136,2-2-2096,-1 1 1494,0-1 0,0 1-1,0-1 1,0 0 0,0 1-1,0-1 1,0 0 0,0 1 0,-1-1-1,1 0 1,0 0 0,0 0-1,-1 1 1,1-1 0,0-2 0,4-4-2332,9-6-4024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5.3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127 1 8324,'0'0'18907,"-18"26"-17375,-58 83-529,70-100-915,1-1 0,0 1 1,0-1-1,-4 13 1,8-17-63,0-1 1,1 1 0,-1-1-1,1 1 1,0-1 0,0 1-1,1 5 1,0 10-2,-1-18-36,0 0 0,0 0 0,0 0 0,0 0 0,0 0 0,1 0 0,-1 0 0,0 1 0,1-1 0,-1 0 0,1 0 0,-1 0 0,1-1 0,-1 1 0,1 0 0,0 0 0,0 0 0,-1 0 0,1 0 0,0-1 0,0 1 0,2 1 0,-1-1-61,1 0 0,0 1 0,0-1 1,0-1-1,0 1 0,0 0 0,0-1 0,5 1 0,2-1-289,1 0-1,0-1 0,-1 0 1,15-3-1,-9-2-1074,1-1 1,-2 0-1,1-1 0,-1 0 1,0-1-1,23-19 0,-21 16-930,29-22-5337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59.7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7027,'0'0'13238,"1"13"-11698,3 74 426,-4-85-1859,0-1-67,0-1-1,0 1 1,0 0 0,0-1 0,0 1-1,-1 0 1,1-1 0,0 1-1,0 0 1,1-1 0,-1 1 0,0 0-1,0-1 1,0 1 0,0-1-1,0 1 1,1 0 0,-1-1-1,0 1 1,1-1 0,-1 1 0,0-1-1,1 1 1,-1 0 0,1-1-1,-1 0 1,1 1 0,-1-1 0,1 1-1,-1-1 1,1 0 0,-1 1-1,1-1 1,-1 0 0,2 1 0,-2-1-59,32-1-13478,-13-5 4954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0:00.0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10309,'0'0'10573,"1"10"-9490,-1-3-780,0-1-1,0 0 0,0 0 1,1 1-1,0-1 1,0 0-1,0 0 0,1 0 1,0 0-1,4 8 1,-6-11-71,0-3-260,0 1 1,0-1 0,0 0-1,1 1 1,-1-1 0,0 0-1,0 1 1,0-1-1,0 1 1,0-1 0,1 0-1,-1 1 1,0-1 0,0 0-1,0 1 1,1-1-1,-1 0 1,0 1 0,0-1-1,1 0 1,-1 0 0,0 1-1,1-1 1,-1 0 0,0 0-1,2 1 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18.1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96 49 816,'0'0'16200,"-4"19"-14901,-27 125 1172,-9 73 684,31-160-1439,-2 71 0,11-182-1642,2 1 0,3-1 0,19-86 0,-20 123-74,70-248-248,-73 258 264,5-12-44,-6 19 32,0 0 1,0 0 0,0 0 0,0-1 0,0 1 0,0 0 0,1 0 0,-1 0 0,0-1 0,0 1 0,0 0 0,0 0-1,0 0 1,1-1 0,-1 1 0,0 0 0,0 0 0,0 0 0,0 0 0,1 0 0,-1 0 0,0-1 0,0 1-1,0 0 1,1 0 0,-1 0 0,0 0 0,0 0 0,1 0 0,-1 0 0,0 0 0,0 0 0,1 0 0,-1 0 0,0 0-1,0 0 1,0 0 0,1 0 0,-1 0 0,0 0 0,0 0 0,0 1 0,1-1 0,-1 0 0,0 0 0,0 0 0,0 0-1,1 0 1,-1 0 0,0 1 0,0-1 0,0 0 0,0 0 0,1 0 0,-1 0 0,0 1 0,0-1 0,0 0-1,0 1 1,6 8 9,-2 1-1,1 0 0,-1 1 0,0-1 0,3 22 1,2-1 58,51 198 1138,-44-164-1139,-13-51-48,1-1-1,1 0 1,8 16 0,-13-29-24,0 0 1,0-1 0,0 1 0,0 0-1,0 0 1,0-1 0,0 1 0,0 0-1,0 0 1,0-1 0,0 1 0,1 0-1,-1 0 1,0 0 0,0-1 0,0 1-1,0 0 1,0 0 0,1 0 0,-1 0 0,0-1-1,0 1 1,0 0 0,1 0 0,-1 0-1,0 0 1,0 0 0,0 0 0,1 0-1,-1 0 1,0-1 0,0 1 0,1 0-1,-1 0 1,0 0 0,0 0 0,1 0-1,-1 0 1,0 0 0,0 0 0,0 1-1,1-1 1,-1 0 0,0 0 0,0 0-1,1 0 1,-1 0 0,0 0 0,0 0-1,0 0 1,1 1 0,-1-1 0,0 0-1,0 0 1,0 0 0,0 0 0,1 1-1,-1-1 1,0 0 0,0 0 0,0 1-1,1-2-2,16-52-98,10-26-27,-15 51 42,-5 9-77,1-1 0,1 1 1,1 1-1,1 0 0,0 0 1,20-22-1,-31 39 157,1 0 1,0 0-1,0 0 1,-1 0-1,1 0 0,0 1 1,0-1-1,0 0 1,0 1-1,0-1 0,0 0 1,0 1-1,1-1 1,-1 1-1,0-1 1,0 1-1,0 0 0,0 0 1,1-1-1,-1 1 1,0 0-1,0 0 0,0 0 1,1 0-1,-1 0 1,0 1-1,0-1 0,1 0 1,-1 0-1,0 1 1,0-1-1,0 1 0,0-1 1,0 1-1,0 0 1,0-1-1,0 1 0,0 0 1,0-1-1,0 1 1,0 0-1,0 0 0,-1 0 1,2 1-1,3 6 116,0 0 1,-1 0-1,0 0 0,6 17 0,-3-10 85,6 16 27,0 0 1,-2 1 0,-2 1-1,8 44 1,-12-32-4318,-3 3-4414,-2-53 2381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9:18.4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6067,'0'0'11877,"25"122"-9972,-15-89-320,0 8-545,-5-7-95,5 0-449,-5-14-240,0 0-208,-5-6-48,0-7-448,0 0-1937,0 6-2882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0.1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 1 3362,'0'0'4730,"-1"29"-102,-3 203 2432,0-158-4766,1-21-22,6 89 0,6-110-2326,-9-31-306,0-12-1905,0-137-7633,0 71 3685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0.6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107 112 4258,'-92'-67'4020,"78"53"-2218,17 8-271,3 3-1041,0 0-1,1 0 1,-1 0 0,1 1 0,0 0 0,0 0 0,0 1 0,12-2 0,61 0 1522,-66 3-1670,-7 0-207,0 1 0,0-1 1,0 1-1,1 1 0,-1-1 0,0 1 1,-1 1-1,1-1 0,0 1 1,-1 0-1,1 0 0,11 9 0,-14-8 40,0-1 0,0 1 0,0 0 0,0 0 0,-1 0 0,0 1 0,0-1 0,0 1 1,0 0-1,-1 0 0,1 0 0,-1 0 0,-1 0 0,1 0 0,-1 0 0,0 1 0,1 9 0,0 8 178,-1 1 1,-2-1 0,0 0 0,-1 1-1,-2-1 1,0 0 0,-2 0 0,0-1 0,-1 0-1,-2 0 1,0 0 0,-1-1 0,-1-1-1,-21 30 1,38-56-497,1 0 1,-1 1-1,1 0 1,0 0-1,0 0 0,1 1 1,-1 0-1,14-4 0,-3 1-27,0 1-1,0 0 0,28-4 1,-44 10 152,0-1 1,0 1-1,0 0 0,1 0 1,-1 0-1,0 0 1,0 0-1,0 0 0,0 1 1,1-1-1,-1 0 0,0 1 1,0 0-1,0 0 1,0-1-1,0 1 0,0 0 1,-1 1-1,4 1 1,-3-1 47,0 1 0,-1-1 0,1 1 1,-1-1-1,0 1 0,0 0 1,0-1-1,0 1 0,0 0 1,0 0-1,-1 0 0,1 0 1,-1 5-1,2 6 162,-1 0-1,-1 0 1,0 1 0,0-1-1,-2 0 1,0 0 0,0 0 0,-2 0-1,1 0 1,-2-1 0,0 1-1,0-1 1,-9 13 0,4-8-141,5-8-131,-1 0 0,-1-1-1,-13 16 1,20-24-88,-1 0 0,0 0 0,0 0 0,0-1 0,1 1 0,-1-1 0,0 1 0,0 0 0,0-1 0,0 1 0,0-1 0,0 0 0,0 1 0,-1-1 0,1 0 0,0 0 0,0 0 0,-2 0 0,2 0-127,0 0 1,0-1-1,0 1 1,1 0-1,-1-1 1,0 1 0,0-1-1,0 1 1,0-1-1,0 0 1,1 1-1,-1-1 1,0 0 0,1 0-1,-1 0 1,0 1-1,1-1 1,-1 0-1,1 0 1,-1 0-1,1 0 1,0 0 0,-1 0-1,1 0 1,0 0-1,0 0 1,-1 0-1,1 0 1,0 0-1,0-2 1,0-38-7291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0.7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33 9236,'0'0'13686,"126"-20"-13349,-87 14-337,10-1-385,-1 7-2480,-9 0-4466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0.9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0 1777,'0'0'23739,"-4"125"-22315,4-93-1055,0 1-321,0 0-48,0-13-449,0-1-1311,4-12-834,6-7-1199,5-33-13591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1.1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1825,'73'59'16151,"-68"-59"-14950,19 0-513,10 0 209,0 0-273,10 0-384,-5-6-160,5-1-80,-10 0-1121,0 1-2352,-10-1-2130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1.3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9060,'0'0'7115,"0"22"-5076,1 223 3694,-1-235-5510,1-1 0,0 1 1,1-1-1,0 1 0,0-1 0,1 1 1,8 15-1,-10-21-213,1-1 1,0 0-1,0 0 1,0 0-1,0-1 1,0 1-1,1 0 1,-1-1-1,1 0 1,0 1 0,-1-1-1,1 0 1,0 0-1,0-1 1,1 1-1,-1-1 1,0 1-1,0-1 1,1 0-1,-1 0 1,1 0-1,-1-1 1,1 1-1,4-1 1,-7 0-27,1-1 0,-1 1 0,0-1-1,1 1 1,-1-1 0,0 1 0,0-1 0,0 0 0,0 0 0,1 1 0,-1-1-1,0 0 1,0 0 0,0 0 0,-1 0 0,1 0 0,0-1 0,0 1 0,0 0-1,-1 0 1,1 0 0,-1-1 0,1 1 0,0-3 0,10-39-1216,-8 32 575,7-28-2880,4 0-2768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5.5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68 2673,'0'0'18233,"90"0"-17721,-44-7-336,4-6-176,10 6 0,-5-7-1873,0 1-2241,-5-1-2657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1.7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99 597 784,'0'2'19972,"0"-8"-18454,0-20-793,-1-1-1,0 1 1,-2 0 0,-8-30-1,-18-40-99,14 55-433,3-1 0,-13-78 0,24 113-224,1 1 1,-1 0-1,1 0 0,0 0 1,1 0-1,1-8 1,-1 11 11,0 1-1,0-1 1,0 1 0,0-1 0,1 1 0,0 0-1,-1-1 1,1 1 0,0 0 0,0 0 0,0 0-1,0 1 1,0-1 0,0 0 0,3-1-1,6-4-130,1 0-1,-1 0 0,23-9 0,-28 14-913,1 0-1,-1 1 1,1 0-1,-1 0 1,13-1-1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2.5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7571,'0'0'13980,"16"15"-12091,100 96 947,-92-88-2205,10 10 418,47 59 0,-63-68-590,-1 1 0,18 34 0,-30-48-351,0 0 0,-1 0 0,-1 1 0,0 0 0,0-1-1,-1 1 1,-1 0 0,1 20 0,-2-19-31,0-1 120,0 0 0,0-1 0,-4 18 0,3-26-163,0 1 0,0-1 1,0 1-1,0-1 0,-1 0 1,0 1-1,1-1 0,-1 0 1,0 0-1,-1 0 0,1 0 1,0-1-1,-1 1 0,0-1 1,-5 5-1,-13 7-390,-1 0-1667,2 1 1,-23 19-1,28-21-4748,0-5-4557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1:59.3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112 1 6835,'0'0'3799,"-7"24"-165,0 1-2718,-32 143 3557,-15 221 3520,49-334-6891,5-54-654,0-11-66,6-71-315,2 1 1,36-145 0,-39 204-103,0-3-30,0 2-35,0 1 1,13-36 0,-18 57 100,1-1 0,-1 1 1,0 0-1,0-1 0,0 1 0,0 0 1,0-1-1,0 1 0,1 0 1,-1-1-1,0 1 0,0 0 0,0 0 1,1-1-1,-1 1 0,0 0 1,0 0-1,1-1 0,-1 1 0,0 0 1,1 0-1,-1-1 0,0 1 1,1 0-1,-1 0 0,0 0 0,1 0 1,-1 0-1,0 0 0,1 0 1,0 0-1,6 9 50,2 24 11,-8-28-67,30 143 836,15 59 609,-44-201-1418,1 0 1,-1 1-1,1-1 1,0 0-1,1 0 0,8 10 1,-12-15-50,5-5-15,5-30-88,-1-1 0,4-42 1,0 5-96,2 7-570,36-94 0,-49 173 977,1-1 0,1-1 0,8 22 0,2 6 24,14 98 685,-24-104-775,3 1 1,0-2 0,20 53 0,-18-64 452,-5-11-1407,-13-29-12865,-5 4 5312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3.2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45 0 3698,'0'0'12107,"-2"1"-11240,-1 1-791,0 1 0,1-1-1,0 1 1,-1-1 0,1 1 0,0 0 0,0 0 0,1-1 0,-1 1 0,1 1 0,-1-1 0,1 0 0,0 0 0,0 0 0,0 1 0,0 5 0,-9 62 980,7 166 4343,4-130-4216,-1-106-1340,0-18-1428,0-156-6774,0 94 2095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3.7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0 136 6131,'0'0'9145,"23"-21"-7512,73-63-392,-92 81-1141,-1 0 0,0 0 0,1 0 0,0 1 0,-1 0 0,1 0 0,0 0 0,0 0 0,0 0 0,0 1 0,1-1 0,-1 1 1,0 0-1,1 1 0,-1-1 0,0 1 0,1 0 0,-1 0 0,1 0 0,-1 1 0,8 1 0,1 0 343,-10-1-328,-1-1 0,1 1 1,0 1-1,0-1 0,-1 0 1,1 1-1,-1-1 0,1 1 1,-1 0-1,0 0 0,1 0 1,-1 0-1,0 0 0,0 0 1,-1 1-1,1-1 0,0 1 1,-1-1-1,1 1 0,-1 0 1,0-1-1,0 1 0,0 0 1,0 3-1,4 10 796,-1 1-1,2 32 0,-5-41-719,1 9-49,-1 1 0,-1 0 1,0-1-1,-2 1 0,0-1 1,0 1-1,-2-1 0,0 0 0,-1 0 1,-1 0-1,0-1 0,-2 0 1,1 0-1,-2 0 0,0-1 0,-1-1 1,-13 15-1,22-28-144,1 0 0,-1-1 0,0 1 0,1 0 1,-1-1-1,0 1 0,1 0 0,-1 0 0,1 0 0,-1-1 0,1 1 0,0 0 0,-1 0 1,1 0-1,0 0 0,-1 0 0,1 0 0,0 0 0,0 1 0,0-1-12,1-1 0,-1 0 1,1 1-1,-1-1 0,1 0 0,-1 0 0,0 1 0,1-1 0,-1 0 0,1 0 1,-1 1-1,1-1 0,-1 0 0,1 0 0,0 0 0,-1 0 0,1 0 0,-1 0 0,1 0 1,-1 0-1,1 0 0,-1 0 0,1 0 0,0-1 0,43-10-502,-39 9 590,19-6-94,1 1-1,1 1 1,-1 2-1,1 0 1,36 0-1,-61 4 22,1 0-1,-1 0 0,0 1 1,0-1-1,0 0 0,0 0 1,0 1-1,0-1 0,0 1 1,0-1-1,0 1 0,0-1 1,0 1-1,0 0 0,0-1 1,0 1-1,0 0 0,-1 0 1,1-1-1,0 1 0,0 0 1,0 2-1,1 0 35,-1 0-1,1 0 1,-1 0-1,0 1 1,0-1 0,0 1-1,0 4 1,0 5 199,0 1 0,-1-1 1,-2 16-1,-1-15-77,0 0 0,0 0 0,-1 0-1,-1 0 1,-1-1 0,1 0 0,-2 0 0,0 0-1,-16 20 1,7-12-89,-1 0-1,-1-2 0,-1 0 1,-31 23-1,49-41-115,0 0 0,0 0 0,0 0 0,0-1-1,0 1 1,0 0 0,0-1 0,0 1 0,-1-1 0,1 0 0,0 1 0,0-1-1,-1 0 1,0 1 0,1-1-11,1-1 0,-1 1 1,1 0-1,-1 0 0,1 0 0,-1 0 0,1-1 1,-1 1-1,1 0 0,0 0 0,-1-1 0,1 1 1,-1 0-1,1-1 0,0 1 0,-1 0 0,1-1 0,0 1 1,-1 0-1,1-1 0,0 1 0,0-1 0,0 1 1,-1-1-1,0-3-391,0 0 1,0 0-1,1-1 0,0 1 1,-1 0-1,2-5 1,-1 3 76,0-47-4763,0-16-2291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3.9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20 6547,'0'0'17448,"106"6"-17320,-72-6-128,0-6-1249,0-7-2496,-5 6-2770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4.1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0 2481,'0'0'23435,"-9"138"-21850,9-105-849,0-7-496,0 0-240,0-13-64,5-6-1121,-1-7-1632,1 0-1073,-5-13-9988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4.3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40 8708,'0'0'14359,"150"0"-13543,-116 0-496,0-7-224,0 0-96,-9 1-416,-6-1-1713,1 1-2465,-11-1-2497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4.5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6035,'0'0'13067,"-1"26"-10986,0 8-1372,-2 13 1162,6 80-1,-2-110-1575,1-1 0,1 1 0,1-1 0,0 0 0,1 0 0,1 0 0,0 0-1,1-1 1,1 0 0,16 23 0,-23-37-303,1 1-1,-1 0 1,1-1-1,-1 1 1,1-1-1,0 1 1,0-1-1,-1 0 1,1 0 0,0 0-1,0 0 1,0 0-1,0 0 1,0 0-1,0-1 1,1 1-1,-1-1 1,0 0-1,0 1 1,0-1-1,0 0 1,4-1-1,-5 1-13,0 0-1,-1-1 0,1 1 0,0-1 0,-1 1 0,1-1 1,-1 1-1,1-1 0,0 0 0,-1 1 0,1-1 0,-1 0 0,0 1 1,1-1-1,-1 0 0,1 0 0,-1 0 0,0-1 0,1 0-57,8-19-1905,11-37 0,1-4-8121,-8 35 352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4.9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73 820 5555,'1'-1'15576,"2"-18"-13897,-3-2-401,1-9-70,-2-1-1,-9-59 1,-9 3-536,5 33-555,3-1 1,3 1 0,-2-68-1,8 86-144,1 25 11,0-1 0,1 0-1,0 0 1,1 1-1,0-1 1,5-19 0,-3 26-2,-1 1-1,1 0 1,0 0 0,0 0 0,1 0-1,-1 0 1,1 0 0,0 1 0,7-5 0,42-27-85,-44 30 108,3-3-301,26-13 526,-11 16-4918,-26 10 333,-1 9 2208,0-13 1178,0 25-6018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5.7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141 0 10261,'0'0'13126,"-85"143"-10245,60-96-1280,10 0-1185,5-6-400,5 6-16,5-6-1457,5-7-2080,20-14-2050,20-13-400,5-7-496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05.8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7876,'0'0'13942,"14"7"-12050,4 3-1249,-1 0 1,0 1 0,-1 1 0,0 0 0,-1 2 0,0-1 0,12 17 0,-14-10-455,0 1 0,-2 0 0,0 1-1,-1 0 1,-2 1 0,0 0 0,-1 0 0,-2 1-1,5 34 1,-2 25 777,-4 115 0,-4-142-880,0-29-86,1-20 0,0 1 0,-1-1 0,0 1 0,-1 0 0,1-1 0,-2 1 0,1-1 0,-1 1 0,-4 11 0,5-15 0,-4 9 0,2-12-149,-3-16-2674,1-13-1577,1-2-4121,-1-8-7265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18.2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7652,'0'0'13731,"3"25"-11850,-1-7-1448,3 33 1438,15 67 0,-2-32 413,8 138 0,-25-212-2168,-2-7-59,1 0 0,1 0 1,-1 0-1,1 1 0,0-1 1,0 0-1,0 0 1,1 0-1,0-1 0,4 9 1,-2-55-3038,-4-99-11048,0 87 6286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18.8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11237,'0'0'11133,"4"1"-10516,33 7 452,-1 2 1,46 18 0,-78-26-968,-1-1 0,1 1 0,-1 0 0,1 1 0,-1-1 0,0 1 0,0-1 0,0 1 0,0 0 0,0 0 0,-1 0 0,1 0 0,-1 0 0,0 1 0,0-1 0,0 1 0,2 5 0,-3-3 31,1 0 1,-1 1-1,0-1 1,-1 0-1,1 0 1,-1 1-1,-1-1 1,1 0-1,-1 1 1,-2 6-1,-1 4 13,-2 0-1,0-1 1,0 0-1,-2 0 1,0-1 0,0 0-1,-12 14 1,-49 64 481,68-92-481,47-2-943,-28-1 823,1 2 1,0 0 0,24 4-1,-40-3-22,0 0-1,-1 0 1,1 0-1,0 0 1,-1 1-1,1-1 1,-1 1-1,1-1 1,-1 1-1,0 0 1,0 0-1,0 0 1,0 0-1,0 1 1,0-1 0,-1 0-1,1 1 1,-1-1-1,1 1 1,-1 0-1,0-1 1,0 1-1,0 0 1,-1 0-1,1-1 1,0 5-1,1 9 146,0 1 0,-1 0 0,-1 23 0,-1-19 25,1-15-128,-1 0-1,0 0 1,0 0 0,-1 0 0,0 0 0,0 0 0,0-1 0,-1 1-1,-5 8 1,-35 48 419,32-47-334,10-13-122,1-2-13,0 1-1,0 0 1,0-1 0,0 1 0,-1-1 0,1 1 0,0-1 0,0 1-1,-1-1 1,1 1 0,0-1 0,-1 1 0,1-1 0,-1 0 0,1 1-1,0-1 1,-1 1 0,1-1 0,-1 0 0,1 0 0,-1 1 0,1-1-1,-1 0 1,0 0 0,0 1 0,1-30-3923,0-61-8356,0 45 5771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19.1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11381,'0'0'14599,"44"0"-13783,-15 0-368,5 0-239,-5 0-97,0 0-112,-4 0-112,-6 0-1041,0 0-1472,-4 0-1889,-5 7-3010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19.3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9861,'0'0'13638,"0"118"-10869,0-72-864,0 0-897,0-7-351,0-13-497,10-6-160,-5-7-32,-1-7-416,1-6-1073,0 0-1761,5 0-1312,-5-26-2865,-5-7-2994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19.5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86 7443,'0'0'14983,"58"0"-13222,-14 0-336,4 0-817,-4 0-352,4-7-192,1-6-64,0-7-1136,-11 7-1201,-4 0-1265,-14 0-1825,-20 6-2544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19.8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7619,'0'0'7161,"-1"26"-4557,-3 170 2478,4-174-4311,1 0 0,1 0 0,1 0-1,1 0 1,6 22 0,-7-35-649,1 0 0,-1 0 0,1 0 0,1 0 0,0 0 0,0-1 0,0 0 0,1 0 0,1-1 1,-1 1-1,1-1 0,0-1 0,13 10 0,-19-16-154,0 1 0,0-1 0,0 1 0,1 0 0,-1-1 0,0 0 0,1 1 0,-1-1 0,0 0 0,1 0 0,-1 0 0,1 0 0,-1 0 0,0 0 0,1 0 0,-1 0 1,0 0-1,1-1 0,-1 1 0,0-1 0,1 1 0,-1-1 0,0 1 0,0-1 0,1 0 0,-1 1 0,2-3 0,27-28-2391,-26 26 1851,34-40-8395,-22 26 211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0.4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69 1 6067,'0'0'15180,"-7"8"-12846,0 1-1884,0 2 0,1-1-1,0 1 1,1 0 0,0 0-1,1 0 1,0 1 0,1-1-1,0 1 1,-3 24 0,0 154 1374,7-141-1527,-1-19-115,2 1 0,1-1 1,1 0-1,9 30 1,-9-44-129,1-1-1,1 0 1,0 0 0,1-1 0,0 0 0,1 0 0,1 0 0,0-1 0,14 15 0,-21-25-70,1 0-1,0 0 1,1 0-1,-1-1 1,0 1-1,1-1 1,-1 0-1,1 0 1,0 0-1,6 2 1,-9-4-435,-1-26-12072,0 0 3358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1.3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27 4770,'0'0'10490,"0"23"-8307,-19 376 7992,14-337-8652,5-61-1315,0-10-282,0-42-240,4-117-470,-2 142 649,2-1 1,1 1-1,1-1 0,11-30 0,-2 17 154,-15 40-8,0 0 0,0 0 0,0 0-1,0 0 1,0 0 0,0-1 0,1 1 0,-1 0 0,0 0 0,0 0-1,0 0 1,0 0 0,0 0 0,0 0 0,1 0 0,-1 0 0,0 0 0,0 0-1,0 0 1,0 0 0,0 0 0,1 0 0,-1 0 0,0 0 0,0 0-1,0 0 1,0 0 0,0 0 0,1 0 0,-1 0 0,0 0 0,0 0-1,0 0 1,0 0 0,0 0 0,0 0 0,1 0 0,-1 0 0,0 0 0,0 0-1,0 1 1,0-1 0,0 0 0,0 0 0,0 0 0,1 0 0,-1 0-1,0 0 1,0 1 0,0-1 0,0 0 0,0 0 0,0 0 0,0 0 0,0 0-1,0 0 1,0 1 0,0-1 0,0 0 0,0 0 0,0 0 0,0 0-1,0 1 1,5 10 33,77 226 1823,-78-223-1755,-2-6-74,0-1-1,0 0 0,1 0 0,0 0 0,0-1 0,0 1 0,1-1 0,9 12 0,-13-18-42,1 1-1,-1-1 1,1 1-1,-1-1 1,1 1-1,-1-1 1,1 1-1,0-1 1,-1 0 0,1 1-1,0-1 1,-1 0-1,1 0 1,0 1-1,-1-1 1,1 0-1,0 0 1,0 0 0,-1 0-1,1 0 1,0 0-1,-1 0 1,1 0-1,0 0 1,0 0-1,-1-1 1,1 1 0,0 0-1,-1 0 1,1-1-1,0 1 1,-1 0-1,1-1 1,0 1-1,-1-1 1,1 1 0,-1 0-1,1-1 1,-1 0-1,1 1 1,-1-1-1,1 1 1,-1-1 0,0 1-1,1-1 1,-1 0-1,18-37-386,-16 32 341,114-309-1931,-113 306 1873,9-21-141,-11 29 245,-1 0 1,0 0-1,1 0 0,-1 0 0,1 0 1,-1 0-1,1 0 0,0 0 0,-1 1 1,1-1-1,0 0 0,0 0 0,0 0 1,-1 1-1,1-1 0,0 1 1,0-1-1,0 0 0,2 0 0,-2 2 31,-1-1 0,1 1 0,0-1 0,0 1-1,-1-1 1,1 1 0,0 0 0,0-1 0,-1 1 0,1 0-1,-1 0 1,1-1 0,-1 1 0,1 0 0,-1 0 0,1 0 0,-1 0-1,0 0 1,1-1 0,-1 3 0,3 3 88,25 58 1260,20 69 0,14 32-49,-57-146-1223,-4-16-93,0 1-1,-1-1 1,1 0-1,1 0 1,-1 0-1,0 0 1,1 0-1,-1 0 1,4 3-1,-4-4-141,-2-10-3085,1 1 1302,-2-1-1,1 1 1,-1 0 0,0 0 0,-5-13 0,6 18 1285,-8-18-7090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1.6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9044,'0'0'10645,"0"118"-7780,0-78-496,0-7-784,4-14-592,-4 1-577,0-14-320,5-6-64,-5-6-4450,0-14 944,0-6-2529,-9 0-6338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5.9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8 233 4834,'0'0'10290,"23"-1"-8705,-4 1-1232,-10 1-212,-1-1 0,1 0 0,-1 0 0,1-1 0,-1 0 0,1-1 0,-1 1 0,0-2 0,0 1 0,0-1 0,0 0 0,0-1 0,-1 0 0,1 0 0,11-10 0,-7 4 14,0-1 0,-1-1 0,-1 0-1,16-23 1,-22 28 73,0 0 0,0 0-1,-1 0 1,0-1 0,0 0-1,0 1 1,-1-1 0,-1 0 0,1 0-1,0-16 1,-3 23-152,1 0 0,-1 1 0,1-1 0,-1 0 0,1 0-1,-1 1 1,1-1 0,-1 1 0,1-1 0,-1 1 0,0-1 0,1 1 0,-1-1 0,0 1 0,0-1 0,1 1 0,-1 0-1,0-1 1,0 1 0,0 0 0,1 0 0,-1 0 0,0 0 0,0 0 0,0 0 0,0 0 0,1 0 0,-1 0-1,0 0 1,0 0 0,0 0 0,0 0 0,1 1 0,-2-1 0,-4 1 386,-2-1-253,1 1 1,0 0 0,-1 0-1,1 1 1,0 0 0,0 0-1,-1 1 1,2 0 0,-1 0-1,-10 7 1,-6 5 216,-33 30 1,37-29-102,0-1 1,-22 14-1,30-24 643,8-3-4051,8-1-1777,4-2 1921,19 1-4704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2.3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83 552 2081,'0'0'10850,"-1"0"-10245,0 1-1,0-1 1,1 0-1,-1 0 1,0 1 0,0-1-1,0 0 1,0 0-1,0 0 1,0 0-1,0 0 1,0 0-1,0-1 1,0 1-1,0 0 1,0 0-1,0-1 1,0 1 0,-1-1-1,-4-11-279,0-1-1,1 0 1,0 0-1,1 0 1,1-1-1,0 1 0,-2-28 1,-20-311 1457,25 351-1775,0-1 1,0 1-1,1 0 0,-1-1 1,1 1-1,-1 0 0,1-1 1,0 1-1,-1 0 1,1 0-1,0 0 0,0 0 1,0 0-1,0 0 0,0 0 1,0 0-1,0 0 0,0 0 1,0 0-1,0 1 0,0-1 1,3 0-1,33-14 38,-21 9 8,-6 2-42,-1 0 0,1 1-1,0 1 1,0-1 0,0 1 0,0 1 0,0 0 0,0 0 0,1 1-1,16 2 1,-21-1 7,0 1-1,-1-1 1,1 1-1,-1 0 1,1 0-1,-1 1 1,0 0-1,0 0 1,0 0-1,0 0 1,0 1-1,-1-1 1,1 1-1,-1 1 1,0-1-1,-1 1 1,1-1-1,-1 1 1,5 9-1,43 102 713,-27-57-558,-11-22-47,16 69-1,-22-79-98,-11-38-10498,-2-15 2989,5 5-2321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2.7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6131,'0'0'6832,"0"30"-3227,1 209 2448,6-101-1884,0 58-641,-2-189-3894,-5-7 274,0 0-1,1 0 1,-1 0-1,0-1 1,1 1-1,-1 0 1,0 0-1,1 0 1,-1-1-1,0 1 1,0 0 0,1-1-1,-1 1 1,0 0-1,0-1 1,0 1-1,0 0 1,1-1-1,-1 1 1,0 0 0,0-1-1,0 1 1,0 0-1,0-1 1,0 1-1,0 0 1,0-1-1,0 1 1,0-1 0,0 1-1,0 0 1,0-1-1,0 1 1,0-1-1,0-69-8372,0 20 1899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3.4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47 6435,'0'0'12979,"0"-21"-10495,0 20-2412,1 0 1,-1 0-1,0 0 0,1-1 0,-1 1 1,0 0-1,1 0 0,0 0 1,-1 0-1,1 0 0,0 0 0,-1 0 1,1 0-1,0 0 0,0 0 0,0 0 1,0 1-1,0-1 0,0 0 1,0 1-1,0-1 0,0 0 0,0 1 1,0-1-1,0 1 0,0 0 1,3-1-1,-2 0-4,-1 1 1,1 0-1,0-1 1,0 1-1,0 0 1,0 0 0,0 0-1,-1 0 1,1 1-1,0-1 1,0 0-1,0 1 1,0-1-1,-1 1 1,1 0-1,0-1 1,0 1-1,-1 0 1,1 0-1,1 2 1,6 5 214,-1 1 0,-1 1 0,1-1 0,-2 1 0,1 0 0,8 20 0,25 72 960,-28-69-844,14 42 495,-12-31-345,24 51 1,-38-94-547,1 0 1,-1 1 0,1-1-1,0 0 1,-1 1 0,1-1-1,0 0 1,0 0 0,0 0-1,0 0 1,0 0 0,0 0-1,0 0 1,1 0-1,-1 0 1,0-1 0,0 1-1,1 0 1,-1-1 0,0 1-1,2 0 1,-2-1 73,0-3-141,3-13-6,0 0 0,-1 0 1,1-27-1,0 4-67,34-199-1573,-38 237 1707,0 0-1,1 0 1,-1 0 0,0 0-1,0 0 1,1 0-1,-1 0 1,1 0 0,-1 1-1,0-1 1,1 0 0,0 0-1,-1 0 1,1 0 0,0 1-1,0-2 1,-1 2 10,1 0-1,-1 0 1,1 0-1,-1 0 1,0 0-1,1 0 1,-1 0-1,0 0 1,1 0-1,-1 0 1,0 0-1,1 0 1,-1 0-1,1 0 1,-1 0-1,0 0 1,1 1-1,-1-1 1,0 0-1,1 0 1,-1 0-1,0 1 1,0-1-1,1 0 1,-1 0-1,0 1 1,1-1-1,16 28 302,-16-25-333,30 61 594,-3 1 0,-2 1 1,-4 2-1,-2 0 0,11 77 0,-32-146-727,0-3-300,-1 0 0,0 0 1,0 0-1,-1 0 1,1 0-1,-4-4 0,3 4-416,0 0 0,1-1 0,-1 1 0,1-1 0,0 0 0,0 0 0,1 0 0,-1 0 0,1 0 0,0 0 0,0-7 0,0 4-891,-4-24-5719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3.7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10309,'0'0'13406,"22"6"-11832,3 2-856,38 16-1,-61-23-646,0 0 0,0 0 0,0 1 1,0-1-1,0 1 0,-1-1 0,1 1 0,0 0 0,-1-1 0,1 1 0,-1 0 0,0 0 0,1 0 0,-1 0 1,0 0-1,0 1 0,-1-1 0,1 0 0,0 0 0,-1 1 0,1-1 0,-1 0 0,0 1 0,0-1 0,0 0 1,0 1-1,0 2 0,0 6 297,1 21 60,-2 1 0,-1 0-1,-1 0 1,-11 43 0,13-71-397,-3 36 568,20-61-623,-4 3-319,0-1 1,-1 0-1,-1 0 1,16-41-1,-21 45-1244,-1-1 0,-1 0 1,0-1-1,1-23 0,-3-12-5835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4.1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6275,'0'0'15247,"14"13"-13230,48 45-14,-52-48-1610,-2 1-1,1 0 1,-1 0-1,-1 1 0,0 0 1,-1 0-1,0 0 1,-1 1-1,0 0 1,-1 0-1,3 17 0,-2-12-125,8 35 156,-3 1 0,7 91 0,-12 109 554,-5-243-974,0 6-3,0 0 0,-2-1 0,0 1 0,0 0 0,-11 31 0,13-47-66,0-1 0,0 0 0,0 1 1,0-1-1,0 1 0,0-1 0,0 0 0,0 1 0,-1-1 0,1 0 1,0 1-1,0-1 0,0 1 0,0-1 0,-1 0 0,1 1 0,0-1 0,0 0 1,-1 1-1,1-1 0,0 0 0,0 0 0,-1 1 0,1-1 0,0 0 1,-1 0-1,1 0 0,0 1 0,-1-1 0,1 0 0,-1 0 0,1 0 1,0 0-1,-1 0 0,1 0 0,-1 0 0,1 0 0,0 0 0,-1 0 0,1 0 1,-1 0-1,1 0 0,0 0 0,-1 0 0,1 0 0,0 0 0,-1 0 1,1-1-1,-1 1 0,1 0 0,0 0 0,-1 0 0,1-1 0,0 1 1,-1 0-1,-12-23-7072,3-8-861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40.7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54 40 4498,'0'0'17926,"-4"4"-16222,1-1-1499,0 0-1,0 1 0,0-1 1,0 1-1,1 0 0,-1 0 0,1 0 1,0 0-1,1 1 0,-1-1 1,1 0-1,-2 8 0,-7 65 800,7-52-686,-3 158 1791,6-138-1633,0-39-446,0 0 0,0-1 0,0 1 0,1-1 0,0 1 0,0-1 0,0 1 0,1-1 0,0 0 0,0 0 0,0 1 0,0-1 0,1-1 0,0 1-1,0 0 1,0-1 0,5 6 0,-6-9-27,-1 0 0,1 0 0,-1 0 0,1 0 0,-1 0 0,1 0-1,0-1 1,-1 1 0,1 0 0,0-1 0,-1 0 0,1 1 0,0-1-1,0 0 1,0 0 0,-1 0 0,1 0 0,0 0 0,0 0 0,-1 0 0,1-1-1,3 0 1,-2 0 11,1 0-1,-1-1 1,1 1-1,-1-1 0,0 1 1,0-1-1,0 0 1,0-1-1,5-3 0,8-13 44,-1 0-1,0-2 0,-2 1 1,0-1-1,-1-1 1,-1 0-1,14-44 0,-20 42 10,-1-1-1,-2 1 0,0-1 1,-1 0-1,-6-47 0,5 68-50,0-1-1,0 0 0,-1 0 0,0 0 0,0 1 0,0-1 0,-1 0 0,0 1 0,0-1 0,0 1 1,0 0-1,0-1 0,-1 1 0,0 0 0,0 1 0,0-1 0,0 0 0,-1 1 0,0 0 0,1 0 1,-1 0-1,0 0 0,0 0 0,-1 1 0,1 0 0,0 0 0,-1 0 0,0 0 0,1 1 0,-1 0 1,0 0-1,1 0 0,-1 0 0,-6 1 0,9 0-14,0 1 0,-1-1 0,1 1 0,0-1 0,0 1 0,0 0 0,1 0 0,-1 0 0,0 0 0,0 0 0,0 0 0,1 1 0,-1-1 0,0 0 0,1 1 0,-1 0 0,-1 2 0,-25 37 0,14-18 0,12-19 2,-14 11-17,14-14-199,-5 9-9991,4-6 7372,-11 15-11178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42.3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6019,'0'3'18384,"0"24"-16356,0 65 131,14 105 1,7-14-1146,-18-230-9963,-2-3-969,-1 12-2787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44.0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8 8660,'0'0'3089,"-4"19"140,-17 229 2987,21-52-2044,0-188-4031,1 0-1,-1 0 1,1 0 0,1 0-1,-1 0 1,2 0-1,-1-1 1,1 1 0,0-1-1,0 1 1,8 11-1,-8-15-132,0 0 0,0 0 0,0-1-1,1 0 1,-1 0 0,1 0-1,-1 0 1,1 0 0,0-1-1,0 1 1,0-1 0,1 0 0,-1 0-1,0-1 1,1 1 0,0-1-1,-1 0 1,1 0 0,-1-1-1,10 1 1,-11-2-5,0 1-1,-1-1 1,1 0-1,0 0 1,0 0 0,0-1-1,-1 1 1,1-1-1,-1 1 1,1-1 0,-1 0-1,0 0 1,1 0-1,-1 0 1,0-1 0,0 1-1,-1 0 1,1-1-1,0 1 1,-1-1-1,1 0 1,0-2 0,6-13 54,0 0 0,6-22 0,-12 33-37,7-23 15,-2-1 0,-1 1-1,4-58 1,-12-98-46,2 180 83,-1 0-1,-1-1 1,1 1-1,-1 0 1,0 0-1,-1 0 1,1 1-1,-1-1 1,0 0 0,-1 1-1,1 0 1,-1 0-1,0 0 1,0 0-1,-1 0 1,1 1 0,-1 0-1,0 0 1,0 0-1,-1 1 1,1 0-1,-1 0 1,1 0-1,-1 0 1,0 1 0,0 0-1,0 0 1,0 1-1,-1 0 1,1 0-1,0 0 1,-1 1 0,-7 0-1,11 0-429,1 0 0,-1 0 0,1 0 1,-1 0-1,1 0 0,-1 0 0,0 1 0,1-1 0,0 1 0,-1 0 0,1 0 1,-1-1-1,1 2 0,0-1 0,0 0 0,-1 0 0,-1 3 0,1 0-695,1 0-1,0 0 0,0 0 1,0 1-1,0-1 0,1 1 1,-1-1-1,1 1 0,0 4 1,-8 28-8442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44.8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3 2497,'0'0'13246,"0"29"-11261,0 173 1622,-1-153-2318,0-18 65,1-1-1,8 61 0,-8-86-1306,1 0 0,1 0 0,-1-1 0,1 1 0,0 0-1,0-1 1,0 1 0,0-1 0,1 1 0,0-1 0,0 0 0,0 0-1,0 0 1,1-1 0,-1 1 0,1-1 0,0 0 0,0 0 0,0 0 0,1-1-1,-1 1 1,1-1 0,-1 0 0,1 0 0,0-1 0,0 1 0,0-1-1,0 0 1,6 0 0,-9-1-39,0-1 0,0 1 0,0-1 0,1 1 0,-1-1 0,0 0 0,0 0 0,0 0 0,0 0 0,0 0 0,0-1 0,-1 1 0,1 0 0,0-1 0,0 0 0,-1 1 0,1-1 0,-1 0 0,0 0 0,2-2 0,23-48 199,-20 38-155,5-10-5,-2-1-1,-1 0 1,0 0 0,-2-1 0,-1 0-1,-2-1 1,0 1 0,-2 0-1,-2-43 1,0 62-9,-1-1-1,0 1 1,0 0-1,-1-1 1,0 1 0,0 1-1,0-1 1,-1 0-1,-9-11 1,10 13 58,-1 0 0,0 0 0,-1 0-1,1 1 1,-1-1 0,0 1 0,0 0 0,0 1 0,0-1-1,-1 1 1,0 0 0,-8-3 0,2 4 191,0 1-1,0 0 1,0 1-1,-21 2 1,-1-1-311,33-1-139,-24 0-6435,-2 0-5810,16 0 154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53.88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2 3714,'0'0'26054,"0"-1"-24318,0 2-473,-6 202-1442,1 3-808,-8-385-11771,8 100 3391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46.2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1 231 12118,'0'0'8598,"0"19"-4857,0 96 151,0-114-3849,0 0 1,0 0-1,0 0 1,0-1-1,0 1 1,0 0-1,0 0 1,0 0-1,1 0 1,-1 0-1,0 0 1,0 0-1,1-1 1,-1 1-1,1 0 1,-1 0-1,1 0 1,-1-1-1,1 1 1,-1 0-1,1-1 1,-1 1-1,1 0 1,0-1-1,0 1 1,-1-1-1,1 1 1,1 0-1,0-1-3,0 0-1,0 1 0,0-1 0,-1 0 0,1 0 0,0-1 1,0 1-1,0 0 0,0-1 0,-1 1 0,1-1 0,0 1 1,2-2-1,5-2 85,0-1 1,0 0 0,0-1-1,8-7 1,36-31 562,49-53 0,-33 16-1866,-50 55-1730,20-36-1,-29 37-4314,-8 9-4979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57.9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98 151 704,'0'0'14903,"-3"4"-12539,0 0-2099,0 0 0,0 1 0,1-1 1,0 1-1,0-1 0,0 1 0,0 0 0,1 0 0,0 0 1,0 0-1,0 0 0,1 0 0,0 6 0,0 82 1892,2-53-986,-2 157 2813,0-190-3895,1 1 1,-1-1 0,2 0 0,-1 1 0,1-1 0,0 0 0,1 0-1,4 9 1,-7-14-84,1 0-1,0-1 0,0 1 1,0 0-1,0-1 1,1 1-1,-1-1 0,0 1 1,1-1-1,-1 1 1,1-1-1,-1 0 0,1 0 1,-1 0-1,1 0 1,0 0-1,0 0 0,-1 0 1,1-1-1,0 1 1,0 0-1,0-1 0,0 0 1,0 1-1,0-1 1,0 0-1,0 0 0,0 0 1,0 0-1,0-1 1,0 1-1,0 0 0,-1-1 1,1 0-1,0 1 1,0-1-1,0 0 0,2-1 1,1-2 18,0 1-1,0-1 1,-1-1 0,1 1 0,-1-1 0,0 1 0,0-1 0,0 0-1,-1-1 1,6-10 0,26-65 120,-32 74-142,9-30-43,-1 0 0,-2-1 0,-2-1 0,-1 0 0,-2 1 0,-2-1 0,-5-72 0,3 106 56,0-1 0,-1 1 0,0-1 0,0 1 0,0 0 0,-1-1 0,1 1 0,-1 0 0,-1 0 0,1 0 0,-1 0 0,0 1 0,0-1 0,0 1 0,0-1 0,-1 1 0,0 0 0,0 1 0,0-1 0,0 1 0,-1-1 0,1 1-1,-1 0 1,0 1 0,0-1 0,0 1 0,0 0 0,0 0 0,-1 1 0,1 0 0,0 0 0,-1 0 0,-10 0 0,12 0 9,0 1 0,-1 1 0,1-1 0,0 0 0,0 1 0,-1 0 0,1 0 0,0 0 0,0 1 0,0-1 0,0 1 0,0 0 0,1 0 1,-1 0-1,1 1 0,-1-1 0,1 1 0,0 0 0,0 0 0,0 0 0,0 0 0,0 0 0,-2 5 0,-72 102-214,76-109-37,1 1-2432,0 1 1347,0-1 0,0 1 0,0-1 0,1 1 1,-1-1-1,1 1 0,-1-1 0,1 0 0,0 1 0,2 3 0,14 7-5094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54.6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104 1 6067,'0'0'9252,"-7"18"-7048,-2 6-1567,1-1 1,1 1 0,1 1-1,1-1 1,-1 30-1,5-46-479,-4 70 2001,3 0-1,11 106 0,-8-173-1986,1-1 1,0 1 0,0-1 0,1 0-1,1 0 1,-1 0 0,2 0-1,-1-1 1,1 1 0,12 15-1,-16-23-156,1-1 0,-1 1-1,1-1 1,-1 0 0,1 0-1,0 1 1,-1-1-1,1 0 1,0 0 0,0 0-1,0-1 1,0 1 0,0 0-1,0-1 1,0 1 0,0-1-1,0 0 1,0 0-1,0 0 1,0 0 0,0 0-1,0 0 1,0 0 0,0-1-1,0 1 1,3-2 0,0 1 4,-1-1 1,0 0-1,0-1 1,0 1-1,0-1 1,0 1-1,-1-1 1,1 0 0,-1-1-1,5-5 1,8-12 44,-1-1 1,-2 0 0,0-2-1,-1 1 1,-1-1 0,-2-1-1,12-45 1,-13 37-51,-2-1 0,-1 1 0,-2-1 1,-2 0-1,-3-56 0,1 83-4,-1-1 0,1 1-1,-1 0 1,0 0 0,-1 0 0,1 0 0,-1 0-1,-1 1 1,1-1 0,-1 1 0,-1 0 0,1 0-1,-1 0 1,0 1 0,0-1 0,0 1 0,-1 0-1,0 1 1,0 0 0,0 0 0,0 0 0,-11-5 0,9 6 17,0 0 0,0 1 0,0-1 0,0 1 0,0 1 0,0 0 0,0 0 0,0 0 0,-1 1 0,1 0 0,0 1 0,0 0 0,-1 0 0,1 1 0,0 0 0,0 0 0,1 1 0,-1 0 1,0 0-1,-8 6 0,10-5-28,0-1-20,0 1 1,0 0 0,0 0 0,0 1 0,-8 8 0,13-9-1557,0 1 1,-1-1-1,2 1 0,-1-1 1,1 1-1,-1-1 0,1 1 1,0-1-1,2 8 0,-2 2-2850,0 6-4506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55.3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83 93 2881,'0'0'11390,"-1"26"-8635,0 89 207,1-100-2459,0 0 0,2 0 0,0 0 0,0-1 1,1 1-1,1 0 0,1-1 0,0 0 0,1 0 0,0 0 1,1-1-1,0 0 0,2 0 0,9 11 0,-15-19-433,1 0 0,0 0 0,0-1 0,1 1-1,-1-1 1,1 0 0,0-1 0,0 1 0,0-1 0,1 0-1,-1 0 1,1-1 0,0 0 0,-1 0 0,1 0 0,0 0-1,0-1 1,0 0 0,0 0 0,0-1 0,1 0 0,8 0-1,-12-2-41,0 1 0,0 0 0,-1-1 0,1 1 0,0-1 0,-1 0 0,1 1 0,-1-2 0,0 1 0,0 0 0,0 0 0,0-1 0,0 1-1,0-1 1,0 1 0,-1-1 0,0 0 0,3-4 0,19-58 244,-22 62-266,9-37 4,-2-1 1,-2 0 0,-2 0-1,-1 0 1,-6-79 0,3 116 0,0 1 0,0 0 0,-1 0 0,1 0 0,-1 0-1,0-1 1,0 1 0,0 0 0,0 0 0,-1 1 0,1-1 0,-1 0 0,1 0 0,-1 1 0,0-1 0,0 1 0,-1-1 0,1 1 0,0 0 0,-1 0 0,1 0 0,-1 0 0,0 0 0,0 1 0,1-1 0,-1 1-1,-5-2 1,-5 0 158,0 1 0,1 0-1,-1 0 1,0 1 0,-19 2-1,16-1 5,9 1-146,0-1 0,0 2 0,0-1 0,0 1 0,0 0 0,0 1 0,1 0 0,-1 0 0,1 0 0,0 1 0,0 0 0,0 0 0,-5 5 0,-13 11-42,-33 39 0,47-48 6,6-8-128,2 0 1,-1 1-1,0-1 0,1 1 1,0 0-1,-1-1 0,2 1 1,-1 0-1,0 0 0,-1 8 0,0 5-5045,3 2-5778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56.9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0 1553,'0'0'25443,"-2"168"-23614,4 186 2113,-1-342-3942,0 0 0,0 0 0,1-1 0,1 1 0,0-1 0,1 0 0,9 22 0,-13-33-4,0 0 0,0 0 0,0 0 0,0 0 0,0 0 0,0-1 0,0 1 1,0 0-1,0 0 0,0 0 0,0 0 0,0 0 0,0 0 0,0 0 0,0 0 0,0 0 0,0 0 0,0 0 0,0 0 0,0 0 0,0 0 1,0 0-1,0-1 0,0 1 0,1 0 0,-1 0 0,0 0 0,0 0 0,0 0 0,0 0 0,0 0 0,0 0 0,0 0 0,0 0 0,0 0 0,0 0 1,0 0-1,0 0 0,0 0 0,0 0 0,1 0 0,-1 0 0,0 0 0,0 0 0,0 0 0,0 0 0,0 0 0,0 0 0,0 0 0,0 0 0,0 0 1,0 0-1,0 0 0,0 0 0,0 0 0,1 0 0,-1 0 0,0 0 0,0 1 0,0-1 0,0 0 0,0 0 0,0 0 0,0 0 0,0 0 1,0 0-1,2-11-806,-3-16-2564,-7 7-3029,-2 0-3076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59.2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1 145 2993,'2'0'16560,"11"-2"-14927,-1-7-1088,0 0 1,-1-1-1,0 0 1,-1 0 0,10-14-1,-5 7-310,-9 10-157,22-23 42,-26 29-106,0-1 0,-1 1 0,1-1 0,0 1 1,0-1-1,0 1 0,0 0 0,0 0 0,0 0 0,0 0 0,0 0 0,5 0 0,-9 7-6059,-6 1-131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58.6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11 1681,'0'0'11533,"5"-10"-576,1 42-9247,-2 1-1,-2-1 1,-3 65-1,0 11-557,4-77-964,2 0-1,15 54 1,-11-47-145,-7-31-43,1-6-24,-2-1-208,-1-14-1974,-1 4 473,0 0 1,0 1-1,-1 0 1,-1-1 0,0 1-1,0 0 1,-7-14-1,8 19 826,-20-47-10117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0.1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3 184 1697,'0'0'10130,"0"4"-8228,-1-4-1595,1 0-1,0 1 1,0-1-1,-1 1 1,1-1 0,0 1-1,0-1 1,0 1-1,0-1 1,0 1-1,0-1 1,0 1 0,0-1-1,0 1 1,0-1-1,0 1 1,0-1 0,0 1-1,0-1 1,1 1-1,-1-1 1,0 1 0,0-1-1,1 1 1,-1-1-1,0 1 1,0-1 0,1 0-1,-1 1 1,1-1-1,-1 0 1,1 1 0,16-4 2434,27-23-3189,-40 23 1203,113-68 992,-116 70-1840,0 0 0,-1-1 0,1 1 0,0-1-1,-1 1 1,1 0 0,-1-1 0,1 1 0,-1-1-1,0 0 1,0 1 0,0-1 0,1 1 0,-2-4-1,0-30-5053,1 23 1645,0-2-3394,0 1-4595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1.0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59 40 96,'0'0'9692,"-10"3"-8168,-39 13 12090,69-16-12520,-12 1-978,1-2 0,0 1 0,-1-1 1,1 0-1,-1-1 0,1 0 0,-1 0 0,1-1 0,-1 0 1,13-7-1,-18 10-88,-2 0-26,-1 0 1,1-1 0,-1 1 0,1 0-1,-1 0 1,1 0 0,-1 0 0,1 0-1,-1 0 1,1-1 0,-1 1-1,1 0 1,-1 0 0,0-1 0,1 1-1,-1 0 1,1-1 0,-1 1-1,0 0 1,1-1 0,-1 1 0,0-1-1,1 1 1,-1-1 0,0 1 0,1-2 95,-1-12-10188,0 2 2065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5.6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0 5587,'0'0'9727,"0"26"-7897,0 174 2780,-5 227 2399,5-424-7146,0-13-4040,0-31 189,1-2-1394,-9-81 1,-9 47-123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6.1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67 4034,'0'0'10783,"22"-11"-9395,73-32-302,-89 40-964,0 1 0,1 0 1,0 0-1,0 1 1,-1 0-1,1 0 0,0 0 1,0 1-1,10 1 1,3 0 248,-15-1-166,1 0 1,-1 0-1,1 0 0,-1 1 1,1 0-1,-1 1 0,1-1 1,-1 1-1,0 0 0,0 0 1,0 0-1,0 1 1,0 0-1,0 0 0,-1 0 1,1 0-1,-1 1 0,0 0 1,0 0-1,-1 0 0,1 0 1,-1 1-1,0-1 0,0 1 1,0 0-1,0 0 0,-1 0 1,0 0-1,0 0 0,0 0 1,-1 1-1,0-1 1,1 10-1,0-3 11,-1 0 1,0 0-1,-1 1 1,0-1-1,-1 0 0,0 0 1,-1 0-1,0 0 1,-1 0-1,-1 0 1,0 0-1,0-1 0,-1 0 1,-1 0-1,-8 14 1,-48 66 34,61-90-412,4-1-508,172-7 167,-173 7 517,0 0 0,0 1 0,0-1 0,0 0 0,0 1 0,0 0 0,0-1 0,0 1 0,0 0 0,0 0 1,0 0-1,-1 0 0,1 0 0,0 0 0,-1 1 0,1-1 0,-1 1 0,1-1 0,-1 1 0,0-1 0,1 1 0,-1 0 0,0 0 0,0-1 0,0 1 0,0 0 0,-1 0 0,1 0 0,0 0 0,-1 0 0,1 4 0,1 7 298,-1 1 0,0-1 0,-1 27 0,-1-20 97,1-11-310,-1-1 1,0 1 0,-1-1 0,0 0-1,0 1 1,0-1 0,-1 0 0,0 0-1,-1-1 1,0 1 0,0-1 0,-1 0-1,0 0 1,0 0 0,-11 11 0,6-8-77,-1-1 0,0 0-1,-1 0 1,1-1 0,-2-1 0,1 0 0,-1-1 0,-23 9 0,36-15-147,0 0 0,-1 0 0,1 0-1,0 0 1,-1 0 0,1 0 0,0 0 0,0 0-1,-1 0 1,1 0 0,0 0 0,-1 0 0,1 0 0,0 0-1,-1 0 1,1 0 0,0-1 0,0 1 0,-1 0-1,1 0 1,0 0 0,0 0 0,-1-1 0,1 1 0,0 0-1,0 0 1,0 0 0,-1-1 0,1 1 0,0 0-1,0 0 1,0-1 0,-1 1 0,1 0 0,0 0 0,0-1-1,-3-17-2692,6-21-3083,9-10-2547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50.5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231 7 2673,'0'0'21386,"0"0"-21272,0-1 0,0 1 0,-1 0 0,1-1 0,0 1 0,0 0 0,0-1-1,-1 1 1,1 0 0,0-1 0,0 1 0,-1 0 0,1 0 0,0-1 0,-1 1 0,1 0 0,0 0 0,0 0 0,-1 0 0,1-1-1,-1 1 1,1 0 0,0 0 0,-1 0 0,1 0 0,0 0 0,-1 0 0,1 0 0,0 0 0,-1 0 0,1 0 0,-1 0 0,1 0 0,0 0-1,-1 0 1,0 0 0,-5 3 20,1-1-1,-1 1 0,1 0 0,-1 0 1,1 0-1,0 1 0,0 0 1,1 0-1,-1 0 0,1 0 0,0 1 1,0 0-1,0 0 0,1 0 1,-5 9-1,1-3-83,1 1-1,1-1 1,0 1 0,0 0 0,1 1 0,-4 22-1,5-11-35,0 1-1,1-1 0,2 1 1,0 0-1,2 0 0,6 33 1,-5-52-18,-1 1 0,1-1 0,0 0-1,1 0 1,0-1 0,0 1 0,0-1 0,0 0 0,1 0 0,9 8 0,18 21 11,-32-34 5,0 0 0,0 0-1,0 1 1,1-1-1,-1 0 1,0 0 0,0 0-1,0 0 1,0 1-1,0-1 1,0 0 0,0 0-1,0 0 1,0 1-1,0-1 1,0 0 0,0 0-1,0 0 1,0 1-1,0-1 1,0 0 0,-1 0-1,1 0 1,0 0-1,0 1 1,0-1 0,0 0-1,0 0 1,0 0-1,0 0 1,0 0-1,-1 1 1,1-1 0,0 0-1,0 0 1,0 0-1,0 0 1,-1 0 0,1 0-1,0 0 1,0 0-1,0 0 1,0 0 0,-1 1-1,1-1 1,0 0-1,0 0 1,0 0 0,-1 0-1,1 0 1,0 0-1,0 0 1,0 0 0,0 0-1,-1-1 1,-16 3 1033,10-2-784,-33 6-2199,12-1-2561,0-1 1,-31 0-1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6.3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39 9764,'0'0'13623,"141"7"-13351,-102-7-176,14 0-96,-4-7-336,0-6-977,-6-6-2224,-18 12-2722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6.5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6755,'0'0'10517,"0"118"-6787,0-65-1521,0-1 48,0 1-577,5-8-943,-5-12-497,5 0-176,0-13-64,-5-7-160,0 0-785,5-13-3489,4-26-12293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6.7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73 8788,'0'0'12614,"136"0"-11190,-82-7-511,4-6 191,-9 0-799,-11 0-289,-8 6-16,-16 1-705,1 6-1328,-10-7-2353,-1 1-2449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7.0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0 7571,'0'0'8306,"0"25"-5588,0 173 1839,0-164-3661,-1-2 457,7 60-1,-5-83-1263,0 0-1,1 0 0,1-1 0,-1 1 0,1-1 0,1 0 0,0 0 0,0 0 0,0 0 0,1 0 0,10 11 0,7-1-165,-22-18 65,1 0 0,0 1 0,0-1 0,-1 0 0,1 0 0,0 0 0,0 0 0,-1 0 0,1 0-1,0-1 1,0 1 0,0 0 0,-1 0 0,1-1 0,0 1 0,-1 0 0,1 0 0,0-1 0,-1 1 0,1-1 0,0 1 0,-1-1 0,1 1 0,-1-1 0,1 1 0,-1-1 0,1 0 0,-1 1 0,1-1 0,-1 0-1,1 1 1,-1-1 0,0 0 0,0 1 0,1-1 0,-1-1 0,50-116-4170,-22 37-3331,-19 54 3628,11-26-7662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7.5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191 735 5683,'0'0'17336,"0"-4"-14890,-6-10-1604,0 0-1,0 0 1,-1 0 0,-15-21-1,-4-9 25,1-3-129,-31-81 0,48 104-722,1 0-1,1 0 1,1 0-1,1-1 1,-1-44-1,4 62-31,1 0 0,0 0 0,0 0-1,0 0 1,1 1 0,0-1 0,0 0 0,1 0-1,0 1 1,0-1 0,1 0 0,-1 1 0,1 0 0,1 0-1,3-6 1,2-1-49,1 1-1,0 0 1,0 1 0,1 0-1,0 1 1,1 0-1,0 1 1,1 0-1,21-11 1,-30 19-336,8 20-18239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8.5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 58 2177,'0'0'16904,"0"12"-14677,-5 300 5508,6-279-6348,-16-277-1344,15 102-57,0 138 190,1 5-175,1 0-1,-1-1 0,1 1 0,-1 0 0,0 0 1,0 0-1,1 0 0,-1 0 0,0 0 0,0 0 1,0 1-1,0-1 0,0 0 0,0 0 1,0 1-1,-1-1 0,1 1 0,0 2 0,2 1-4,38 68 475,-4 1-1,31 89 1,-66-157-461,9 20 9,-11-25-19,0 0 0,1 0 0,-1 0 0,1 0 0,-1 0 0,1 0 0,0 0 0,-1 0 0,1-1 0,0 1 0,-1 0 0,1-1 0,0 1 0,0 0 0,0-1 0,0 1 0,-1-1 0,1 1 0,0-1 0,2 1 0,-2-1-3,-1-1 1,1 1-1,0-1 0,0 1 1,-1-1-1,1 0 0,-1 1 1,1-1-1,-1 0 0,1 0 0,-1 1 1,1-1-1,-1 0 0,1 0 1,-1 1-1,0-1 0,0 0 1,1 0-1,-1 0 0,0 0 1,0 0-1,0 1 0,0-1 1,0-1-1,1-2-13,89-330-576,-88 327 563,0 1 1,0 0-1,0 0 0,1-1 1,0 1-1,0 1 0,4-7 1,-1 21 153,48 125 833,-14 26-528,-22-86-348,-17-69-81,7 11-10,-8-15-127,0-60-15378,-4 26 3511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9.1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4194,'0'0'14292,"0"13"-12395,0-9-1779,0 37 2612,9 76 0,20 22 344,-29-134-3009,0-4-44,0 0 1,0 0-1,0 0 1,0 0 0,0 0-1,1 0 1,-1 0-1,0 0 1,1 0-1,-1 0 1,0 0-1,1 0 1,0 0 0,-1 0-1,1 0 1,-1 0-1,1 0 1,0 0-1,1 0 1,-1 0 213,-1-9-1073,0-82-8996,0 51 2233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29.8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5 118 2289,'0'0'16114,"0"18"-13961,-1-3-1763,-2 29 1369,3 0 1,6 59 0,32 81 1149,-33-164-2736,2-1-1,0 1 0,1-2 0,1 1 1,1-1-1,1 0 0,14 18 1,-22-32-163,1 1-1,1-1 1,-1 0 0,0-1 0,1 1 0,0-1 0,0 0 0,0 0 0,0 0 0,0-1 0,1 1 0,9 2 0,-11-5-13,0 1 0,-1 0 1,1-1-1,0 0 1,0 0-1,0 0 1,-1 0-1,1-1 0,0 1 1,0-1-1,-1 0 1,1 0-1,0-1 0,-1 1 1,1-1-1,-1 1 1,0-1-1,1 0 0,-1 0 1,5-5-1,6-7-6,0 0 0,-1 0 0,-1-1-1,0-1 1,-1 0 0,-1-1 0,0 0-1,-1-1 1,9-27 0,-9 17-62,-2 0 0,0-1 0,-2 0 1,-1 0-1,-1-54 0,-2 62 60,-1-14-162,-5-41 0,3 63 158,0 0-1,-1 0 1,-1 0 0,0 1-1,-1-1 1,-10-19 0,-24-33 180,36 64-189,2 1-53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30.7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76 7 3826,'0'0'9874,"-3"22"-7764,-2 21-1012,-35 288 7921,29-269-6850,11-61-1708,0-10-135,-8-55-306,2 0 1,5-92 0,2 84-54,-2 53 40,1 14-6,-1-1 0,1 1 0,0-1 0,0 1 0,1-1 0,-1 1 1,1-1-1,1 1 0,-1-1 0,1 1 0,0 0 0,5-10 0,-7 14 303,11 16 745,6 24-725,22 39 1,0-2 256,-16-26-333,-2 0 1,-3 1 0,-1 1-1,11 71 1,-26-120-377,0-12 5,1-18-125,-2 6 71,13-157-722,-9 140 667,1 0 0,19-60 1,-14 70 105,-11 27 125,1 0 0,-1 0 0,1 0 0,-1 0 0,1 0 0,-1 0 0,1 0-1,0 0 1,0 0 0,-1 0 0,1 0 0,0 0 0,0 0 0,0 0 0,0 1 0,2-2 0,3 6 171,-5-3-122,9 12 115,-1 1 0,0 0 0,-1 0 0,0 1 0,-1 0-1,-1 0 1,5 18 0,2 3 204,11 34-100,23 124 0,-44-182-523,-3-11-503,-1-19-1265,1-54-8010,0 21 345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31.0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79 11749,'0'0'11454,"19"5"-9499,56 18-391,-73-23-1459,0 1 1,-1 0 0,1-1 0,0 1 0,-1 0 0,1 0 0,0 0 0,-1 0 0,1 0 0,-1 0 0,1 0 0,-1 0 0,2 2 0,-3 9 496,-1-6-260,0 27 822,0-19-972,0 0-1,1-1 1,1 1 0,0 0 0,1-1 0,0 0-1,1 1 1,1-1 0,5 13 0,-9-25-190,0-1-1,1 1 1,-1-1 0,0 1-1,1-1 1,-1 1 0,0-1 0,1 1-1,-1-1 1,0 1 0,1-1 0,-1 1-1,1-1 1,-1 0 0,1 1 0,-1-1-1,1 0 1,-1 1 0,1-1 0,0 0-1,-1 0 1,1 0 0,-1 1 0,1-1-1,0 0 1,-1 0 0,1 0 0,-1 0-1,1 0 1,0 0 0,-1 0 0,1 0-1,-1 0 1,1-1 0,0 1-1,-1 0 1,1 0 0,-1 0 0,1-1-1,-1 1 1,1 0 0,-1-1 0,1 1-1,-1 0 1,1-1 0,-1 1 0,1-1-1,-1 1 1,1 0 0,-1-1 0,0 1-1,1-2 1,24-32-142,-20 26 124,54-75-986,-6 8-4400,-3-3-9044,-30 34 3913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27.7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 0 4082,'0'0'3441,"-15"156"369,15-102-1617,0-20-1072,0-14-385,0-13-704,5-7-128,0 0-1457,5-27-1328,5-7-128,-10-6-3410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2:31.6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1185,'0'0'19854,"2"4"-18013,41 54 2812,-31-43-3677,0 1-1,17 28 0,-21-25-833,0 0 0,-1 0 0,-1 0 1,0 1-1,-2 0 0,2 21 0,4 127 917,-7-67-805,0-66-254,-1-16 0,0-1 0,-1 1 0,-1 0 0,-1 0 0,-1 0 0,0-1 0,-7 26 0,-8 3 0,8-18 0,-2-1 0,-23 44 0,12-33 0,18-38 0,3-1-124,0 0 0,1 0 0,-1 0-1,0-1 1,0 1 0,0 0 0,0-1 0,0 1 0,1-1-1,-1 1 1,0-1 0,0 1 0,1-1 0,-1 0 0,0 1-1,1-1 1,-1 0 0,1 0 0,-1 1 0,1-1 0,-1-1-1,-9-20-6668,7 15 3192,-11-30-8885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2.0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1 158 7732,'0'0'15793,"10"-8"-8711,33-30-7112,6 0 62,-45 37-19,-2-11 179,0 11-233,0 0 0,-1 0 0,1-1 0,-1 1 0,1 0 0,-1-1 0,0 1 0,0-1 0,1 1 1,-1-1-1,0 1 0,0-1 0,0 0 0,0-1 0,2-21-7263,-3 11 511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4.0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16 118 2865,'0'0'15325,"-4"1"-13444,-6 1 3442,8-6-2164,19-12-1380,38-23-2698,-53 37 1309,25-14-379,1 1-1,30-13 1,-45 27-27,-12 1 293,-1 2-130,-17 266 1153,0 5-76,17-206-2030,0-60 367,0-8-90,0-35-781,0-23-3342,0-4-3710,0-8-5634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4.9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63 75 6931,'0'0'10618,"-3"19"-8310,-7 59 541,-1 86 1,11-133-2119,-1-15-340,0 0 1,2 0-1,0 0 1,1 0-1,5 24 0,-6-37-352,0 0-1,1 1 1,-1-1-1,1 0 1,0 0-1,0 0 1,0 0-1,0 0 1,0 0-1,0 0 1,1-1-1,0 1 1,-1-1-1,1 0 1,0 0-1,0 0 1,0 0-1,0 0 0,1 0 1,-1-1-1,0 0 1,1 0-1,-1 0 1,1 0-1,-1 0 1,1-1-1,-1 1 1,1-1-1,6 0 1,-5 0-22,-1 0-1,0 1 1,0-1 0,0-1 0,0 1 0,0 0 0,0-1 0,0 0-1,0 0 1,0 0 0,0-1 0,-1 1 0,1-1 0,0 0 0,-1 0-1,1 0 1,-1 0 0,0-1 0,1 1 0,-1-1 0,-1 0 0,1 0-1,0 0 1,2-4 0,13-20 41,-1-1 0,-1-1 1,-2 0-1,-1-1 0,-1 0 0,-2-1 0,0-1 0,-3 1 1,6-45-1,-12 71-38,0 0 1,-1 0 0,1 0-1,-1 0 1,0-1 0,0 1-1,-1 0 1,0 0 0,0 0-1,-1-6 1,-1 8 50,1-1 1,0 0-1,-1 1 0,0 0 1,1 0-1,-1 0 0,0 0 1,-1 0-1,1 0 0,-1 1 1,-4-3-1,-5-4-3,1 2 1,-2 0 0,1 0-1,-1 2 1,0-1-1,0 2 1,-1 0-1,1 0 1,-1 2-1,0 0 1,1 0-1,-28 2 1,36-1-119,2 1-55,0-1 0,0 1 1,0 0-1,0 0 0,0 0 1,0 1-1,0-1 0,-6 3 1,4 3-1225,0 1 1,0 0-1,1 1 1,0-1-1,-5 10 1,0 1-4644,-1 1-4897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6.3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6611,'0'0'14775,"19"92"-13687,-19-79-239,10 0-305,-5-7-320,-1-6-160,1 0-304,5 0-1425,0-6-1440,14-20-1505,0-1-2306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6.6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9108,'0'0'14215,"53"98"-13335,-43-91 321,-5 0-1089,0-14-7156,4-13 257,6-6-4498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6.9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3057,'0'0'13839,"8"3"-11139,-2 0-2266,10 3 1804,-1 1 1,22 12 0,-31-17-2568,-2-10-8640,-4-4 677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5.3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10069,'0'0'12832,"5"13"-11351,16 42-497,-20-53-996,0 0-1,0 1 1,0-1 0,0 0-1,0 0 1,0 0-1,1 0 1,-1 0-1,1-1 1,-1 1-1,1 0 1,0-1 0,0 1-1,-1-1 1,1 1-1,0-1 1,0 0-1,1 0 1,-1 0 0,0 0-1,0 0 1,4 0-1,25-2-10831,-12-5 1730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5.5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12294,'0'0'10292,"68"53"-10292,-64-47-160,6 1-1504,0-1-2242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5.7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11429,'0'0'10341,"5"85"-13542,4-85-3010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4:56.7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138 951 4114,'0'0'19121,"7"0"-17571,24 2 913,48 9 1,-46-5-1195,56 2-1,-32-5-1138,-1 2-1,1 2 1,61 18-1,-71-18-129,0-2 0,0-1 0,68-5 0,-47 0 0,349 8 0,-387-6 0,46 9 0,-9-2 0,188 0 0,-228-7 0,42 8 0,-43-4 0,43 1 0,1145-13 0,-1073-3 0,-1-1 0,36 5 0,-145 4 0,43-7 0,-15 0 0,-28 6 0,55-14 0,-31 5 0,-35 9 0,-1-2 0,1 0 0,27-12 0,-37 14 0,-1 0 0,1 0 0,0 1 0,13-1 0,-14 2 0,0 0 0,1-1 0,-1 0 0,0-1 0,0 0 0,9-4 0,14-9 0,1 2 0,61-16 0,-88 30 0,3 0 0,7-15 0,-8 4 0,-3 2 0,-2 2 0,10-15 0,2-10 0,-12 21 0,-1 1 0,0-1 0,0 0 0,-1 1 0,-1-1 0,0 0 0,-2-21 0,0-2 0,2 25 0,-1 0 0,0 0 0,0 0 0,-1 0 0,0 0 0,-1 0 0,0 1 0,-5-12 0,-2 1 0,-1 1 0,-18-24 0,22 34 0,-1 0 0,1 0 0,-2 0 0,1 1 0,-1 0 0,0 1 0,0 0 0,-1 0 0,-13-5 0,-13-4 0,-48-13 0,52 18 0,-201-47 0,177 45 0,-409-68 0,448 77 0,-296-42 0,158 31 0,-6-1 0,149 13 0,-507-64 0,456 62 0,-98-18 0,121 15 0,-2 2 0,-55 1 0,25 1 0,-260 0 0,174 5 0,120-2 0,-73-1 0,0 5 0,-124 20 0,85 9 0,129-29 0,10-2 0,1 0 0,-1 1 0,-16 7 0,-2 1 0,-8 5 0,8-1 0,-51 19 0,19-8 0,39-16 0,0 1 0,1 1 0,0 1 0,1 0 0,0 2 0,-25 25 0,-31 22 0,68-56 0,7-6 0,0 1 0,0-1 0,0 1 0,1 0 0,-1-1 0,0 1 0,0 0 0,1 0 0,-1-1 0,0 1 0,1 0 0,-1 0 0,1 0 0,-1 0 0,1 0 0,-1 1 0,-24 25 0,17-21 0,7-5 0,1-1 0,-1 0 0,0 0 0,1 1 0,-1-1 0,1 0 0,-1 1 0,0-1 0,1 0 0,-1 1 0,1-1 0,-1 1 0,1-1 0,-1 1 0,1 0 0,0-1 0,-1 1 0,1-1 0,-1 1 0,1 0 0,0-1 0,0 1 0,-1 0 0,1-1 0,0 1 0,0 0 0,0-1 0,0 1 0,0 0 0,0-1 0,0 1 0,0 0 0,0-1 0,0 1 0,0 0 0,1 0 0,-2 6 0,1-1 0,-1 0 0,-1 0 0,1 0 0,-4 10 0,3-10 0,0 0 0,0 0 0,1 1 0,-1-1 0,1 11 0,0 21 0,0-23 0,0 0 0,1 0 0,1 1 0,1-1 0,0 0 0,1 0 0,7 23 0,1-11 0,-9-19 0,1 1 0,0-1 0,0 0 0,1 0 0,0-1 0,1 1 0,0-1 0,0 0 0,0 0 0,1-1 0,0 1 0,7 5 0,42 28 0,-51-39-435,-28-7-20596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28.0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4930,'0'0'5531,"30"4"-3760,195 25 721,-224-29-2478,113 21 751,-102-18-669,0 1 0,0 0 0,0 1 0,-1 0 0,0 1 0,0 0 0,13 10 0,-21-12 139,1-1 0,0 1 0,-1 1 0,1-1 0,-1 0-1,0 1 1,-1 0 0,1-1 0,-1 1 0,0 0-1,0 0 1,0 1 0,-1-1 0,0 0 0,1 10 0,0 2 864,-2 1 1,0 0 0,-3 28-1,1-34-781,-1-1 1,0 1-1,-1-1 0,0 0 0,0 0 1,-1 0-1,-12 18 0,-53 68 665,62-87-905,-14 18 45,-1-1 0,-1-1-1,-1-2 1,-1 0 0,-32 21 0,55-43-191,1 0 0,-1 0 0,0-1 0,0 1 0,0-1 0,0 0 1,0 0-1,0 0 0,0 0 0,0 0 0,0-1 0,-1 1 1,-3-1-1,6-1-112,1 1 0,-1-1-1,0 0 1,1 1 0,-1-1 0,1 0 0,-1 0 0,1 0 0,-1 1 0,1-1 0,0 0-1,-1 0 1,1 0 0,0 0 0,0 0 0,0 0 0,0 0 0,0 0 0,0 0 0,0 1-1,0-1 1,0 0 0,0 0 0,0 0 0,1-2 0,-1-1-873,0-32-4635,0-15-1553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8.2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 40 4594,'0'0'15138,"-13"0"-7479,341-3-3907,1-1-3192,-288-2-1937,-58-7-7798,-6 6 1529,-5 1-4546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09.6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383 0 4738,'0'0'14692,"-11"2"-8609,-14 5-2484,-34 42-2526,42-34-1012,-35 25 0,12-12 20,27-18-63,0-1-1,0 0 1,0-1-1,-27 11 0,37-18-15,3-1-2,-1 0 1,1 0-1,-1 0 0,1 0 0,-1 0 0,1 0 0,-1 0 0,1 1 0,-1-1 0,1 0 0,-1 0 0,1 1 1,-1-1-1,1 0 0,0 1 0,-1-1 0,1 0 0,-1 1 0,1-1 0,0 0 0,-1 1 0,1-1 0,0 1 1,0-1-1,-1 1 0,1-1 0,0 1 0,0-1 0,0 1 0,0-1 0,-1 1 0,1-1 0,0 1 1,0 0-1,0-1 4,-1 0 0,1 0 1,-1 1-1,0-1 0,1 0 1,-1 0-1,1 1 1,-1-1-1,1 0 0,-1 1 1,1-1-1,-1 1 0,1-1 1,-1 0-1,1 1 0,0-1 1,-1 1-1,1-1 1,0 1-1,-1 0 0,1 0 1,-4 8-6,0 0 0,-1 0 1,0 0-1,0-1 1,-13 16-1,11-15 5,-7 3 46,15-12-55,0-1 0,0 1-1,0 0 1,0 0 0,0 0 0,0 0 0,0 0 0,0 0-1,1 0 1,-1 1 0,0-1 0,0 0 0,0 0 0,0 1-1,-1-1 1,1 1 0,0-1 0,2 2 0,18 9 70,37 25 0,12 7 42,-24-17-105,-31-16-9,1-1 0,1 0 1,-1-1-1,25 7 0,-33-12 241,-8-3-210,1 0 1,-1 1-1,0-1 1,1 0-1,-1 0 1,0 1 0,1-1-1,-1 0 1,0 0-1,1 0 1,-1 1-1,0-1 1,1 0 0,-1 0-1,0 0 1,1 0-1,-1 0 1,1 0-1,-1 0 1,0 0-1,1 0 1,-1 0 0,1 0-1,-1 0 1,0 0-1,1 0 1,-1 0-1,0-1 1,1 1 0,-1 0-1,1 0 1,-1 0-1,0 0 1,1-1-1,-1 1 1,0 0 0,0 0-1,1-1 1,-1 1-1,0 0 1,0-1-1,1 1 1,-1 0-1,0-1 1,0 1 0,0 0-1,1-1 1,-1 1-1,0 0 1,0-1-1,0 1 1,0-1 0,0 1-1,0 0 1,0-1-1,0 1 1,0 0-1,0-1 1,0 1-1,0-1 1,0 1 0,0 0-1,0-1 1,-1 0-1,1-430 179,5 391-1476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19.2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233 0 3265,'0'0'19665,"-1"6"-17928,-2 9-1284,-1-1-1,-1 0 1,0 0-1,-1 0 1,-11 18-1,-5 13 173,-84 208 1859,94-226-2274,1 1 0,1 0 0,2 0 0,0 1 0,2 1 0,-3 46 0,9-73-231,1-21-403,8-44-1970,24-85 0,-13 61-2954,-4 25-1785,2 2-3000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19.4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20 8100,'-3'-20'2482,"3"27"18,7 44 1469,-5-34-3207,14 132 4546,15 112 43,-26-237-5121,2 1 0,11 30 1,-14-48-255,-4-6-192,0-5-414,0-1 1,-1 1 0,1 0-1,-1-1 1,0 1 0,-1 0 0,1 0-1,-1-1 1,1 1 0,-1 0-1,-1 1 1,1-1 0,0 0 0,-1 1-1,-4-6 1,-4-6-3282,-13-18-6118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19.6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21 9044,'0'0'14471,"151"19"-14471,-117-19-112,-5-13-2369,0 0-3906,-5 0-7796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20.1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68 1 10549,'0'0'6365,"-3"26"-3742,-1 11-1803,-1 11 697,-13 56 1,-20 39 2238,38-147-3755,0-26 68,7-59 0,-5 78-54,0 1 0,1-1 1,1 1-1,-1 0 0,2 0 0,-1 0 1,1 0-1,1 1 0,6-10 0,-12 19-10,1-1-1,-1 0 0,1 0 1,0 1-1,-1-1 0,1 1 1,-1-1-1,1 0 1,0 1-1,-1-1 0,1 1 1,0 0-1,0-1 0,-1 1 1,1-1-1,0 1 1,0 0-1,0 0 0,0 0 1,-1-1-1,1 1 0,0 0 1,0 0-1,0 0 0,0 0 1,0 0-1,-1 0 1,1 1-1,0-1 0,0 0 1,0 0-1,0 1 0,-1-1 1,1 0-1,0 1 1,0-1-1,-1 1 0,1-1 1,0 1-1,-1-1 0,1 1 1,0 0-1,22 28 153,-23-28-152,20 36 924,22 55 0,1 5-255,-42-95-670,0 0 1,0 0-1,-1 0 1,1 0-1,1-1 1,-1 1-1,0 0 1,0 0 0,1-1-1,-1 1 1,1 0-1,-1-1 1,1 0-1,0 1 1,0-1 0,-1 0-1,1 0 1,0 0-1,0 0 1,0 0-1,0 0 1,0-1-1,0 1 1,0-1 0,1 1-1,-1-1 1,0 0-1,0 0 1,0 0-1,3 0 1,-3-1-3,-1 1 0,0 0 0,0 0 0,0-1 0,0 1 0,0-1 0,0 1 0,0-1 0,0 1 0,0-1 0,-1 0 0,1 1 0,0-1 0,0 0 0,0 0 0,-1 0 0,1 1 0,0-1 0,-1 0 0,1 0 0,-1 0 0,1 0 0,0-1 0,10-31 150,-8 23-61,9-28 125,-2-1-1,-2 0 1,7-76 0,-13 64-5888,-1-1-6140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20.4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1 304,'0'0'13172,"0"18"-9859,0 351 6844,0-175-9050,0-194-1139,0 1 1,0-1-1,0 0 0,0 1 1,0-1-1,0 1 1,0-1-1,0 0 0,0 1 1,0-1-1,0 0 0,0 1 1,1-1-1,-1 0 1,0 1-1,0-1 0,0 0 1,1 0-1,-1 1 0,0-1 1,0 0-1,1 0 1,-1 1-1,0-1 0,0 0 1,1 0-1,-1 0 0,0 1 1,1-1-1,-1 0 1,1 0-1,10-67-13162,-3 18 8733,1-25-2236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20.7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39 8 9204,'0'0'9018,"25"-1"-7946,129-5 1028,-152 6-1966,1 0 1,-1 0-1,0 0 1,0 0-1,1 1 1,-1-1-1,0 1 1,0-1-1,0 1 1,0 0-1,1 0 1,-1 0-1,0 0 0,0 0 1,-1 0-1,1 0 1,0 1-1,2 1 1,-2 0 108,-1-1 0,1 1 0,-1 0 1,0-1-1,0 1 0,0 0 0,0 0 0,0-1 1,-1 1-1,1 0 0,-1 0 0,0 0 0,1 0 0,-2 3 1,1 14 164,-2-1 1,0 0-1,-1 1 1,-2-1-1,1 0 1,-2-1-1,-1 1 1,-12 25-1,-169 379 1086,184-415-1472,3-7-34,0 1 0,0-1 0,0 1-1,1-1 1,-1 1 0,0 0-1,1-1 1,-1 1 0,1 0 0,0 0-1,0-1 1,0 1 0,0 2 0,0-2-895,-25-16-18126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21.8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34 21 2113,'0'0'12603,"-4"0"-10164,-26 0 12044,34 0-14261,668 0 685,-664-1-907,0 0 0,0 0 0,0 0 0,0-1 0,15-6 0,-11 3 0,-5 3-1876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22.6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215 55 1121,'0'0'17821,"-30"0"-7851,24 2-9925,0 0-1,0 0 1,1 0 0,-1 1 0,1 0-1,-1 1 1,1-1 0,0 1 0,-5 4 0,2-2-10,-45 40-6,-9 5-5,61-50-27,1-1-1,0 0 1,0 1-1,0-1 1,0 1-1,0-1 1,0 1-1,0-1 1,0 0 0,0 1-1,0-1 1,0 1-1,0-1 1,0 1-1,0-1 1,0 1-1,0-1 1,0 0-1,0 1 1,1-1-1,-1 1 1,0-1 0,0 0-1,0 1 1,1-1-1,-1 0 1,0 1-1,1-1 1,-1 0-1,0 1 1,1-1-1,-1 0 1,0 0-1,1 1 1,-1-1-1,0 0 1,1 0 0,21 17-40,-18-14 52,34 21 82,1-2 1,1-1-1,1-3 1,51 17-1,-82-31-87,119 35 55,-128-39-34,0 0 0,0 0 0,-1 1 0,1-1 0,0 0 0,0 0 1,-1 0-1,1 0 0,0 0 0,0 0 0,-1-1 0,1 1 0,0 0 0,0 0 0,-1 0 0,1-1 0,0 1 0,-1 0 0,1-1 1,0 1-1,-1-1 0,1 1 0,-1-1 0,1 1 0,0-1 0,-1 1 0,1-1 0,-1 1 0,0-1 0,1 0 0,-1 1 1,1-1-1,-1 0 0,0 1 0,1-1 0,-1 0 0,0 1 0,0-1 0,0 0 0,0 0 0,0 0 0,0 1 0,0-1 0,0-1 1,-4-44 1603,2 31-1423,-37-205-206,23 136 0,15 80-2831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28.2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7571,'0'0'10869,"161"0"-10500,-126 0-369,0 0-369,0 0-2032,0 0-2129,-10 0-2753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29.8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107 2 7459,'0'0'10229,"-6"29"-8103,-1-1-1548,-3 12 580,3 0 1,-6 75-1,12-3 2089,1-109-3176,0 0 1,0 0 0,1 1 0,-1-1-1,1 0 1,0 0 0,-1 0-1,1 0 1,1 0 0,-1 0-1,0 0 1,1 0 0,-1 0-1,1 0 1,0-1 0,0 1 0,0-1-1,0 1 1,1-1 0,-1 0-1,1 0 1,-1 0 0,6 3-1,-2-2-33,-1-1 0,0 0-1,1-1 1,-1 1-1,1-1 1,0 0-1,-1 0 1,1-1 0,0 1-1,0-1 1,0-1-1,8 0 1,-10 0-18,0-1 0,0 1 0,0-1 0,0 1 1,-1-1-1,1 0 0,0-1 0,-1 1 0,1 0 1,-1-1-1,0 0 0,0 0 0,0 0 0,0 0 0,-1 0 1,1-1-1,-1 1 0,0-1 0,0 0 0,2-5 1,3-8 79,-1 1 0,0-1 0,4-24 0,-3-4 47,-2 0-1,-2-83 1,-3 121-128,1 3-6,-1 1 0,0-1 0,-1 1-1,1-1 1,-1 1 0,1-1 0,-1 1 0,0 0 0,0-1-1,-1 1 1,1 0 0,-1 0 0,-2-4 0,3 5 25,-1 0-1,0 1 1,0-1 0,0 1 0,0-1 0,0 1 0,0 0-1,0 0 1,0 0 0,-1 0 0,1 0 0,0 1 0,-1-1-1,1 1 1,-1-1 0,1 1 0,0 0 0,-1 0 0,-3 0-1,-4-1 65,0 1 1,-1 0-1,1 1 0,0 0 0,-1 0 0,1 1 0,0 1 0,0-1 0,0 2 0,0-1 0,-11 7 0,-77 55-385,94-64 971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3:30.7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36 3009,'0'0'14330,"1"21"-11892,2 20-1396,16 256 5098,-19-231-4990,-1-40-692,1 1 0,2-1 1,7 43-1,-8-66-402,-1-5-160,-1-122-4705,-19-135 0,3 71 3163,11 152 8812,16 36-6470,41-1-448,-16 0 27,0 1 0,0 1 1,45 9-1,-70-8-175,-1 0 1,0 0-1,1 1 0,-1 1 1,0 0-1,0 0 0,-1 0 1,1 1-1,-1 1 0,0-1 1,-1 1-1,1 1 0,-1-1 1,0 1-1,-1 0 1,11 16-1,-15-20-32,0 1 0,0-1 0,-1 1 0,1 0 0,-1-1 0,0 1-1,0 0 1,-1 0 0,1 0 0,-1 0 0,0 0 0,0 5 0,0-7-42,0 0 0,0 0 0,-1 0 0,1 0-1,-1 0 1,1 1 0,-1-1 0,0 0 0,0 0 0,0-1 0,0 1-1,0 0 1,0 0 0,-1 0 0,1-1 0,0 1 0,-1-1 0,0 1-1,1-1 1,-1 1 0,0-1 0,-3 2 0,-13 3 0,-1 0-1,0-1 1,1-2 0,-1 0 0,-1 0-1,1-2 1,-37-2 0,42 1-40,-10 8 65,24-8-49,-1 0 0,1 0-1,0 1 1,-1-1 0,1 0 0,-1 0 0,1 0 0,0 1 0,-1-1-1,1 0 1,0 1 0,-1-1 0,1 0 0,0 1 0,-1-1 0,1 0 0,0 1-1,0-1 1,0 1 0,-1-1 0,1 0 0,0 1 0,0-1 0,0 1-1,0-1 1,0 1 0,0-1 0,0 1 0,0-1 0,0 1 0,0-1-1,0 0 1,0 1 0,0-1 0,0 1 0,0-1 0,0 1 0,0-1 0,1 1-1,-1-1 1,0 0 0,0 1 0,0-1 0,1 0 0,-1 1 0,0-1-1,1 1 1,-1-1 0,1 0 0,37 24 68,-11-8 87,274 173 1022,-271-174-1179,-22-12 0,-1 0 0,1 1 0,-1 0 0,0 1 0,0 0 0,11 9 0,-5-2-4,-9-13-195,-5-1 6,0-1 0,0 1 0,0 0 1,-1 0-1,1 0 0,-1 0 0,1 0 1,-1 0-1,0 0 0,-2-2 0,-23-23-6156,-3-10-4779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0.2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26 5218,'0'0'15546,"-2"-4"-13390,-8-14-174,7 14-427,186 12 1401,-79-2-2473,76 7-109,-148-6 551,-15-3-3570,-5-3-6456,-20-1 969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0.6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363 1 10917,'0'0'11480,"-17"8"-10381,-66 38 146,-108 56 471,177-96-1686,7-3-11,1-1 0,-1 1 0,1 1 0,0-1 0,-11 10 1,16-12-23,0 0 0,0 1 0,0-1 0,1 0 1,-1 1-1,0-1 0,1 1 0,-1-1 1,1 0-1,-1 1 0,1 0 0,0-1 0,0 1 1,0-1-1,0 1 0,0-1 0,0 1 1,0-1-1,0 1 0,0-1 0,1 1 1,-1-1-1,1 1 0,-1-1 0,1 1 0,1 1 1,0 2 39,0 0 0,1 0 1,0 0-1,0 0 1,7 7-1,9 6 268,1-1 0,0-1 0,36 22-1,-20-15-101,-5-2-111,1-2-1,1-1 1,1-1 0,50 17 0,-63-32-1295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1.1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73 0 9156,'0'0'5195,"-5"29"-1973,-3 7-2132,-2 8 470,2 0 1,-3 46-1,10-71-859,0 0 1,1 1-1,0-1 0,7 33 1,-6-48-639,0 1 1,0 0-1,1 0 1,-1-1-1,1 1 1,0-1 0,1 0-1,-1 1 1,1-1-1,0 0 1,0 0-1,0-1 1,0 1 0,1-1-1,-1 1 1,1-1-1,0 0 1,0 0-1,0-1 1,1 1-1,-1-1 1,0 0 0,1 0-1,6 1 1,-5-2-44,0 0 1,1 0 0,-1-1 0,0 0 0,0 0-1,1 0 1,-1-1 0,0 0 0,0 0 0,0-1-1,0 0 1,0 0 0,0 0 0,0-1-1,-1 0 1,1 0 0,-1 0 0,0-1 0,0 1-1,0-1 1,9-9 0,0-2 0,-1 0-1,0 0 1,-1-1 0,-1-1 0,15-28-1,-19 31-78,-1-1-1,0 0 1,-1 0 0,-1-1-1,0 1 1,-1-1-1,-1 0 1,0 0-1,-1-28 1,-1 39 51,0 0-1,0 1 1,0-1-1,-1 0 1,0 1-1,0-1 1,0 1 0,0-1-1,-1 1 1,0-1-1,-3-6 1,3 8 15,-1 1 0,1 0 0,0-1 1,-1 1-1,1 0 0,-1 0 0,1 1 1,-1-1-1,0 0 0,0 1 0,0 0 0,0-1 1,0 1-1,0 0 0,0 1 0,0-1 0,-6 0 1,-8-1 140,0 1 0,0 1 1,0 0-1,0 1 1,0 1-1,-32 7 0,13 2-45,1 2-1,-36 16 0,63-25 178,-2 1-2097,7 7-6043,22-5-10085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1.4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103 0 5635,'0'0'11970,"-6"27"-9625,5-26-2316,-59 208 5244,52-184-4656,1 0 0,1 0 0,1 1 0,1-1 0,-1 50 1,5-70-609,0 0 0,0-1 0,0 1 0,1 0 0,-1-1 0,1 1 0,0-1 0,1 1 0,-1-1 0,1 1 0,0-1 0,0 0 0,0 0 0,0 0 0,1 0 0,0 0 0,0 0 1,0-1-1,0 1 0,1-1 0,-1 0 0,1 0 0,-1 0 0,1 0 0,0-1 0,1 0 0,6 3 0,-4-1-111,0-1-1,0-1 1,0 0 0,1 0-1,-1 0 1,0-1-1,1 0 1,-1 0 0,1-1-1,0 0 1,-1 0 0,1 0-1,-1-1 1,1-1-1,-1 1 1,1-1 0,9-4-1,-8 2-850,-1 0 1,1-1-1,-1 0 0,0 0 0,-1-1 0,1 0 1,-1 0-1,8-9 0,19-24-9529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1.8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156 0 10325,'0'0'9820,"-10"23"-7419,-3 6-1585,0 2 215,-2-1 0,-26 41 0,23-45-557,8-12-332,1 1-1,0 0 1,-7 17-1,15-29-202,10-20-747,7-4 379,118-148-925,-131 166 1354,1 0 0,-1 1-1,0-1 1,1 1 0,0-1-1,-1 1 1,6-2 0,-5 21 749,5 53 479,-7-48-801,0-1 1,1 0-1,2 0 0,0 0 0,1-1 0,14 33 0,-19-50-421,1-1-1,0 1 0,0 0 1,0 0-1,0-1 0,0 0 1,0 1-1,1-1 0,-1 0 1,1 0-1,0 0 0,-1 0 1,1-1-1,0 1 0,0-1 1,0 1-1,0-1 0,0 0 1,1-1-1,-1 1 0,0 0 1,0-1-1,1 0 0,-1 1 1,0-1-1,1-1 0,-1 1 1,0 0-1,0-1 0,1 0 1,-1 0-1,0 0 0,0 0 1,0 0-1,0 0 0,0-1 1,0 0-1,0 1 0,-1-1 1,1 0-1,-1-1 0,1 1 1,-1 0-1,3-3 0,9-13 63,0-1 0,-1-1 0,0 0 0,-2 0 0,-1-1 0,0 0 0,-2-1 0,0 0 0,-1-1 0,4-31-1,-10 7-1291,-1 37-3043,0 1-3546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2.1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73 0 10629,'0'0'12336,"25"24"-10354,83 82-239,-91-88-1363,-1 1 0,0 0 0,-1 1 0,12 22 0,-19-28-199,0 0-58,0 0 1,-1 0-1,-1 1 1,0 0 0,-1 0-1,-1 0 1,0 0 0,-1 1-1,1 16 1,-4-22-95,1 0-1,-2 0 1,1 0-1,-1-1 1,-1 1 0,0 0-1,0-1 1,-1 1-1,0-1 1,-1 0 0,1 0-1,-2 0 1,0 0-1,0-1 1,-11 14 0,4-9-109,0-1 1,-1 0 0,-1-1 0,0-1-1,-1 0 1,0 0 0,0-2-1,-1 0 1,0-1 0,-28 9 0,-2-5-3911,1-8-3509,13-3-9308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4.1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371 27 7491,'0'0'15047,"-15"-4"-13419,3 0-1338,-3 0 27,1 0 1,-2 1 0,1 0-1,0 1 1,-20 0-1,20 2-109,1-1-80,0 1 0,1 1-1,-1 0 1,0 1 0,1 0 0,-24 7-1,19-2-70,10-4-47,0-1-1,0 2 0,0-1 0,1 1 0,-1 0 1,1 1-1,-11 8 0,16-11-17,1 0 1,0 0 0,0 0-1,0 0 1,0 0-1,0 0 1,1 0-1,-1 1 1,1-1-1,-1 0 1,1 0-1,0 1 1,0-1-1,0 0 1,0 1-1,1 1 1,8 37-261,-2-28 229,0-1-1,1 0 0,1 0 1,0 0-1,0-1 1,1 0-1,13 10 1,9 11 32,19 20 10,-34-37 5,-1 0 0,-1 1 0,0 1 0,-1 0 0,-1 1 0,-1 0 0,12 23 0,-22-38 6,-1 0-1,1 1 1,-1-1-1,0 0 1,0 1 0,0-1-1,0 1 1,-1 0-1,1-1 1,-1 1 0,0-1-1,0 1 1,0 0-1,0-1 1,-1 1 0,0-1-1,1 1 1,-1-1-1,-1 1 1,1-1 0,0 0-1,-1 1 1,0-1-1,1 0 1,-1 0 0,-1 0-1,1 0 1,0-1-1,-1 1 1,1 0 0,-1-1-1,0 0 1,0 0-1,0 0 1,0 0 0,0 0-1,0 0 1,-6 1-1,-6 3-21,-1-1 0,0-1-1,0-1 1,0 0 0,0-1 0,-1 0-1,-17-2 1,22 1-149,-18-1-37,29-1 125,0 1 0,-1 0-1,1 0 1,0 0 0,0-1-1,0 1 1,0-1 0,0 1 0,0-1-1,0 1 1,-1-1 0,2 0-1,-1 1 1,0-1 0,0 0 0,0 0-1,0 0 1,0 1 0,1-1-1,-2-2 1,3 6 40,0 1 1,-1-1-1,1 0 0,-1 0 1,0 1-1,0-1 0,0 0 1,-1 6-1,0 10 44,7 438 1324,-8-260-7266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4.9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96 0 480,'0'0'12491,"-10"5"-10837,8-5-1569,-2 2 59,0 0 0,0 0 0,0 0-1,0 0 1,0 0 0,0 1 0,0 0 0,1 0 0,0 0-1,-1 0 1,1 0 0,0 1 0,1-1 0,-1 1-1,1 0 1,-1 0 0,1 0 0,-2 6 0,-3 18 757,2 1 0,2 0 0,0 0 0,2 0 0,4 52 0,-3-72-715,1 1-24,0-1 0,1 1 0,0 0 0,1 0 0,0-1 0,0 0 0,1 1 0,0-1 0,1 0 1,0-1-1,0 1 0,12 13 0,-14-18-142,1 0 0,-1 0-1,1-1 1,0 1 0,0-1 0,0 0 0,1 0 0,-1-1 0,1 1 0,0-1-1,-1 0 1,1 0 0,0 0 0,0-1 0,0 0 0,1 0 0,-1 0 0,0 0-1,0-1 1,0 0 0,1 0 0,-1-1 0,0 1 0,0-1 0,0 0 0,10-4-1,-9 3 50,0-1 0,0 0-1,0 0 1,-1 0-1,1-1 1,-1 0 0,0 0-1,0 0 1,0-1 0,-1 0-1,1 0 1,-1 0-1,4-8 1,-2 4 42,-2 0 0,1 0 1,-1-1-1,-1 0 0,0 0 0,0 0 0,-1 0 0,2-12 1,-3 10-36,0 1 0,-1 0 0,0 0 1,-1 0-1,0-1 0,0 1 0,-1 0 1,-1 0-1,0 0 0,0 1 0,-1-1 1,-1 1-1,0 0 0,0 0 0,-1 0 1,-12-15-1,12 18-1,0 0-1,-1 1 1,0 0 0,0 0 0,0 1 0,-1 0-1,-12-6 1,15 9-29,1 0 0,-1 1 0,0 0 0,0 0 0,1 0 0,-1 0 0,0 1 0,0 0 0,0 0 0,0 0 0,0 1-1,0-1 1,0 1 0,1 0 0,-1 1 0,-5 1 0,-12 7-203,-9 2 230,7-9-5084,26-16-5498,6 0 2329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28.4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5507,'0'0'14406,"5"0"-14598,10 0-2337,0 7-2433,-5 0-1569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5.2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96 0 6467,'0'0'10199,"-9"25"-8774,6-15-1242,-16 45 1442,-18 87 1,27-95-962,2 0 0,3 1 0,1 0 1,4 59-1,1-101-641,0 1 0,0-1 0,1 0 0,0 1 0,0-1 0,0 0 0,1 0 0,0 0 0,0-1 0,0 1 0,1-1 0,0 0 0,0 0 0,0 0 0,1 0 0,0-1 0,0 1 0,0-1 0,0-1 0,10 7 0,-5-5-394,0 0 1,1-1 0,-1 0 0,19 4 0,-16-5-1502,1 0 1,-1-2-1,19 1 0,-31-2 1541,0 0-1,0 0 0,0 0 1,0 0-1,0 0 0,0 0 0,0 0 1,0-1-1,1 1 0,-1 0 1,0-1-1,0 1 0,0-1 0,0 1 1,-1-1-1,1 1 0,1-2 1,14-25-9690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5.7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98 27 9332,'0'0'9663,"-4"25"-7766,1 3-1301,-2 14 847,-17 72 0,19-103-1192,-1 5 58,0-1 0,0 0 0,-2 0-1,0 0 1,0-1 0,-2 0-1,-14 22 1,22-58-717,0 12 262,4-106-1301,-2 104 1309,0 0 0,0 0 0,1 0 0,1 0 0,0 0 0,0 1 0,9-16 0,-12 26 134,-1 1 1,0-1 0,0 1-1,1-1 1,-1 1 0,0-1 0,1 1-1,-1-1 1,0 1 0,1-1-1,-1 1 1,1 0 0,-1-1-1,1 1 1,-1 0 0,0-1 0,1 1-1,0 0 1,-1 0 0,1-1-1,-1 1 1,1 0 0,-1 0-1,1 0 1,-1 0 0,1 0 0,0 0-1,-1 0 1,1 0 0,-1 0-1,1 0 1,0 0 0,0 1 17,0-1 0,1 1 0,-1 0 0,0 0 0,0 0 0,0-1 0,-1 1 0,1 0 0,0 0 0,0 1 0,0-1 0,-1 0 0,1 0 0,0 2 0,92 228 2862,-86-218-2795,0 0 0,14 21 0,-17-29-71,-1 0 0,1-1-1,0 1 1,1-1 0,-1 0 0,1 0 0,-1-1 0,1 1 0,7 3 0,-11-7-10,0 0 1,0 0-1,0 0 1,-1 0 0,1 1-1,0-1 1,0-1-1,0 1 1,0 0 0,-1 0-1,1 0 1,0 0 0,0 0-1,0-1 1,-1 1-1,1 0 1,0-1 0,0 1-1,-1-1 1,1 1 0,0-1-1,-1 1 1,1-1-1,-1 1 1,1-1 0,0 0-1,-1 1 1,0-1 0,1 0-1,-1 1 1,1-1-1,-1 0 1,1-1 0,13-31 111,-12 25-48,5-14 116,0-1 0,-2-1 0,0 1 0,1-40 0,-5-100-1821,-3 77-5867,2 73 881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6.1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7603,'0'0'11937,"15"12"-10355,-12-10-1518,24 19 1041,-2 1 1,0 1 0,41 49 0,-49-48-911,-1 0-1,-1 2 1,-1 0-1,-1 0 1,-2 1-1,0 0 1,-2 1-1,-1 1 1,-1-1 0,-2 1-1,-1 0 1,1 48-1,-4-47 14,-2 0 0,-1-1 1,-2 1-1,0 0 0,-2-1 0,-2 0 0,-16 42 0,18-55-71,4-10-92,0-1 1,0 1-1,-1-1 1,0 0 0,0 0-1,0 0 1,-7 8 0,8-12-291,-1 0 1,-1 0-1,1-1 1,0 1-1,0-1 1,0 0-1,0 0 1,0 0 0,0 0-1,-6-1 1,-1 0-2630,-4 1-2905,4 0-3179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7.6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 3057,'-1'0'16996,"10"0"-16021,317 0 3795,-238-7-5813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7.9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404 0 7812,'0'0'10463,"-22"19"-9102,-144 113 730,-32 12-405,197-143-1685,0-1-1,0 1 1,0 0-1,0-1 1,0 1 0,0 0-1,0 0 1,0-1-1,0 1 1,1 0-1,-1 0 1,0 0-1,0 0 1,1 0-1,-1 0 1,1 0-1,-1 1 1,1-1-1,-1 0 1,1 0-1,0 0 1,-1 0-1,1 1 1,0-1-1,0 0 1,0 0 0,0 0-1,0 1 1,0-1-1,0 0 1,1 0-1,-1 1 1,0-1-1,1 0 1,-1 0-1,1 0 1,-1 0-1,1 0 1,-1 0-1,1 0 1,1 1-1,2 3 19,1-1 0,-1 0-1,1-1 1,0 1-1,0-1 1,8 4 0,-2-1 130,23 13 108,0-2 0,1-1 0,1-1 1,61 15-1,-81-25-297,10 2-1287,-8-6-5006,-9-1 621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8.5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77 33 6275,'0'0'3297,"-6"26"116,-5 12-2204,-28 133 3736,35-134-2689,1 59-1,3-95-2225,0 2 45,-1 0 1,1 0-1,0 1 0,0-1 0,1 0 1,-1 0-1,1 0 0,0 0 0,-1 0 1,1 0-1,0 0 0,1 0 0,-1 0 1,1-1-1,-1 1 0,1 0 0,0-1 1,0 1-1,0-1 0,0 0 0,0 0 0,0 0 1,1 0-1,-1 0 0,6 3 0,-1-3-17,0 1 0,1-2 0,0 1 0,-1-1 0,1 0-1,0 0 1,-1-1 0,1 0 0,9-2 0,-7 1-12,-1-1 0,1 0 0,-1 0 0,0-1 0,0-1 0,0 1 0,0-1 0,-1-1 0,1 0 0,-1 0 0,0 0 0,0-1 0,-1 0 0,11-12 0,-10 10-12,-1 0 0,0-1 0,-1 0 0,0 0 0,0 0 0,-1-1 0,0 0 0,-1 0 0,0 0 0,0 0 0,-1-1 0,0 0 0,0-10 0,-1 3 66,-1 1 1,-1-1-1,-1 1 1,0-1-1,-1 1 1,-1 0-1,-8-27 1,9 38-55,0 0 0,0 1-1,0-1 1,-1 1 0,0 0 0,0 0 0,0 0-1,-1 0 1,0 0 0,0 1 0,0-1 0,0 1-1,-1 0 1,1 1 0,-1-1 0,0 1 0,0 0 0,0 0-1,-1 0 1,1 1 0,-1 0 0,0 0 0,1 0-1,-1 1 1,-9-2 0,-11 2 117,1 1 0,-1 1 0,0 1-1,-39 9 1,39-6-153,6-4-647,58-1-19914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8.7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40 1 3121,'0'0'10827,"0"18"-8554,0-6-1777,1 18 1143,-2 0 0,-10 58 0,2-46-190,1 1-1,-3 72 1,11-90-1188,-1-14-196,1 1 1,0-1 0,1 1-1,0 0 1,1-1-1,4 15 1,-5-23-76,0 0 1,1 0 0,-1 0 0,1-1 0,0 1 0,0-1-1,0 1 1,0-1 0,0 0 0,0 0 0,0 0-1,1 0 1,-1 0 0,1 0 0,0-1 0,-1 1 0,1-1-1,0 0 1,0 0 0,0 0 0,0 0 0,0 0-1,0 0 1,0-1 0,0 0 0,0 0 0,0 0 0,6 0-1,-2 0-235,1-1 0,0 0 0,0 0 0,-1-1-1,1 0 1,0 0 0,-1-1 0,0 0-1,0 0 1,8-5 0,0-2-1258,0 0 1,-1-1-1,17-17 0,6-12-4633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9.1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1 178 7075,'0'0'11955,"18"-18"-11328,30-26-442,74-52 1,-114 89-178,-7 6-11,0 0-1,0 0 0,1-1 0,-1 2 0,0-1 1,0 0-1,1 0 0,-1 0 0,0 1 1,1-1-1,-1 0 0,1 1 0,-1-1 1,3 1-1,-4 0-55,0 2-13,1 51 555,0-9 786,-1-1 0,-2 0 0,-3 1-1,-10 48 1,-5 1-66,15-61-1032,-1-2 0,-2 1-1,-14 35 1,65-169-9367,-19 45 2572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29.4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1 4434,'0'0'9594,"25"7"-7561,82 29-6,-99-32-1708,1 0-1,-1 0 0,0 1 0,-1 0 1,1 0-1,-1 1 0,0 0 0,0 0 1,-1 1-1,0 0 0,0 0 0,0 0 1,-1 1-1,0 0 0,-1 0 1,7 16-1,-5-13-22,-2 1 0,1 0 0,-2 0 0,1 1 0,-2-1 0,1 1 0,-2-1 0,0 1 0,0 0 0,-1 0 0,-1-1 0,-3 18 1,1-14-60,-1 0 1,-1 0 0,-1 0 0,0-1 0,-1 0 0,0 0-1,-1 0 1,-18 22 0,23-33-244,-13 18 295,-1 0 0,-28 27 0,40-44-423,-1-1 0,1 1 0,-1-1 0,1 0 0,-1 0 0,-1-1 0,1 1 0,0-1 0,-1-1 0,1 1 0,-1-1 0,0-1 0,0 1 0,0-1 0,-7 1 0,12-2-237,1 0 0,-1 0 0,1 0 1,0-1-1,-1 1 0,1 0 0,0 0 0,-1-1 0,1 1 1,0-1-1,-1 1 0,1-1 0,0 0 0,0 1 0,-1-1 1,1 0-1,0 0 0,0 0 0,0 0 0,0 0 0,0 0 1,0 0-1,0 0 0,1 0 0,-1 0 0,0-1 0,0-1 0,-10-22-11191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30.3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4786,'0'0'14103,"160"13"-13127,-116-13-128,-1 6-463,-9 1-129,-4-1-128,-6-6-128,0 0 0,-4 0-1313,-6 0-2160,-4-6-1954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28.9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36 1 304,'0'0'11181,"-3"21"-7451,-29 323 4831,32-340-8582,0 0 0,0 0 0,0 1 0,1-1-1,0 0 1,0 0 0,0 1 0,0-1 0,1 0 0,-1 0 0,1-1-1,0 1 1,0 0 0,1 0 0,-1-1 0,1 0 0,-1 1 0,1-1-1,0 0 1,1 0 0,-1-1 0,0 1 0,1 0 0,-1-1 0,1 0-1,0 0 1,0 0 0,0-1 0,0 1 0,0-1 0,0 0-1,0 0 1,1 0 0,-1-1 0,0 1 0,0-1 0,1 0 0,-1-1-1,0 1 1,7-2 0,-6 1-12,-1 0-1,0-1 0,1 1 1,-1-1-1,0 0 1,0 0-1,0 0 0,0-1 1,-1 0-1,1 1 1,-1-1-1,1 0 0,-1-1 1,4-5-1,7-8 146,19-34 0,-17 25-48,-3 5 345,-1 0 0,-1-1 0,-1 0 0,-1-1 0,11-43 1,-17 48-11,-1 1 1,-1-32 0,-1 45-223,0 3 559,-4 2-654,0 1 0,1 0-1,-1 0 1,1 0 0,-1 0-1,1 1 1,0 0 0,0-1-1,0 1 1,0 0 0,0 0-1,1 1 1,-1-1 0,-2 6-1,-1 1-57,1 0 0,0-1 0,1 2 0,-5 14 0,7-15 19,-1-1-1,2 1 1,-1 0-1,2-1 1,-1 1-1,1 0 1,0 0-1,1 0 1,3 14-1,-3-19-22,1 0-1,0 0 1,0 0-1,0 0 0,0-1 1,1 1-1,-1-1 1,1 0-1,0 1 1,1-1-1,-1-1 0,1 1 1,-1 0-1,1-1 1,0 0-1,1 0 1,-1 0-1,0 0 0,8 2 1,6 2-193,0-1 0,1-1 0,0-1 1,0-1-1,0-1 0,1 0 0,-1-1 1,21-2-1,-38 1 98,1 0-369,1 0 1,-1 0 0,0 0-1,1 0 1,-1-1 0,1 1-1,-1-1 1,0 0-1,0 0 1,1 0 0,-1 0-1,0-1 1,0 1 0,0-1-1,3-2 1,11-15-6838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30.5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66 4690,'0'0'13766,"146"-6"-12501,-112-1-721,0 1-480,0-1-64,-5 0-624,0-6-2417,-9-6-1778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30.8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10645,'0'0'10076,"29"5"-9168,1 0-638,0 0 69,0 1 0,0 2 1,55 22-1,-64-22-263,-1 1 0,0 1 0,28 19-1,-43-25-28,1-1 0,-2 1-1,1 1 1,0-1-1,-1 1 1,0 0-1,0 0 1,-1 0 0,1 0-1,-1 1 1,0-1-1,0 1 1,-1 0 0,0 0-1,0 0 1,0 0-1,1 9 1,-2-4 225,-1 0 0,0 0 0,0 0-1,-1 0 1,-1 0 0,1 0 0,-2-1 0,0 1 0,0-1 0,-1 1 0,-8 16 0,-4 2 207,-2 0 1,-31 37-1,3-3-293,-13 15-170,50-69-230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31.4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70 1 2561,'0'0'5480,"-9"27"-1705,-1 0-2832,-1 3 303,2 1 1,1-1-1,-8 59 0,14-72-588,0 2 161,0 0 1,2 0-1,1 23 1,-1-39-735,0 1 0,0-1 0,1 1 0,0-1 0,0 1 0,0-1 1,0 1-1,0-1 0,1 0 0,-1 0 0,1 1 0,0-1 0,0 0 1,0-1-1,0 1 0,1 0 0,-1-1 0,1 1 0,0-1 0,-1 0 0,1 1 1,0-1-1,4 1 0,0 0-44,1-1 0,-1 0 0,1-1-1,-1 1 1,1-1 0,0-1 0,-1 0 0,1 0 0,0 0 0,-1-1 0,1 0 0,0 0 0,-1-1 0,0 0-1,1-1 1,-1 0 0,0 0 0,0 0 0,0-1 0,12-8 0,-6 2 11,0 0 0,0 0 0,-1-1 1,-1-1-1,0 0 0,-1 0 0,0-1 0,15-26 0,-22 34-30,0-1 0,-1 1 0,1-1 0,-1 0-1,0 0 1,-1 0 0,1 0 0,-1 0-1,0-1 1,-1 1 0,0 0 0,0 0-1,0-1 1,-1 1 0,1 0 0,-1 0 0,-3-8-1,1 7 11,0 1-1,0-1 1,0 1-1,-1 0 1,0 0-1,0 0 1,-1 1-1,1 0 1,-1 0-1,0 0 1,-1 0-1,1 1 1,-1 0-1,-7-5 1,-24-8-817,-22 4 3970,-2 9-5352,23 3-8133,37 1 9853,17 0-8920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31.7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195 1 5539,'0'0'15140,"-25"22"-13563,-76 82 29,93-95-1351,1 1 1,0 0-1,1 0 1,0 0-1,0 1 1,1-1-1,1 2 0,-7 20 1,8-14 171,0 1 0,1 0 0,2 30 0,-1-41-346,1 0 1,1 0-1,-1 1 0,2-1 1,-1 0-1,5 13 1,-5-18-78,0 0 0,1 0 0,0-1 0,-1 1 0,1-1 0,0 0 0,0 1 0,0-1 0,0 0 0,1 0 0,-1 0 0,1 0 0,-1-1 0,1 1 0,0-1 1,-1 1-1,1-1 0,0 0 0,5 1 0,0 1-115,0-1 1,1 0 0,-1-1-1,1 1 1,-1-2 0,1 1 0,0-1-1,-1-1 1,1 1 0,-1-1-1,1-1 1,-1 0 0,1 0-1,-1-1 1,0 0 0,0 0-1,0 0 1,-1-1 0,10-7-1,12-11-4836,33-32-1,-22 19-4747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32.2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180 19 3522,'0'0'17968,"-14"24"-15933,4-6-1654,-101 167 2579,92-159-2688,-7 9-507,28-52-1262,3-2 1071,0 1 0,1-1 0,1 1 0,17-30 1,-3 12-77,31-42 1,-47 71 467,-3 3 21,1 0 1,0 0-1,0 0 0,0 0 0,1 0 1,-1 1-1,1-1 0,0 1 1,0 0-1,0 0 0,8-3 0,-11 5 43,0 1 0,0 0 0,1 1 0,-1-1 0,0 0 0,0 0 0,0 0 0,0 1 0,0-1 0,1 1 0,-1-1 0,0 1 0,0-1 0,0 1 0,0-1 0,0 1-1,-1 0 1,1 0 0,0-1 0,0 1 0,0 0 0,-1 0 0,1 0 0,0 0 0,-1 0 0,1 0 0,-1 0 0,1 1 0,17 39 752,-15-32-562,15 45 1090,-2 1 1,9 65 0,5 18-174,-16-92-922,-13-44-204,0 1 1,0 0-1,1-1 1,-1 1-1,1-1 1,-1 1-1,1-1 1,0 0-1,0 0 1,0 1-1,0-1 1,0-1-1,4 4 1,-5-5-15,0 0 0,0 0 0,-1 0 0,1 0 0,0 0 0,0-1 0,0 1 0,0 0 0,-1 0 0,1-1 0,0 1 0,0 0 0,0-1 0,-1 1 0,1-1 0,0 1 0,-1-1 0,1 0 0,0 1 0,-1-1 0,1 0 0,-1 1 0,1-1 0,-1 0 0,1 1 0,0-2 0,2-2-12,9-13-21,-1 0 0,-1 0 1,9-19-1,14-25-11,-4 9-48,-2-2 0,22-59 0,-43 91 59,3-3-478,-8 24-339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59:32.5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103 1 11205,'0'0'11109,"19"25"-9545,65 84-172,-71-91-974,0 1 0,-1 0-1,0 1 1,-2 0 0,14 38-1,-20-44-259,-1 0-1,0 0 0,-1 0 1,-1 0-1,0 1 0,-1-1 0,0 0 1,-5 23-1,4-30-86,-1 0 0,0-1 1,0 1-1,-1 0 0,0-1 0,0 1 1,-1-1-1,0 0 0,0 0 0,-7 8 1,-9 7 177,-28 24 0,13-12-114,10-8-25,12-10-51,-1-1 0,-1 0 0,0-1 0,-1 0 0,0-2 0,-24 14 0,38-24-174,2-6-668,1 0 0,-1 1 1,1-1-1,0 1 0,0-1 0,1 1 0,-1-1 1,5-7-1,-4 6-416,17-38-8144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1:45.5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 53 5042,'0'0'9698,"2"5"-9238,-5-8-3174,-12-20-685,-3-8-1302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1:46.9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5475,'0'0'11159,"5"2"-9950,-2 0-974,0-1 0,-1 1 1,1 0-1,-1 0 0,1 0 0,-1 0 1,0 0-1,0 1 0,0-1 0,0 0 0,0 1 1,0 0-1,2 5 0,-1 0 321,1 1 0,-1-1-1,-1 1 1,3 14 0,-1 9 1199,0 58 1,20 341 997,-20-368-2552,-3-31 37,8 38 1,-9-69-178,-1 0-33,1 0 1,0 0-1,0 0 1,0 0-1,0-1 1,0 1-1,0 0 0,0 0 1,0 0-1,1 0 1,-1-1-1,0 1 1,0 0-1,1 0 1,-1 0-1,0-1 1,1 1-1,-1 0 1,1 0-1,0 0 1,0-22-1008,-1-82-7540,0 57 1036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1:48.5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8436,'0'0'14150,"9"1"-12906,388 52 2328,-332-51-3510,-43-3-33,-1 1 1,1 1 0,0 2-1,0 0 1,-1 1-1,1 1 1,25 9 0,-38-10 17,0-1 0,1 0 0,-1-1 0,17 2 0,22 6 43,-42-9-87,0 1 0,-1-1-1,1 0 1,0 0 0,0 0-1,7-1 1,60 7 50,-72-7-15,19 0 18,17 0 14,-15 1-65,0-1 0,-1-1 0,32-5 0,-34 4-12,-17 2 7,-1 0-1,0 1 1,0-2 0,1 1-1,-1 0 1,0 0-1,1 0 1,-1-1-1,0 1 1,0 0 0,1-1-1,-1 1 1,0-1-1,1 0 1,-2 1 16,0-1 0,1 1 0,-1 0 0,0 0 0,0-1 0,0 1 0,0 0 0,0 0 0,1 0 0,-1-1 0,0 1 0,0 0 0,0 0 0,1 0 1,-1 0-1,0 0 0,0 0 0,1-1 0,-1 1 0,0 0 0,0 0 0,1 0 0,-1 0 0,0 0 0,0 0 0,1 0 0,-1 0 0,0 0 0,0 0 0,1 0 0,-1 0 0,0 0 0,0 0 0,1 0 0,-1 0 0,0 1 0,0-1 0,0 0 0,1 0 0,-1 0 1,0 0-1,0 0 0,1 0 0,-1 1 0,0-1 0,0 0 0,0 0 0,0 0 0,1 1 0,-1-1 0,0 0 0,0 0 0,0 1 0,0-1 0,0 0 0,0 0 0,0 0 0,0 1 0,1-1 0,5 20 1445,-5-15-1227,15 62 480,14 129-1,-14-69-299,24 152-414,-33-207 0,-6-50 0,1-1 0,1 0 0,1 0 0,7 24 0,-12-45 0,1 1 0,-1 0 0,0-1 0,1 1 0,-1 0 0,0-1 0,0 1 0,0-1 0,0 1 0,1-1 0,-1 0 0,0 1 0,0-1 0,0 0 0,0 0 0,0 1 0,0-1 0,0 0 0,0 0 0,0 0 0,-1 0 0,-34 3 0,33-2 0,-246 2 0,137-5 0,21 0 0,33 0 0,0 3 0,-66 8 0,87-5 0,-58-1 0,81-3 0,10 1 0,3 3-213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27.9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0 704,'0'0'12278,"-10"0"-12118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01.2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1 1313,'0'0'18120,"-2"0"-17096,1 0-1,-1 0 1,1 0-1,-1 0 1,1 0 0,-1 0-1,1 0 1,-1 0 0,1 1-1,-1-1 1,1 0 0,-2 2-1,-1 15-1018,0 0-1,2 1 0,0-1 0,1 1 1,1 0-1,2 22 0,0 9-7,-3 28 3,6 136 0,5-183 0,-8-27 0,-1 0 0,1 1 0,-1-1 0,0 1 0,0-1 0,0 1 0,0-1 0,-1 1 0,1 4 0,9 33 0,-11-35 0,1-5 0,0 0 0,0 0 0,0 0 0,0 0 0,0 0 0,0 0 0,0 0 0,0 0 0,0 0 0,0 0 0,1 0 0,-1 0 0,0 0 0,1 0 0,-1 0 0,0 0 0,1 0 0,-1 0 0,1-1 0,1 3 0,-2-3 0,0-1 0,0 1 0,1 0 0,-1 0 0,0 0 0,0 0 0,1 0 0,-1 0 0,0 0 0,0 0 0,1 0 0,-1 0 0,0-1 0,0 1 0,0 0 0,1 0 0,-1 0 0,0 0 0,0-1 0,0 1 0,0 0 0,0 0 0,1-1 0,-1 1 0,0 0 0,0 0 0,0 0 0,0-1 0,0 1 0,0 0 0,0 0 0,0-1 0,0 1 0,0 0 0,0 0 0,0-1 0,0 1 0,0 0 0,0 0 0,0-1 0,0 1 0,0 0 0,0 0 0,0-1 0,0-16 0,0 14 0,0-245 0,0 246 6,0 2-12,0-1 0,0 1 0,0-1 0,0 1 0,0-1 0,0 1 0,0 0 0,0-1 0,0 1 0,0-1 0,0 1 0,0-1 0,0 1 0,0-1 0,0 1 0,0 0 0,-1-1 0,1 1 0,0-1 0,0 1 0,0 0 0,-1-1 0,1 1 0,0 0 0,-1-1 0,1 1 0,0 0 0,-1-1 0,1 1 0,0 0 0,-1 0 0,1-1 0,-1 1 0,1 0 0,0 0 0,-1 0 0,1 0 0,-1-1 0,1 1 0,-2 0 0,-18 0-22676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28.2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1 0 672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28.5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77 202 672,'-57'50'3498,"37"-45"18345,22-8-22186,4-5 485,2 0 0,-1 1-1,1 0 1,0 0 0,0 1 0,13-8-1,63-31 669,-51 29-771,31-19-1,59-29 42,-94 58-80,-26 6 0,0 0 0,0-1 0,0 1 0,0-1 0,0 0 0,-1 1 0,1-1 0,0-1 0,0 1 0,-1 0 0,1-1 0,2-1 0,20-15-7326,-55 25 381,-13 5-5421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28.9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162 1 7523,'0'0'13364,"-8"6"-12422,-8 10-559,0 0 1,1 1 0,0 0-1,2 1 1,0 1 0,1 0-1,0 1 1,2 0-1,-14 40 1,21-48-348,1 0-1,1-1 0,0 1 1,0 0-1,2 0 1,1 16-1,-1-25-39,-1-1 0,1 1 0,0-1 0,0 0-1,0 0 1,0 1 0,1-1 0,-1 0 0,1 0 0,-1 0 0,1-1-1,0 1 1,0 0 0,-1 0 0,1-1 0,0 1 0,1-1 0,-1 0-1,0 0 1,0 0 0,0 0 0,1 0 0,-1 0 0,1 0 0,-1-1-1,0 1 1,1-1 0,4 0 0,9 2 42,0-1 0,-1-1 0,20-2 1,-32 2-21,17-3 218,1 0 0,-1-2 0,0 0 0,0-1 0,32-15 1,-47 19-181,-4 2-86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29.5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125 1 2865,'0'0'13623,"-19"23"-11601,-57 76 283,72-94-2098,1 0-1,0 1 1,0-1 0,0 1 0,0 0 0,1 0 0,0 0-1,0 0 1,1 0 0,-1 0 0,1 0 0,1 1-1,-1-1 1,1 0 0,0 1 0,2 9 0,-1 12 503,-1-25-661,0 1 0,0-1 0,1 0 0,-1 1 1,1-1-1,-1 1 0,1-1 0,0 0 0,0 0 0,0 1 1,1-1-1,-1 0 0,1 0 0,0 0 0,0-1 0,0 1 0,0 0 1,0-1-1,1 1 0,-1-1 0,1 0 0,-1 1 0,1-1 1,0-1-1,0 1 0,0 0 0,0-1 0,0 1 0,4 0 0,7 2 78,0-1 0,1-1-1,-1 0 1,1-1-1,20-1 1,-32 0-110,-2 0-6,1-1-1,-1 1 0,1 0 0,-1-1 1,1 1-1,-1-1 0,1 1 0,-1-1 1,0 0-1,1 0 0,-1 1 0,0-1 1,1 0-1,-1 0 0,0 0 0,0 0 1,0-1-1,2-1 0,16-28 159,-11 18-79,-3 5-52,0-1 0,0 1 0,0-1 0,-1 1 0,0-1 0,-1 0 0,0-1 1,-1 1-1,0 0 0,0-1 0,-1 0 0,0 1 0,-1-1 0,0-12 0,-1 20-5,1 1 0,-1-1 0,0 1-1,1-1 1,-1 1 0,0 0 0,0-1 0,0 1 0,0 0-1,0-1 1,-1 1 0,1 0 0,0 0 0,-1 0 0,1 0 0,0 0-1,-1 0 1,1 1 0,-1-1 0,-1 0 0,-35-12 637,33 12-573,-18-5 148,-1 1-1,0 1 1,1 1 0,-37 0 0,59-7-822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29.8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80 0 5250,'0'0'10032,"-8"28"-7562,-47 172 1513,50-179-3389,0 0-1,2 1 1,1-1 0,1 1-1,3 43 1,-2-62-594,1 0 0,-1-1 0,1 1 0,0-1 0,-1 1 0,1 0 0,1-1 0,-1 1 0,0-1 0,1 0 0,-1 0 0,1 1 0,-1-1 0,1 0 0,0 0 0,0 0 0,0-1 0,0 1 0,1 0 0,-1-1 0,0 1 0,1-1 0,-1 0 0,4 1 0,2 1-505,0 0 0,1-1 0,-1 0 0,1-1 0,-1 0 0,16 0 0,-21-1 155,0-1 1,-1 1-1,1-1 1,-1 1-1,1-1 1,-1 0 0,1 1-1,-1-1 1,0-1-1,1 1 1,-1 0-1,0-1 1,0 1-1,0-1 1,0 1-1,0-1 1,0 0-1,0 0 1,2-4-1,20-20-5922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30.2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84 10421,'0'0'12638,"7"-2"-11619,145-74-696,-135 71-515,-9 11 182,-7 25 515,-2-16-53,0 14 745,-2 0 0,-9 40 1,5-40-679,3 1 0,-3 43 0,7-7-458,0-65-200,6-23-3988,22-50-4216,-8 22 1711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30.4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7491,'0'0'8316,"24"3"-7249,78 15 230,-97-17-1124,0 0 0,0 1 0,-1 0-1,1 0 1,-1 0 0,0 0 0,1 1 0,-1 0 0,0 0 0,-1 0-1,1 0 1,0 0 0,-1 1 0,0 0 0,0 0 0,0 0 0,0 0-1,-1 0 1,5 9 0,-3-2 297,-1 0-1,0 0 1,-1 0 0,0 1-1,1 22 1,-2-22-340,0-1 0,0 1 0,-1 0 0,-1 0 1,0 0-1,-1-1 0,0 1 0,-1-1 0,0 1 0,0-1 1,-1 0-1,-1 0 0,-8 15 0,-1-5-34,-2-1 0,-17 18 0,28-32-432,0-1-1,0-1 0,-1 1 1,0-1-1,0 1 1,0-2-1,0 1 0,-1-1 1,1 0-1,-1 0 1,-13 3-1,9-7-2963,5-10-2007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32.1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0 1217,'0'0'17717,"-1"2"-15980,-2 10-1054,1 1 0,0-1 0,1 0 0,1 1 1,0-1-1,2 17 0,0 10 439,-2 164 951,0-203-2071,0 0 0,0 0 0,0 0-1,0-1 1,0 1 0,0 0 0,0 0 0,1 0 0,-1-1 0,0 1 0,0 0 0,0 0 0,0 0 0,1 0-1,-1-1 1,0 1 0,0 0 0,0 0 0,1 0 0,-1 0 0,0 0 0,0 0 0,0 0 0,1 0 0,-1 0-1,0 0 1,0 0 0,1 0 0,-1 0 0,0 0 0,0 0 0,1 0 0,-1 0 0,0 0 0,0 0 0,0 0 0,1 0-1,-1 0 1,0 0 0,0 0 0,0 0 0,1 0 0,-1 1 0,0-1 0,0 0 0,0 0 0,1 0 0,-1 0-1,0 0 1,0 1 0,0-1 0,0 0 0,0-81-4654,0 32-3155,0 10-1024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32.2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1 0 4290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32.5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190 72 4290,'-13'-60'5632,"13"59"-5426,0 1 1,-1-1-1,1 1 1,0-1-1,0 1 1,0-1-1,0 1 1,-1-1-1,1 1 1,0-1-1,0 1 1,-1-1-1,1 1 1,0-1-1,-1 1 1,1-1-1,-1 1 1,1 0-1,0-1 1,-1 1-1,1 0 0,-1-1 1,1 1-1,-2 0 1,-10 6 1649,11-4-1121,-11 9 302,1 0 1,0 1-1,1 0 1,-15 25 0,-7 6 371,-21 31 723,52-73-2159,21-34-5474,-11 20 4384,-5 6 566,1 0 0,1 0 0,-1 0 0,1 0 0,0 1 0,1 0 0,-1 0 0,1 1 0,13-8 0,-17 12 898,-1 0 1,1 0-1,0 1 0,-1-1 0,1 1 0,0-1 1,0 1-1,-1 0 0,1 0 0,0 0 0,-1 1 1,1-1-1,0 1 0,-1-1 0,6 3 0,36 20 1584,-28-13-1304,129 87 1868,-117-75-2201,-17-11-7087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03.4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317 161 9845,'0'0'7101,"-11"19"-4467,-73 133 1834,48-89-2576,-2 0-1,-92 111 1,116-162-1449,11-13 109,7-10-248,57-100-128,101-139 0,-154 238-176,1 2 0,0-1 0,1 1 0,0 0 0,16-11 0,-25 21 5,-1 0-1,0-1 0,1 1 0,-1 0 0,1-1 1,-1 1-1,1 0 0,-1 0 0,1 0 1,-1-1-1,1 1 0,-1 0 0,1 0 0,-1 0 1,1 0-1,-1 0 0,1 0 0,-1 0 0,1 0 1,-1 0-1,1 0 0,-1 0 0,1 0 1,-1 1-1,1-1 0,-1 0 0,1 0 0,-1 0 1,1 1-1,-1-1 0,0 0 0,1 1 0,-1-1 1,1 0-1,-1 1 0,0-1 0,1 0 1,-1 1-1,9 20 21,2 27 202,-2 0 1,-2 0 0,1 69 0,3 28-93,-2-123-125,-9-21-8,0-1 1,0 0-1,0 1 0,0-1 0,0 0 0,0 1 1,0-1-1,0 1 0,1-1 0,-1 0 0,0 0 1,0 1-1,0-1 0,1 0 0,-1 1 0,0-1 0,0 0 1,1 0-1,-1 1 0,0-1 0,0 0 0,1 0 1,-1 1-1,0-1 0,1 0 0,-1 0 0,0 0 1,1 0-1,-1 0 0,1 0 0,-1 0 0,0 1 0,1-1 1,-1 0-1,0 0 0,1 0 0,-1-1 0,1 1 1,-1 0-1,0 0 0,1 0 0,-1 0 0,0 0 1,1 0-1,-1 0 0,0-1 0,1 1 0,-1 0 0,0 0 1,1 0-1,-1-1 0,0 1 0,0 0 0,1 0 1,-1-1-1,0 1 0,0 0 0,1-1 0,-1 1 1,0-1-1,62-133 11,-23 61-13,3 3 0,99-128 0,-126 183 0,-2-1 0,0 0 0,-1-1 0,-1-1 0,0 0 0,16-38 0,-18 37-7451,-3 30-4406,-6 3 2016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33.4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71 0 3474,'0'0'14022,"-11"25"-12088,-32 83-192,40-99-1455,0 0 0,0 0-1,1 1 1,0-1-1,0 0 1,1 1-1,1-1 1,-1 1 0,2 11-1,1 10 1090,-2-29-1321,0 0-1,1 0 0,-1 0 0,1 0 1,-1 0-1,1 0 0,0 0 1,0 0-1,0 0 0,0 0 0,0 0 1,0-1-1,1 1 0,-1 0 1,1-1-1,-1 1 0,1-1 1,-1 0-1,1 1 0,0-1 0,0 0 1,0 0-1,-1 0 0,1 0 1,0 0-1,0-1 0,0 1 0,1-1 1,2 1-1,0 0-2,1 1 1,-1-2-1,1 1 0,-1-1 1,1 0-1,-1 0 1,1 0-1,-1-1 0,1 0 1,-1 0-1,8-3 0,-6 1-32,0-1 0,0 0 0,0 0 0,-1 0 0,0-1-1,0 0 1,0 0 0,0-1 0,-1 0 0,0 0 0,0 0-1,-1 0 1,0-1 0,5-9 0,-4 6-8,0-1-1,-1 0 1,0-1 0,0 1-1,-1-1 1,-1 0 0,0 1-1,0-23 1,-1 31 24,-1 0-1,-1-1 1,1 1 0,0-1-1,-1 1 1,0 0 0,0 0-1,0-1 1,0 1 0,0 0-1,-1 0 1,1 0 0,-1 0-1,0 0 1,0 0 0,0 1-1,0-1 1,-1 1 0,1-1-1,-1 1 1,1 0 0,-1 0-1,0 0 1,0 0 0,0 0-1,0 1 1,0 0 0,0-1-1,0 1 1,0 0 0,-5-1-1,-11-1 103,1 1 1,-1 0-1,1 1 0,-33 3 0,13-1-993,66-7-24322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33.8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102 0 8116,'0'0'11087,"-11"26"-9598,-38 83 85,42-93-1111,0 0-1,1 1 0,1 0 1,0 0-1,1 0 0,1 1 1,1 0-1,0-1 0,1 21 1,1-36-483,0 0 0,1 0 0,-1 0 0,0-1 1,1 1-1,-1 0 0,1 0 0,-1 0 0,1 0 0,0-1 1,0 1-1,0 0 0,0-1 0,0 1 0,0-1 0,0 1 1,1-1-1,-1 1 0,0-1 0,1 0 0,-1 0 1,1 0-1,0 0 0,-1 0 0,1 0 0,0 0 0,-1 0 1,1-1-1,0 1 0,0-1 0,0 1 0,0-1 1,0 0-1,-1 1 0,1-1 0,0 0 0,0 0 0,2-1 1,2 1-486,0 0 1,0-1-1,0 0 1,-1 0-1,1-1 1,0 1-1,-1-1 1,1 0-1,-1-1 1,0 1-1,9-6 1,15-17-4440,0-2-1547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40.0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40 86 6067,'0'0'7627,"-5"2"-7461,-11 7 68,12-7 297,-10-1 6937,14-1-7327,0 0-1,0 0 1,0 1 0,0-1 0,0 0 0,0 0-1,0 0 1,0 0 0,0 1 0,0-1 0,0 0-1,0 0 1,0 0 0,0 1 0,0-1 0,0 0-1,0 0 1,0 0 0,1 0 0,-1 0 0,0 1-1,0-1 1,0 0 0,0 0 0,0 0 0,1 0-1,-1 0 1,0 0 0,0 0 0,0 1 0,0-1 0,1 0-1,-1 0 1,0 0 0,0 0 0,0 0 0,0 0-1,1 0 1,-1 0 0,0 0 0,1 0 0,10-4 1520,16-14-2776,-22 14 1711,96-67-657,-100 70 39,0 0 0,1 1-1,-1-1 1,0 0 0,0 0 0,0 1-1,1-1 1,-1 1 0,0-1 0,0 1-1,1 0 1,-1 0 0,0-1 0,1 1 0,-1 0-1,0 0 1,3 0 0,-4 0-37,0 13-154,-7 39 674,-1-11-61,4-13-107,-1 0-1,-2-1 0,-1 1 0,-11 25 0,1-3 112,12-12-211,6-36-1138,0-8-1343,0-8-637,1-6-2806,3-5-2526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40.4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1 416,'0'0'16853,"13"3"-15265,-1 0-1155,-6-3-270,-1 1 0,1 0-1,-1 1 1,1-1 0,-1 1-1,0 0 1,0 1-1,1-1 1,-2 1 0,1 0-1,0 0 1,-1 1 0,6 4-1,4 6 539,-1 0-1,-1 0 1,0 2 0,15 25-1,-22-31-448,0 0 0,-1 0 0,0 0 1,0 1-1,-1-1 0,-1 1 0,0 0 0,0 0 0,0 18 0,-2-14-17,1-7-66,-1-1 0,0 1-1,0 0 1,0 0 0,-1 0-1,-1 0 1,1 0 0,-1-1-1,-1 1 1,1-1 0,-1 1-1,-5 7 1,-8 5 137,-1 0-1,0-1 1,-2-1 0,0 0-1,-1-2 1,-26 17 0,43-32-854,-1 0 0,1-1 0,-1 1 0,0-1 0,1 0 0,-1 0 0,0 0 1,0 0-1,-3-1 0,-6 0-3169,-6 1-3783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42.3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0 112 1281,'0'0'19139,"4"0"-18032,36-1 142,-1-2 1,72-16-1,78-31-624,-103 26-297,-80 21-4740,-12-2-855,-11-1-2126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42.6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239 0 8356,'0'0'10234,"-22"19"-9066,-5 3-775,-121 108 2795,108-85-1734,39-39-1356,1-6-99,0 1 0,1 0-1,-1-1 1,1 1 0,-1-1-1,1 0 1,-1 1 0,1-1 0,0 1-1,-1-1 1,1 0 0,-1 1-1,1-1 1,0 0 0,-1 0-1,1 1 1,0-1 0,-1 0-1,2 0 1,-1 1 1,21 3 251,0 0 0,37 1 0,4 1 287,-26 0-292,2 0-213,59 2 0,-97-8-780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43.2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94 0 3073,'0'0'7033,"-11"26"-4208,3-9-2199,-6 11 490,1 1-1,2 0 0,1 1 1,1 0-1,-5 37 0,14-66-1069,-2 9 323,1 0 0,1-1 1,0 1-1,2 16 0,-2-23-333,1-1 0,-1 0 0,1 0 0,0 1 0,0-1 0,0 0-1,0 0 1,0 0 0,0 0 0,1 0 0,-1 0 0,0 0 0,1-1 0,0 1 0,-1-1 0,1 1-1,0-1 1,0 1 0,0-1 0,0 0 0,0 0 0,0 0 0,0 0 0,0 0 0,3 0 0,3 1 26,0 0 0,0-1 1,0 0-1,0-1 1,1 0-1,-1 0 0,0 0 1,0-1-1,1-1 1,-1 1-1,0-1 1,0-1-1,-1 1 0,1-2 1,0 1-1,-1-1 1,0 0-1,0 0 1,0-1-1,0 0 0,-1 0 1,0 0-1,0-1 1,6-7-1,-4 4-25,1-1 0,-1-1 1,-1 0-1,0 0 0,-1-1 0,0 1 0,0-1 1,-1 0-1,-1-1 0,0 0 0,-1 1 0,0-1 0,-1 0 1,1-20-1,-3 15 34,-1-24 184,1 41-218,0 0 1,0 0-1,-1 0 1,1 0-1,0 0 1,-1 0 0,1 0-1,-1 0 1,1 0-1,-1 0 1,1 1 0,-1-1-1,0 0 1,0 0-1,1 1 1,-1-1 0,0 0-1,0 1 1,1-1-1,-1 1 1,0-1-1,0 1 1,0-1 0,0 1-1,0 0 1,0-1-1,0 1 1,0 0 0,0 0-1,0 0 1,0 0-1,-1 0 1,-26 0-864,-46 0 4908,50 0-5355,4 0-4399,7 0-6268,32 0 1674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43.5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218 0 2513,'0'0'14956,"-19"27"-13059,-3 5-1125,-87 137 2824,99-152-3114,-4 6 635,-14 34 0,25-49-1019,0 0 1,0-1-1,1 1 0,0 0 1,1 0-1,0 0 0,0 0 1,1 16-1,0-22-101,1 0 0,-1 1-1,1-1 1,-1 0 0,1 0-1,0 0 1,0 0 0,0 0-1,0 0 1,0 0 0,0 0-1,0 0 1,1 0 0,-1 0 0,1-1-1,-1 1 1,1-1 0,2 2-1,0 0-32,0-1 0,0 1 0,0-1 0,1 0-1,-1-1 1,1 1 0,-1-1 0,7 1 0,2 0-369,0 0 1,1-1 0,0-1-1,-1 0 1,17-3 0,-22 1-349,0 0 1,0 0 0,0 0 0,-1-1 0,1-1 0,-1 1 0,1-1 0,-1 0 0,10-8 0,19-20-6612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44.0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0 108 6019,'0'0'14764,"3"-4"-13668,4-5-986,0 0 0,0 1 0,1 0-1,1 0 1,-1 1 0,1 0 0,0 1 0,1 0-1,9-5 1,15-10-130,-34 21 13,1-1-1,-1 1 0,0 0 1,1 0-1,-1-1 0,0 1 1,1 0-1,-1 0 0,1 0 1,-1-1-1,0 1 0,1 0 1,-1 0-1,1 0 1,-1 0-1,1 0 0,-1 0 1,1 0-1,-1 0 0,1 0 1,-1 0-1,0 0 0,1 0 1,-1 0-1,1 0 1,-1 0-1,1 0 0,-1 1 1,1-1-1,-1 0 0,0 0 1,1 1-1,-1-1 0,0 0 1,1 0-1,-1 1 0,0-1 1,1 0-1,-1 1 1,0-1-1,1 1 0,-1-1 1,0 1-1,6 28 824,-11 36 1391,-17 16-142,16-63-1874,0 1 0,1-1-1,1 1 1,1 0 0,-1 29-1,4-47-136,0-14-6127,1-1 1423,7-5-2457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44.4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1 8260,'0'0'12123,"22"9"-10688,74 35-306,-89-41-958,0 1 0,0 0 0,0 0 0,-1 1-1,0-1 1,1 1 0,-2 1 0,1-1 0,-1 1 0,0 0 0,0 0 0,0 1 0,-1-1 0,7 14 0,-8-10 88,0 1 0,-1 0-1,0-1 1,0 1 0,-1 0-1,-1 0 1,0 0 0,-2 14-1,1-15-96,-1 0-1,0-1 1,-1 1-1,0-1 0,0 1 1,-1-1-1,0 0 1,0 0-1,-1-1 1,-1 0-1,-8 11 0,-4 3 344,-1-1 1,-37 31-1,23-29 65,27-19-453,0 0 1,1-1-1,-1 2 1,1-1-1,0 1 1,-7 6-1,12-10-66,-2-2-2303,1 1 1784,0-1-1,1 1 0,-1-1 1,1 1-1,-1-1 0,1 1 1,-1-1-1,1 0 0,-1 1 1,1-1-1,0 0 0,-1 1 1,1-1-1,0 0 0,0 0 1,-1 1-1,1-1 0,0 0 1,0 0-1,0-1 0,-5-27-11992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03.7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14 8020,'0'0'14070,"155"-7"-13141,-130 7-385,-5-6-416,-5 6-128,-4 0-16,-1 0-352,0 0-1601,-5 0-1361,0 0-2272,-5 13-5523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09.4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62 0 1745,'0'0'12011,"0"30"-10293,0 182 1915,0-206-3409,0 16 532,0 0 0,2 0 0,7 40 0,-8-58-712,0 0 1,0 0-1,0 1 0,0-2 1,1 1-1,0 0 0,0 0 0,0 0 1,0-1-1,0 1 0,1-1 0,0 0 1,-1 0-1,1 0 0,0 0 1,1 0-1,-1 0 0,0-1 0,1 0 1,-1 1-1,1-1 0,0-1 0,0 1 1,0 0-1,0-1 0,0 0 1,5 1-1,-4-1-34,0-1 0,0 0 0,0 0 0,1 0 0,-1 0 0,0-1 1,0 0-1,0 0 0,0 0 0,0-1 0,-1 0 0,1 0 0,0 0 0,-1 0 0,1-1 1,-1 1-1,0-1 0,0-1 0,4-3 0,2-3 66,-1-1 0,-1 0 0,0-1 1,0 0-1,10-25 0,-12 23-5,0-1 0,-1 0 1,-1-1-1,-1 1 0,0-1 1,-1 1-1,-1-1 0,0 0 1,-1 0-1,-2-18 0,1 31-9,0-1-1,1 1 1,-1-1 0,-1 1-1,1 0 1,0-1 0,-1 1-1,0 0 1,0 0-1,0 0 1,0 0 0,0 0-1,0 1 1,-1-1 0,1 1-1,-1-1 1,0 1-1,0 0 1,0 0 0,0 0-1,0 0 1,0 1 0,-1-1-1,1 1 1,0 0-1,-1 0 1,1 0 0,-1 0-1,-5 0 1,1 0 66,-1 0-1,1 0 1,-1 1-1,0 0 1,1 0 0,-1 1-1,1 0 1,-1 1 0,1 0-1,0 0 1,-16 7-1,4 2-74,1 1 0,-31 26 0,-5 3-89,50-35 208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09.7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0 5426,'0'0'4627,"-34"125"-97,20-60-1281,14-6-992,0 0-992,0-13-801,0-7-272,24-12-192,5-14-64,5-13-992,5 0-1554,0-20-2048,0-26-3425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10.2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137 66 8388,'0'0'4327,"-7"24"206,-49 154 1200,-16-9-1790,71-184-3844,1-7-265,1-1 0,1 1 0,1 0 0,0 0 0,2 1 0,1-1 0,1 1 0,0 0 1,14-26-1,-15 34 109,1-1 0,1 1 0,0 0 0,0 1-1,2 0 1,-1 0 0,22-19 0,-31 30 67,1 0-1,0 0 1,0 1-1,0-1 0,0 0 1,0 0-1,0 1 0,0-1 1,0 0-1,0 1 0,1-1 1,-1 1-1,0-1 1,0 1-1,1 0 0,-1 0 1,0-1-1,0 1 0,1 0 1,-1 0-1,0 0 0,0 0 1,1 0-1,-1 1 1,0-1-1,0 0 0,1 1 1,-1-1-1,0 1 0,0-1 1,0 1-1,0-1 1,1 1-1,-1 0 0,0-1 1,0 1-1,0 0 0,-1 0 1,1 0-1,0 0 0,0 0 1,0 0-1,-1 0 1,2 2-1,16 23 531,-1 1 0,-1 1 0,-1 1 0,-2 0-1,19 61 1,10 20 383,-40-104-908,0 0 0,1-1 0,0 1 0,0-1 0,0 0 0,1 0 0,4 4 0,-1-4 7,-7-9 12,0 0-5,38-171 504,-2 7-2968,-25 121-1826,1 14-5017,-3 8-671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10.4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4338,'0'0'12600,"10"20"-9486,69 136 1464,-39-83-2653,25 52 204,-58-107-1924,0 1 0,-1-1-1,-1 1 1,0 0 0,1 26-1,-4-23-95,0 0 0,-2 0 0,-1 0 0,-5 30 0,4-40-94,-1-1 0,0 0 0,-1 0 0,0 0 0,-1 0 0,0-1 0,0 0 0,-1 0 0,-1 0 0,-8 9 0,5-8-216,0 0 0,0-1-1,-23 17 1,-17 1-3388,25-13-2398,9 3-3833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1:49.8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 3 64,'0'-2'26813,"0"9"-25456,-14 726 3176,14-714-4533,1 1 0,1 0 0,1-1 0,0 0 0,2 1 0,0-1 0,9 18 0,-16-47-206,2 1 0,-1-1 0,1 0-1,2-15 1,0-10-1023,-2-40-4364,4 1-5181,1 27-917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1:50.9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46 7668,'0'0'14187,"4"-2"-12877,6-3-941,0 1 1,1 1-1,-1-1 0,0 1 0,1 1 0,15-2 0,73-1 1170,-50 3-1062,692-10 2073,-741 69-1747,2-1 0,15 88 0,8-9-781,13 189-1,-35-273-21,-3 1 0,-2-1 0,-13 80 0,12-117 0,0 0 0,2-1 0,-2 20 0,3-32 0,0-1 0,0 0 0,0 1 0,0-1 0,0 1 0,0-1 0,-1 0 0,1 1 0,0-1 0,0 0 0,0 0 0,-1 1 0,1-1 0,0 0 0,0 1 0,-1-1 0,1 0 0,0 0 0,-1 1 0,1-1 0,0 0 0,-1 0 0,1 0 0,0 0 0,-1 0 0,1 1 0,0-1 0,-1 0 0,1 0 0,-1 0 0,1 0 0,0 0 0,-1 0 0,1 0 0,0 0 0,-1 0 0,-13-2 0,13 2 0,-21-6 0,0-1 0,0-1 0,-21-10 0,-18-8 0,10 9 0,-1 3 0,0 1 0,-1 3 0,0 2 0,-98-2 0,121 10-788,-37 0-5739,53 0-2822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1:56.5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40 1585,'0'0'16981,"8"15"-14919,0 0-1395,1 0 0,11 14 0,-19-27-561,1-1 0,-1 1 0,1-1-1,0 1 1,0-1 0,0 0 0,-1 0 0,1 0 0,0 0 0,0 0-1,1 0 1,-1 0 0,0-1 0,0 1 0,0-1 0,0 1 0,1-1-1,-1 0 1,0 0 0,0 0 0,0 0 0,1 0 0,-1 0-1,0-1 1,0 1 0,0-1 0,1 0 0,-1 0 0,0 1 0,0-1-1,0-1 1,0 1 0,3-3 0,12-17 474,-16 18-512,1 0 0,0 0-1,-1 0 1,1 0 0,1 0 0,-1 1 0,0-1 0,1 1-1,-1 0 1,1 0 0,0 0 0,0 0 0,0 0 0,0 0-1,0 1 1,0-1 0,0 1 0,0 0 0,1 0 0,-1 0-1,0 0 1,1 1 0,-1 0 0,4-1 0,40 2 711,1-1 300,88-8 0,-70-1-580,71 0-1,-50 8-5611,-89 1 4456,0 0 0,-1-1 1,1 1-1,0 0 1,0-1-1,0 0 1,-1 1-1,1-1 1,0 0-1,0 0 1,-2-2-1,-4-1-1608,-17-9-5760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1:57.38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292 1 4578,'0'0'14343,"-1"15"-8757,-1-10-5296,0-1 1,0 1-1,-1-1 0,1 0 0,-1 0 0,0 0 1,0 0-1,0-1 0,-7 7 0,-6 7 154,-9 11-244,-1-1 1,-1-1-1,-2-1 1,0-1-1,-38 21 1,57-38-174,6-5-12,1 0 0,-1 1-1,1-1 1,-1 1 0,1 0 0,-4 4 0,6-3 3,1-3 97,0 7 37,1-6-144,-1-1 1,1 1-1,-1 0 0,1-1 1,0 1-1,-1 0 0,1-1 1,0 1-1,0-1 0,0 1 1,1-1-1,-1 0 0,0 0 0,0 1 1,1-1-1,1 1 0,32 22 204,-23-16-90,0 0-19,31 22 55,2-2 1,0-1-1,61 24 0,-85-42-144,-15-6 3,0 0 0,0-1-1,-1 0 1,1 0-1,1 0 1,-1-1 0,12 1-1,-17-2 32,-1-12-11506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1:57.9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114 27 8260,'0'0'7907,"-16"24"-6031,-52 82 186,64-98-1735,-1 1-1,1 0 0,1 0 1,0 0-1,0 0 1,1 1-1,0-1 0,0 1 1,1-1-1,0 1 1,1 0-1,1 15 0,0 2 586,-1-22-838,0 0 0,0-1 0,1 1 0,-1 0 1,1-1-1,0 1 0,0-1 0,1 1 0,-1-1 1,1 0-1,0 0 0,0 1 0,1-1 0,-1-1 1,1 1-1,0 0 0,0-1 0,0 1 0,0-1 0,1 0 1,-1 0-1,1 0 0,0 0 0,0-1 0,0 0 1,0 0-1,0 0 0,1 0 0,-1 0 0,0-1 1,1 0-1,-1 0 0,1 0 0,0 0 0,-1-1 1,8 0-1,-5 0-39,0 0 1,0 0-1,0 0 1,-1-1-1,1 0 1,0-1-1,0 1 1,-1-1-1,1-1 0,-1 1 1,1-1-1,-1 0 1,0-1-1,0 1 1,0-1-1,-1-1 1,1 1-1,-1-1 1,0 0-1,0 0 0,-1 0 1,0 0-1,6-11 1,1 1-35,-2-1 1,0-1-1,-1 0 1,-1 0-1,0 0 0,-2-1 1,0 0-1,0 0 1,-2-1-1,0 1 1,-2-1-1,0-33 1,0 33-40,-1 13 24,1 0-1,-1 0 1,-1-1-1,1 1 1,-1 0-1,-2-7 1,3 12 18,-1-1 0,1 1 0,-1-1 0,0 1 0,0 0 0,1 0 0,-1-1 1,0 1-1,0 0 0,0 0 0,-1 0 0,1 0 0,0 0 0,0 0 0,0 0 0,-1 0 0,1 1 0,-1-1 1,1 1-1,0-1 0,-1 1 0,1-1 0,-1 1 0,1 0 0,-1-1 0,1 1 0,-1 0 0,1 0 0,-3 0 1,-8 1 46,1 0 1,0 1-1,0 0 1,0 1 0,0 0-1,1 0 1,-1 1 0,-15 9-1,-78 51-209,92-56 65,10-7-678,23-1-8228,9 0 3858,11 0-504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05.3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137 1 5250,'0'0'12051,"-9"5"-10583,-2 5-1103,0 0 1,1 0 0,0 1-1,0 0 1,1 1-1,0 0 1,1 1 0,1 0-1,0 0 1,1 0 0,0 1-1,1 0 1,0 0 0,1 0-1,1 1 1,1-1 0,-2 29-1,4 43-26,-1-84-426,1-1 0,0 0 1,0 0-1,0 0 0,1 1 0,-1-1 1,0 0-1,0 0 0,1 0 0,-1 1 0,1-1 1,-1 0-1,1 0 0,-1 0 0,1 0 0,-1 0 1,1 0-1,0 0 0,0 0 0,0 0 0,0 0 1,-1-1-1,1 1 0,0 0 0,0 0 0,0-1 1,1 1-1,-1-1 0,0 1 0,0-1 0,0 1 1,0-1-1,0 0 0,1 0 0,-1 1 0,2-1 1,0 0-470,0 0 0,0-1 1,-1 1-1,1-1 1,0 1-1,-1-1 1,1 0-1,0 0 1,-1 0-1,1 0 1,-1-1-1,0 1 0,1-1 1,-1 1-1,0-1 1,0 0-1,2-2 1,24-26-7057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10.2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1 656,'0'0'29046,"12"6"-28342,36 1-7,0-2 1,90-3 0,-99-2-467,-38 0-656,-15 0-11183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05.8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59 0 11077,'0'0'6926,"-4"21"-5264,-31 141 1289,33-149-2609,2-13-322,0 1 0,0 0 1,0 0-1,0-1 0,0 1 0,0 0 0,0-1 1,0 1-1,0 0 0,0 0 0,0-1 0,0 1 1,-1 0-1,1-1 0,0 1 0,0 0 1,-1-1-1,1 1 0,-1 0 0,1-1 0,-1 1 1,1-1-1,-1 1 0,1-1 0,-1 1 1,1-1-1,-1 1 0,1-1 0,-1 0 0,0 1 1,1-1-1,-1 0 0,0 1 0,1-1 1,-1 0-1,0 0 0,1 0 0,-1 1 0,0-1 1,-1 0-1,1 0 561,1-4-303,0-5-289,1-1 0,0 1 0,0-1 0,1 1 0,0 0 0,0-1 0,1 1 0,1 0 0,-1 0 0,1 1 0,1-1 0,0 1 0,0 0 0,0 0 0,10-9 0,-15 16 15,1 0 1,-1 1-1,0-1 1,1 1-1,-1-1 0,1 0 1,-1 1-1,1-1 1,-1 1-1,1 0 1,0-1-1,-1 1 0,1-1 1,0 1-1,-1 0 1,1 0-1,0-1 1,-1 1-1,1 0 0,0 0 1,-1 0-1,1 0 1,0-1-1,0 1 1,-1 0-1,1 1 0,0-1 1,-1 0-1,1 0 1,0 0-1,0 0 1,-1 0-1,1 1 0,0-1 1,-1 0-1,1 1 1,0-1-1,-1 0 1,1 1-1,-1-1 0,1 1 1,0 0-1,15 29 387,-14-25-367,8 17 255,0 0-1,2-1 0,21 30 0,-26-42-263,0 0 1,0 0 0,1 0 0,1-1 0,-1 0-1,1-1 1,1 0 0,-1 0 0,15 6-1,-23-12-11,0 0-1,1-1 1,-1 1-1,0-1 0,1 1 1,-1-1-1,0 1 0,1-1 1,-1 0-1,0 0 1,1 0-1,-1 0 0,1 0 1,-1 0-1,1 0 0,-1 0 1,0 0-1,1-1 1,-1 1-1,0-1 0,1 1 1,-1-1-1,0 1 1,1-1-1,-1 0 0,0 0 1,1 0-1,1-3 76,0 0 0,0 0 0,0 1 0,-1-2 0,0 1 0,4-8 0,-2 3 39,37-97 1143,-24 58-969,-16 46-982,-1-1 1,1 1 0,-1 0-1,0-1 1,0 1-1,0-1 1,0 1 0,-1-5-1,1-1-3179,0 1-4604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06.1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147 1 5683,'0'0'11039,"21"4"-9275,69 17-214,-87-21-1466,0 1 1,-1 0-1,1 0 1,-1 0 0,1 0-1,-1 0 1,1 0-1,-1 1 1,0-1-1,1 1 1,-1 0-1,0-1 1,0 1-1,0 0 1,0 0 0,-1 1-1,1-1 1,0 0-1,-1 0 1,0 1-1,1-1 1,0 4-1,1 1 194,1 3 38,0 1 0,-1-1 0,0 1-1,-1 0 1,0 0 0,-1 0 0,0 21-1,-2-8 196,0 0 0,-7 35-1,5-47-355,-1 1 0,0-1 0,-1 0 0,0-1 0,-1 1 1,0-1-1,0 0 0,-2 0 0,1-1 0,-16 16 0,-7 4 185,-63 47 1,52-44-383,37-30-97,0 0 0,0-1 0,0 1 0,0-1-1,0 0 1,-1 0 0,-6 2 0,9-4-596,0 1 0,0-1-1,0 0 1,-1 1 0,1-1 0,0 0 0,0 0 0,0-1-1,0 1 1,-1 0 0,-1-1 0,-6-5-8243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08.2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340 55 4066,'0'0'16970,"-13"-8"-14857,-46-27-237,55 33-1742,1 0 1,-1 1 0,1-1-1,-1 1 1,1 0 0,-1 0-1,0 1 1,1-1 0,-1 1-1,0 0 1,1 0 0,-1 0-1,0 0 1,0 0 0,-6 3-1,2-2 57,-8 3 43,1 0 0,0 1 0,0 1 0,1 0 0,-27 17 0,-12 4 259,48-25-491,5 1-51,0 1 0,0 0-1,0-1 1,1 1 0,-1-1-1,1 1 1,2 6 0,3 1 52,1 0 0,-1 0 1,2 0-1,0-1 1,0 0-1,0 0 1,17 13-1,28 36 34,-44-47-40,-1 1 1,-1 0-1,0 0 1,-1 1-1,0 0 0,-1 0 1,5 24-1,-8-32 11,-1 1-1,0 0 1,0 0-1,0 0 0,-1-1 1,0 1-1,-1 0 0,1 0 1,-1 0-1,-1 0 1,1-1-1,-1 1 0,0 0 1,-1-1-1,1 0 0,-1 1 1,-1-1-1,-6 9 1,8-12 1,0-1 1,-1 0 0,1 0 0,-1-1-1,0 1 1,1 0 0,-1-1 0,0 0-1,0 1 1,0-1 0,0 0 0,0-1-1,0 1 1,0 0 0,-4-1 0,-54 0-51,32-1-136,26 1 149,1 0-1,-1 0 0,1-1 0,-1 1 1,1-1-1,-1 1 0,1-1 1,-1 0-1,1 0 0,0 0 0,0 0 1,-1 0-1,1-1 0,0 1 1,0-1-1,-2-1 0,9 8-103,-1 1 0,1 0 0,-1 0 0,0 0 0,-1 1 1,1 0-1,-1-1 0,-1 1 0,1 0 0,-1 0 0,0 1 0,-1-1 0,0 0 0,1 9 0,2 30 488,-2 47 0,-2-80-439,-19 385 251,18-341-130,1-55-73,-6-2-6345,-8-1 2376,-4-4-696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11.5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40 60 1761,'0'0'7811,"-8"-1"-5607,2 0-3339,-19-3 11722,41 3-9431,67 1 361,341 0 322,-423 0-2040,0 0 0,0 0 1,0-1-1,0 1 0,0 0 1,0-1-1,-1 1 0,1-1 1,0 1-1,0-1 0,0 1 0,-1-1 1,1 1-1,0-1 0,0 0 1,-1 0-1,1 1 0,-1-1 1,1 0-1,-1 0 0,1 0 1,-1 0-1,1 1 0,-1-1 0,1-1 1,1-11-7732,-2-10-1328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11.8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423 0 10005,'0'0'9276,"-22"11"-7902,-7 3-946,-95 53 1251,80-40-899,5-2-390,-52 22 1,24-10-321,66-36-88,0-1 0,1 1 1,-1-1-1,1 1 0,0-1 1,-1 1-1,1-1 1,-1 1-1,1-1 0,0 1 1,-1-1-1,1 1 0,0 0 1,0-1-1,0 1 1,-1 0-1,1-1 0,0 1 1,0 0-1,0-1 0,0 1 1,0 0-1,0-1 1,0 1-1,0 0 0,0-1 1,1 1-1,-1-1 1,0 1-1,0 0 0,0-1 1,1 1-1,-1-1 0,0 1 1,1 0-1,-1-1 1,1 1-1,17 25 26,-7-15 139,0 1 0,1-1 0,0-1 0,1 0 0,0 0 0,1-2 0,0 1 0,0-2 1,17 7-1,12 1-676,86 19 0,-86-23-4716,-36-11-432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12.3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45 128 7619,'-3'21'2874,"-2"10"-1449,-14 101 3937,17-36-1670,2-94-3662,0-1 0,0 1-1,0-1 1,0 1 0,0-1 0,0 1-1,0-1 1,1 1 0,-1-1 0,1 1-1,-1-1 1,1 1 0,-1-1 0,1 0-1,0 1 1,0-1 0,-1 0 0,1 1-1,0-1 1,0 0 0,0 0-1,1 0 1,-1 0 0,0 0 0,0 0-1,1 0 1,-1 0 0,0-1 0,1 1-1,-1 0 1,3 0 0,-1-1-11,0 0 1,0 0-1,0 0 0,0 0 1,0-1-1,0 1 0,0-1 1,0 0-1,0 1 0,0-2 1,0 1-1,-1 0 0,1 0 1,0-1-1,-1 0 1,5-3-1,7-7 37,0-1-1,-1 0 1,-1 0 0,0-2-1,-1 1 1,-1-1 0,12-24 0,-11 18-189,-1 0 0,-1 0 1,-1-1-1,-1 0 1,6-39-1,-11 54 101,-1 0 0,-1 0 0,1 0 0,-1 0 0,-1 0 0,1 0 0,-1 0 1,-3-13-1,2 17 78,1 0 1,0 0-1,-1 1 1,1-1-1,-1 0 1,0 1-1,0-1 1,0 1 0,0 0-1,0 0 1,-1 0-1,1 0 1,-1 0-1,1 0 1,-1 1-1,0-1 1,0 1-1,1-1 1,-1 1 0,0 0-1,-6-1 1,0 0 109,0 0 0,0 1 0,0 0 0,0 1 0,0 0 0,0 0 0,0 1 0,0 0 0,1 1 0,-1 0 0,0 0 0,0 1 0,1 0 0,0 0 0,-1 1 0,1 0 0,1 0 0,-1 1 0,1 0 0,-1 1 0,1-1 0,-8 10 0,12-13-583,24-1-19787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12.6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107 1 1024,'0'0'12318,"-8"20"-9901,4-12-2156,-16 41 1787,-16 57 0,5 16 1397,28-104-3081,0 1 1,2-1-1,0 0 0,3 36 0,-1-48-364,0 0 0,1 0 0,0 0 0,0 0 0,0-1 0,0 1 0,1-1 0,0 1 0,0-1 0,1 0 0,-1 0 1,1 0-1,0-1 0,1 0 0,-1 1 0,1-1 0,-1-1 0,1 1 0,0-1 0,1 0 0,-1 0 0,1 0 0,5 1 0,-4-1-314,0-1 1,0 0 0,1 0 0,-1-1-1,0 1 1,1-2 0,-1 1-1,1-1 1,-1-1 0,1 1 0,-1-1-1,1 0 1,-1-1 0,0 0-1,0 0 1,0 0 0,0-1 0,13-7-1,36-33-4784,-2-8-1150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17.8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103 86 2657,'0'0'13945,"-2"-8"-13395,-2 1-411,3 5-69,0 0 0,0-1 0,0 1-1,0-1 1,0 1 0,0-1 0,1 0 0,-1 1-1,1-1 1,0-3 742,-15-33 2301,13 39-2591,-6 2 3595,4 50-2882,-2-1-1,-2 1 1,-16 53-1,5-23-526,17-47-444,2-34-19,0-15-877,0 0-375,1-17-2114,9 9-2262,7-2-967,-1-2-869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2:18.3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118 0 4370,'0'0'17248,"10"5"-15116,4 1-1277,0 1 0,0 0 0,0 1 1,-1 1-1,0 0 0,12 12 0,10 9 496,-29-26-1237,-1 0 1,0 0-1,0 0 0,0 1 1,-1-1-1,1 1 1,-1 0-1,0 1 0,5 8 1,-6-5-90,0 0 1,-1-1-1,1 1 1,-2 0-1,1 0 1,-1 0 0,-1 0-1,0 0 1,0 1-1,-1-1 1,0 0-1,0 0 1,-1 0-1,0 0 1,-1-1-1,0 1 1,0-1-1,-1 1 1,0-1-1,-8 12 1,-99 131-26,2-3 0,94-123 0,9-15 0,0-1 0,0 1 0,0-1 0,-14 14 0,14-21 0,5-2-34,1 0 1,-1 0-1,0 0 1,1-1-1,-1 1 0,1 0 1,-1 0-1,0 0 1,1-1-1,-1 1 0,1 0 1,-1 0-1,1-1 1,-1 1-1,1-1 0,-1 1 1,1 0-1,-1-1 1,1 1-1,-1-1 0,1 1 1,0-1-1,-1 1 0,1-1 1,0 1-1,-1-1 1,1 0-1,0 1 0,0-1 1,0 1-1,0-1 1,-1-1-1,1-22-3622,0 16 1348,0-18-7507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53.6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78 27 544,'0'0'13679,"-12"-2"-11836,-2-2-1039,-10-2-33,-3 5 4556,27 1-5221,0-1 1,0 1-1,0 0 1,-1 0-1,1 0 1,0-1-1,0 1 0,0 0 1,0 0-1,0 0 1,0-1-1,0 1 1,0 0-1,0 0 1,0 0-1,0-1 0,0 1 1,0 0-1,0 0 1,0 0-1,0-1 1,1 1-1,-1 0 1,0 0-1,0 0 0,0-1 1,0 1-1,0 0 1,0 0-1,1 0 1,-1 0-1,0 0 1,0-1-1,0 1 1,0 0-1,0 0 0,1 0 1,-1 0-1,0 0 1,0 0-1,0 0 1,1 0-1,-1 0 1,0-1-1,0 1 0,0 0 1,1 0-1,-1 0 1,0 0-1,0 0 1,0 0-1,1 0 1,-1 1-1,0-1 0,0 0 1,0 0-1,1 0 1,-1 0-1,0 0 1,173 3 604,16 1-3348,-198-10-2553,2 1 3291,-17 3-4624,-9 2-2780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10.7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196 0 4466,'0'0'14252,"-10"25"-12569,-129 341 6951,127-330-8039,3 1 1,0 0-1,3 0 1,-4 74-1,10-109-499,0-24-2372,1-59-10007,8 41 4338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53.8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6307,'0'0'17512,"141"26"-15879,-88-19-737,1-1-464,-6 1-256,-4-7-112,-10 0-64,-5 0-112,-9 0-704,-11 0-1009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54.2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10037,'0'0'5808,"21"4"-3583,-2 0-1760,-2-2-76,0 2 1,-1 0-1,0 1 0,0 0 1,0 2-1,20 10 0,-23-9 27,0 0 0,0 0 0,-1 1-1,-1 1 1,0 0 0,0 0-1,14 18 1,-20-21-141,0 1 1,0 0-1,-1 1 0,0-1 0,0 1 1,-1-1-1,0 1 0,0 0 0,-1 0 1,0 0-1,-1 1 0,0-1 0,0 10 1,0 14 160,0-24-327,-1 0 0,0 1 0,0-1-1,-1 0 1,0 0 0,-5 18 0,-7 5 238,-2-1 0,-36 56 1,29-49-166,-129 195 120,148-229-378,3-3-320,-1 0 0,0 0 0,1-1 0,-1 1 0,1 0-1,-1 0 1,1 0 0,-1 0 0,1 0 0,0-1 0,-1 1 0,1 0-1,0 0 1,0 0 0,0 0 0,0 0 0,0 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54.7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78 16 5138,'0'0'9677,"0"27"-7225,0-5-1847,0 33 1660,-10 78 0,0 97 3541,11-228-5795,-1-1 1,0 0 0,0 1-1,1-1 1,-1 0 0,1 0-1,-1 1 1,1-1 0,0 0-1,-1 0 1,1 0 0,0 0 0,0 1-1,0-1 1,0 0 0,0-1-1,0 1 1,0 0 0,0 0-1,0 0 1,0-1 0,0 1-1,1 0 1,-1-1 0,0 1-1,0-1 1,1 1 0,-1-1 0,0 0-1,2 0 1,1 1-9,-1 0 0,1-1 0,0 1 0,-1-1 0,1 0 0,0 0 0,-1-1 0,1 1 0,6-2 0,-5-1 6,0 1 0,0-1 1,0 0-1,-1-1 0,0 1 0,1-1 1,-1 1-1,-1-1 0,1 0 0,-1-1 1,6-7-1,27-54 80,-25 41-110,-2 0 1,0 0-1,-1-1 0,-2 0 1,-1-1-1,-1 1 1,-1-1-1,-1 0 0,-2 0 1,-4-49-1,3 73 34,0 1 0,1-1 0,-1 0 0,0 0 0,0 1 0,0-1 0,0 1 0,-1-1 0,1 1-1,-1-1 1,0 1 0,0 0 0,1-1 0,-1 1 0,-1 0 0,1 1 0,0-1 0,0 0 0,-1 1 0,1-1 0,-1 1 0,1-1 0,-1 1 0,-4-1 0,2 1 42,1 0 1,0 0 0,-1 1-1,1-1 1,-1 1 0,1 0-1,-1 1 1,1-1-1,-1 1 1,1 0 0,-1 0-1,1 0 1,0 1 0,-1-1-1,-5 5 1,-7 4 100,-29 25 0,33-24-150,-1 0-1,0-1 0,-25 13 0,33-20-588,34-6-20214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55.0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93 0 12038,'0'0'7747,"-54"125"-6098,40-60 432,-1 1-448,6-1-625,9-25-416,0-1-336,0-13-256,0-6-64,9-14-80,6-6-944,9 0-881,5-6-1153,5-34-1936,0-5-2577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55.5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115 18 7571,'0'0'9965,"-5"22"-7505,-39 141 1603,-13 17-699,52-169-3176,2-10-84,3-20-241,5-6 37,1 0 1,2 1-1,0 0 1,21-41-1,-8 26-226,48-67 0,-69 105 328,1 1 1,-1 0-1,1 0 0,-1-1 0,0 1 1,1 0-1,-1 0 0,1 0 0,-1 0 1,1 0-1,-1 0 0,0-1 0,1 1 1,-1 0-1,1 0 0,-1 0 0,1 0 1,-1 1-1,1-1 0,-1 0 0,1 0 1,-1 0-1,0 0 0,1 0 0,-1 1 1,1-1-1,-1 0 0,0 0 0,1 1 1,-1-1-1,1 0 0,-1 0 0,0 1 1,0-1-1,1 0 0,-1 1 0,0-1 1,1 1-1,-1-1 0,0 0 0,0 1 1,0-1-1,0 1 0,1-1 0,-1 1 1,0-1-1,0 0 0,0 1 0,0-1 1,0 1-1,10 27 381,-2 0-1,6 31 1,-9-34-153,1 0 1,1-1-1,1 0 0,11 23 1,-5-29-264,-14-18 33,0 1 1,1-1-1,-1 1 0,1-1 0,-1 1 1,0-1-1,1 0 0,-1 1 0,1-1 1,-1 0-1,1 1 0,-1-1 0,1 0 1,-1 1-1,1-1 0,-1 0 1,1 0-1,0 0 0,-1 0 0,1 0 1,-1 0-1,1 1 0,0-1 0,-1-1 1,1 1-1,-1 0 0,1 0 0,-1 0 1,1 0-1,0 0 0,-1 0 1,1-1-1,-1 1 0,1 0 0,-1 0 1,1-1-1,-1 1 0,1 0 0,-1-1 1,1 1-1,-1-1 0,12-18 157,-2 0-1,0-1 1,8-26-1,-6 16-40,-9 21-101,14-28 28,-3-1 0,20-79 0,-34 111-758,-2-5-11212,0 8 10050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3:55.8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1 816,'0'0'18857,"15"18"-16765,51 63-46,-51-61-1446,-1 0-1,-1 0 1,-1 2-1,0 0 1,-2 0 0,0 1-1,12 47 1,-13-41-304,-2 2 0,-1-1 0,-1 1 1,1 53-1,-6-67-197,-1 0 0,0 0 0,-1 0 0,-1 0-1,0-1 1,-1 1 0,-1-1 0,-1 0 0,0 0 0,-12 21 0,-5-5 107,-1-1 0,-1-1 0,-29 27 0,37-46-581,7-13-1722,9 0 1658,-1 0 1,1 0-1,0 0 0,1-1 1,-1 1-1,0 0 1,0 0-1,1-1 1,0 1-1,-1-4 1,-1-32-7171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3:54.2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24575,'0'0'-8191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3.1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42 0 2225,'0'0'13065,"0"28"-9680,0 13-2123,-2 133 3137,-37 289 609,39-428-4671,-1-20-902,1-12-708,8-142-14949,-3 66 10941,-2-3 5277,2 66 7399,7 5-4152,22 6-2244,-17-1 389,191 0 2453,-139 0-6637,1 0-5690,-59 0 568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3.3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77 1 10485,'0'0'13286,"-10"152"-11029,5-89-784,-5-1-385,10 0-448,-11-6-512,6-8-48,0-6-80,-5-15-160,10-6-912,-5-7-1201,0 0-2241,-6-7-2145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3.7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164 18 4018,'0'0'21348,"-3"-4"-19728,2 3-1570,0 0-1,-1-1 1,1 1 0,0 0 0,0 0 0,-1 0 0,1 1 0,-1-1 0,1 0 0,-1 0-1,1 1 1,-1-1 0,1 1 0,-1-1 0,1 1 0,-1 0 0,0 0 0,1-1 0,-1 1-1,0 0 1,1 1 0,-2-1 0,-1 1-30,1 0 0,0 0 0,0 1 0,-1 0 0,1-1 0,1 1 0,-1 0 0,0 0 0,0 1 0,1-1 0,-4 4 0,-2 1-1,0 1 0,0 1 0,1-1-1,0 1 1,1 1 0,0-1 0,0 1 0,1 0 0,0 0-1,1 1 1,0-1 0,1 1 0,0 0 0,0 0 0,-1 22-1,4-32-28,0 0-1,0 0 0,0 0 0,0 0 0,1 0 1,-1 0-1,0-1 0,0 1 0,1 0 0,-1 0 1,0 0-1,1-1 0,-1 1 0,1 0 0,-1 0 0,1-1 1,-1 1-1,1 0 0,0-1 0,-1 1 0,1-1 1,0 1-1,-1-1 0,1 1 0,1 0 0,0 0-40,1 0-1,0-1 0,-1 1 0,1 0 1,-1-1-1,1 0 0,0 0 1,4 0-1,1 0-109,-1-1 0,0 0 0,1 0 0,-1-1 0,0 0 0,7-3 1,3-4-183,0-1 1,-1 0 0,23-20 0,-27 19 114,1 1-1,1 1 1,-1 0 0,2 0 0,27-11 0,-41 20 270,1-1-1,-1 1 0,0 0 0,1 0 0,-1 0 1,1 0-1,-1 0 0,0 0 0,1 0 1,-1 0-1,0 1 0,1-1 0,-1 0 1,0 1-1,1-1 0,-1 1 0,0 0 0,0-1 1,1 1-1,-1 0 0,0 0 0,0 0 1,0 0-1,2 2 0,22 31 1791,-11-12-1066,-10-20-674,8 17 58,-11-18-835,3 5 1070,17-5-23330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11.3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136 0 6051,'0'0'13721,"19"13"-11848,57 40-230,-70-49-1383,0 0-1,0 1 1,-1 0 0,1 0 0,-1 1-1,-1-1 1,1 1 0,-1 0 0,0 0-1,0 0 1,-1 1 0,0 0 0,4 9-1,-4-3 152,-1 0-1,0 0 0,-1 0 0,0 1 0,-2 15 1,1-6 33,-1-14-341,0 0 1,-1 0 0,0 0-1,0 0 1,-1-1-1,0 1 1,-1-1 0,0 0-1,0 0 1,0 0-1,-1 0 1,-1-1 0,1 0-1,-1 0 1,0 0 0,-9 6-1,6-4-43,-1 0 1,0-1-1,-1-1 0,1 0 0,-2 0 0,1-1 0,-1 0 1,0-1-1,0-1 0,0 0 0,-13 3 0,18-6-14,-1 0-1,1 0 1,0-1-1,0 0 0,0 0 1,-1-1-1,1 0 0,0 0 1,-11-4-1,14 1-51,13 1-7,18 2 12,-26 1 5,193-5 15,133 5-22,-280 10-473,-40-9-559,-21-10-920,8 4 1339,-19-14-7340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4.1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168 1 10149,'0'0'16223,"-18"14"-15081,-5 3-853,-3 0 157,1 2 0,-39 38 0,63-56-453,0 0-1,0 0 0,0-1 0,1 1 1,-1 0-1,0 0 0,0 0 1,1 0-1,-1 0 0,0 0 0,1 0 1,-1 0-1,1 0 0,0 0 0,-1 0 1,1 1-1,0-1 0,0 0 1,-1 0-1,1 0 0,0 0 0,0 1 1,0-1-1,1 0 0,-1 0 0,0 0 1,0 0-1,1 0 0,-1 1 1,0-1-1,1 0 0,-1 0 0,1 0 1,0 0-1,-1 0 0,1 0 0,0 0 1,-1 0-1,1-1 0,0 1 1,1 1-1,5 3-128,-1-1 0,1 0 0,0-1 1,0 1-1,10 2 0,2 2-141,11 5-139,-21-10 308,0 0-1,0 1 0,-1 0 1,0 0-1,1 1 0,-2 0 1,1 1-1,0 0 0,9 10 1,-15-14 124,-1-1 0,-1 1 0,1 0 0,0-1 0,0 1 0,-1 0 0,1 0 1,-1 0-1,1 0 0,-1 0 0,0 0 0,0-1 0,1 1 0,-2 0 0,1 0 1,0 0-1,0 0 0,0 0 0,-1 0 0,1 0 0,-1-1 0,0 1 0,0 0 0,1 0 1,-1-1-1,0 1 0,-2 1 0,-2 5 151,-1 0-1,0-1 1,-1 0-1,-7 7 1,12-13-155,-10 11 121,4-3-114,-1-1 0,0 1 1,0-2-1,-1 1 0,0-1 0,0-1 0,-19 9 0,29-15-322,-8 1 257,5-8-3700,4-30-2340,3-16-3646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4.4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108 1 10597,'0'0'7371,"-5"23"-4513,-10 45-1240,-50 233 4620,55-241-5983,3 1-1,2 83 0,17-145-1972,-6-3 1392,-1 0 0,1-1 0,0 1 0,-1-1 0,0 0 0,0 0-1,-1-1 1,8-10 0,14-16-802,-18 24 771,4-4-316,1 1-1,19-14 1,-28 22 629,1 0 1,0 0-1,-1 1 0,1 0 1,1 0-1,-1 0 1,0 1-1,0-1 1,1 1-1,-1 1 1,9-1-1,-12 1 123,0 1 0,0-1-1,0 1 1,0 0 0,0 0 0,0 0 0,-1 0-1,1 0 1,0 0 0,-1 0 0,1 1-1,-1-1 1,1 1 0,-1-1 0,1 1 0,-1-1-1,0 1 1,0 0 0,0 0 0,0-1-1,0 1 1,-1 0 0,2 4 0,17 57 2660,-14-45-2012,1 1-243,-1 1 0,-2-1 0,1 1 0,-1 33 0,-3-51-777,0-20-10024,0-19-587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4.6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6067,'0'0'17080,"51"14"-16920,-25-14-160,4 0-256,-4 0-2162,0 0-2672,-11 0-4114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4.8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52 1 5699,'-21'111'5762,"21"-91"-687,-5 8-785,0 7-1409,-6 6-768,6-6-1057,0 0-752,5-8-304,0-6-64,0 0-1664,0-14-2690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5.2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31 1 9284,'0'0'4474,"-3"19"798,1-7-4459,-23 154 6757,25-124-6026,0-39-1421,1-3-186,0-1 0,1 0-1,-1 1 1,1-1 0,-1 0 0,0 0 0,1 0 0,-1 0-1,0 0 1,0 0 0,0 0 0,0-1 0,0 1 0,0 0-1,0-1 1,0 1 0,0-2 0,5-6-553,17-19-67,-8 8-191,1 0-1,2 1 1,-1 0-1,34-25 1,-49 43 1018,-2 17 1841,0-4-1553,0-1 1,1 0 0,0 1 0,1-1 0,0 0 0,1 0 0,0 0 0,1 0 0,0 0 0,7 11 0,-10-21-657,0 1 1,1-1-1,-1 0 1,1 0-1,-1-1 1,1 1-1,-1 0 1,1 0-1,-1-1 1,1 1-1,0-1 1,-1 1-1,1-1 1,0 0-1,0 0 1,-1 0-1,1 0 1,0 0-1,0 0 1,-1 0-1,4-1 1,36-10-6089,13-13-2418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5.6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317 0 11333,'0'0'3223,"-26"17"1625,-88 55-1233,101-63-3039,0 1 1,1 0 0,0 0 0,0 1 0,1 1 0,1 0 0,0 0-1,-16 26 1,19-20-291,7-17-289,0-1 0,0 1 0,0-1 1,0 0-1,0 1 0,0-1 0,0 1 1,0-1-1,1 0 0,-1 1 0,0-1 0,0 1 1,0-1-1,0 0 0,1 1 0,-1-1 1,0 0-1,1 1 0,-1-1 0,0 0 1,0 0-1,1 1 0,-1-1 0,0 0 0,1 1 1,2-1-49,0 1 1,0 0-1,0-1 1,0 1 0,0-1-1,0 0 1,0 0 0,4-1-1,5 1 16,-2-1-98,0 0-1,0 0 0,0-1 0,-1 0 0,1-1 0,-1 0 0,1-1 0,-1 0 0,0 0 0,14-10 0,-5 2-683,-1-1-1,0-1 1,29-30-1,-31 33 586,-13 17 3567,-7 78-2128,-4 0 1,-4-1-1,-23 84 1,16-77-921,-97 342 230,110-409-494,-1 1 0,-2-1-1,-22 39 1,32-61-13,-1 0-1,0 0 1,1 0 0,-1 0 0,0 0-1,0 0 1,1-1 0,-1 1-1,0 0 1,0-1 0,0 1 0,0 0-1,0-1 1,0 1 0,0-1 0,0 0-1,0 1 1,0-1 0,0 0-1,0 0 1,0 1 0,-1-1 0,1 0-1,0 0 1,0 0 0,0 0-1,0-1 1,0 1 0,0 0 0,0 0-1,0-1 1,-2 0 0,1 0 0,0 0 1,0 0-1,0 0 1,0 0-1,0 0 0,0 0 1,0-1-1,1 1 1,-1-1-1,1 1 1,-1-1-1,1 0 1,-1 0-1,-1-2 1,0-9-9,-1 0 1,2 0 0,0 0 0,0 0 0,1 0 0,1-1 0,0 1-1,1 0 1,0-1 0,1 1 0,0 0 0,1 0 0,7-16 0,1 7-1,1 1 0,1 0 0,1 1 0,1 1 0,1 0 0,23-21 0,-11 10-24,120-116-542,-45 55-4579,-82 72 2923,31-24-6456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7.8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 0 4834,'0'0'15447,"1"25"-13966,1 48 1025,-14 131 1,8-179-2121,-1 7 375,-3 58-1,8-89-759,0-1-1,0 1 1,0-1-1,0 0 1,0 1-1,0-1 0,0 0 1,1 1-1,-1-1 1,0 0-1,0 1 1,0-1-1,0 0 0,0 1 1,1-1-1,-1 0 1,0 1-1,0-1 0,1 0 1,-1 0-1,0 1 1,0-1-1,1 0 1,-1 0-1,0 0 0,1 1 1,-1-1-1,0 0 1,1 0-1,-1 0 0,0 0 1,1 0-1,-1 0 1,0 0-1,1 0 1,-1 0-1,1 0 0,-1 0 1,1 0-1,18-4-113,-5-2-57,-1 0 1,0-1-1,-1-1 0,0 0 0,16-14 0,-18 13-161,2 1 0,-1-1-1,1 2 1,1-1 0,-1 2 0,25-10 0,-36 16 317,0 0-1,0 0 1,-1-1 0,1 1 0,0 0-1,-1 0 1,1 0 0,0 0-1,-1 1 1,1-1 0,0 0 0,-1 0-1,1 0 1,0 0 0,-1 1-1,1-1 1,0 0 0,-1 1 0,1-1-1,-1 0 1,1 1 0,-1-1 0,1 1-1,-1-1 1,1 1 0,-1-1-1,1 1 1,-1-1 0,1 1 0,-1 0-1,1 0 1,9 29 335,-10-27-186,1 1 0,0-1-1,0 0 1,0 0 0,0 1-1,1-1 1,-1 0 0,1 0-1,3 4 1,-3-5-109,1 0-1,0 0 1,0-1-1,-1 1 1,1-1-1,0 0 1,0 0-1,0 0 1,0 0 0,0 0-1,1-1 1,-1 1-1,0-1 1,0 0-1,0 0 1,1 0-1,-1-1 1,0 1-1,0-1 1,0 1-1,0-1 1,0 0 0,0 0-1,0 0 1,0-1-1,0 1 1,0-1-1,-1 0 1,4-2-1,9-6 11,0-1 0,-1-1 0,21-22 0,-32 32-41,21-26-199,-2-2 1,0 0 0,-2-1-1,28-58 1,-16 30-848,-77 105-13804,19-18 4413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8.1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1 320 4578,'0'0'9709,"24"-7"-7436,77-26-777,-90 28-1364,-1 0-1,0 0 1,-1-1-1,1-1 0,-1 0 1,-1 0-1,1 0 1,-1-1-1,-1-1 1,1 1-1,9-16 0,-2 4-59,-14 19-65,15-19 44,19-30 1,-31 44-2,-1-1 1,0 1 0,0-1-1,0 1 1,-1-1 0,0 0-1,0 0 1,-1 0 0,1-14-1,-2 20-18,0 1-1,0-1 1,-1 1-1,1-1 0,0 1 1,0-1-1,-1 1 0,1-1 1,0 1-1,-1 0 1,1-1-1,-1 1 0,1 0 1,-1-1-1,1 1 1,0 0-1,-1-1 0,1 1 1,-1 0-1,1 0 1,-1-1-1,0 1 0,1 0 1,-1 0-1,1 0 1,-1 0-1,1 0 0,-1 0 1,1 0-1,-1 0 1,0 0-1,1 0 0,-1 0 1,1 0-1,-1 0 1,1 1-1,-1-1 0,1 0 1,-1 0-1,1 1 1,-1-1-1,-28 11 232,15 1-136,0 0 0,1 0 1,0 2-1,1-1 0,0 2 0,-17 27 0,6-9 347,7-12 131,2 0 1,-17 34-1,26-44-393,1-1 1,0 0-1,0 1 0,1 0 1,1 0-1,0 0 0,0 0 0,0 12 1,2-22-215,0 0 1,1 0 0,-1-1-1,0 1 1,0 0 0,0-1-1,0 1 1,0 0 0,1-1-1,-1 1 1,0 0-1,1-1 1,-1 1 0,0-1-1,1 1 1,-1 0 0,1-1-1,-1 1 1,1-1 0,-1 0-1,1 1 1,-1-1 0,1 1-1,0-1 1,-1 0 0,1 1-1,0-1 1,-1 0-1,1 0 1,0 1 0,-1-1-1,1 0 1,0 0 0,29 0-70,-16 0 70,-3-1-156,1 0-1,0-1 1,-1 0-1,1 0 1,-1-1-1,0-1 1,13-5-1,73-42-3750,-60 30 1622,29-15-4258,-8 1-3741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8.4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1 8580,'0'0'10570,"-8"22"-8484,-23 69-285,29-86-1628,0 0 0,1 1 0,0-1 0,0 0 0,0 1 0,0-1 0,1 1 0,-1-1 0,2 10-1,1 3 4,-2-17-190,0-1 0,1 1-1,-1-1 1,1 1 0,-1-1-1,0 1 1,1-1 0,-1 1 0,1-1-1,0 1 1,-1-1 0,1 0-1,-1 1 1,1-1 0,0 0 0,-1 1-1,1-1 1,0 0 0,-1 0-1,1 0 1,0 0 0,-1 0 0,1 0-1,0 0 1,-1 0 0,1 0-1,0 0 1,-1 0 0,1 0 0,0 0-1,0-1 1,27-3-444,-12-2 143,0-1 0,0-1 0,0 0 0,-1-1 0,-1-1 0,19-16 0,22-13-1250,-37 27 1011,-15 9 507,0 1 0,0-1-1,0 1 1,0 0 0,0 0 0,1 1-1,-1-1 1,1 1 0,-1-1 0,1 1-1,0 0 1,6-1 0,-9 12 1530,-1 10 58,-1-6-1196,1 1-1,1-1 1,0 0 0,1 1 0,0-1-1,5 16 1,-6-29-613,-1 0-1,1 0 1,0 1 0,-1-1 0,1 0-1,0 0 1,0 0 0,0 0 0,-1 0-1,1 0 1,0-1 0,0 1-1,1 0 1,-1 0 0,0-1 0,0 1-1,0-1 1,0 1 0,1-1 0,-1 1-1,2-1 1,29 3-6330,-25-3 5577,37 0-5950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9.0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208 307 1681,'0'0'12710,"-26"15"-8709,-80 52-1261,102-64-2513,-1 0 0,1 0 0,0 1 1,0 0-1,0 0 0,1 0 0,-1 0 0,1 0 0,0 1 0,0-1 0,1 1 0,-1 0 0,-2 10 0,-2 2 535,3-8-359,1 0-1,0 0 1,-3 17 0,5-23-353,1-1 0,0 1 0,-1-1 0,1 1-1,1-1 1,-1 1 0,0-1 0,1 1 0,0 2 0,-1-4-45,1 0-1,-1 0 1,0 0-1,1-1 1,-1 1-1,1 0 1,-1 0 0,1-1-1,0 1 1,-1 0-1,1-1 1,0 1 0,-1 0-1,1-1 1,0 1-1,0-1 1,0 0 0,0 1-1,-1-1 1,1 1-1,0-1 1,0 0 0,0 0-1,1 1 1,8-1-17,-1 0 1,0 0-1,0-1 1,0 0-1,0 0 0,0-1 1,0 0-1,0-1 1,0 0-1,-1-1 1,1 1-1,-1-2 0,0 1 1,0-1-1,9-8 1,13-10-406,-2-1 1,35-40-1,-55 55 227,32-34-1822,65-93 0,-85 106 1630,-2-1 0,-1-1 0,-1 0 1,15-47-1,-24 60 1736,-13 31 2382,-38 65-2234,20-38-458,-21 47 1,39-72-862,1 0 0,0 1 1,1-1-1,1 1 1,0 0-1,0 0 1,1 23-1,2-35-186,0 0-1,0 0 0,0 0 1,1 0-1,0-1 1,-1 1-1,1 0 0,0 0 1,0 0-1,0-1 0,1 1 1,-1-1-1,1 1 1,-1-1-1,1 1 0,0-1 1,3 4-1,-1-3 1,0-1 0,0 1 0,0 0 0,0-1-1,0 0 1,1 0 0,-1 0 0,1-1 0,-1 1 0,6 0 0,3 0-71,-1 0 1,1-1 0,0-1 0,0 0-1,-1-1 1,1 0 0,20-5 0,-18 1-209,0-1 1,-1-1 0,0 0-1,0 0 1,0-2-1,-1 1 1,0-2 0,-1 0-1,0 0 1,0-1-1,-1-1 1,-1 0 0,0 0-1,-1-1 1,0 0 0,8-15-1,-14 21 177,-1 1 0,1-1-1,-1 0 1,0 1 0,-1-1 0,1 0 0,-1 0-1,0-9 1,-6 14 431,5 2-297,-4-1 81,0 1 0,1 0-1,-1 0 1,0 0 0,0 0 0,1 1-1,-1 0 1,0-1 0,1 1 0,-1 0-1,1 1 1,-1-1 0,1 1-1,0-1 1,-1 1 0,1 0 0,0 0-1,0 1 1,0-1 0,1 1 0,-4 3-1,-3 4 178,0 0-1,1 1 1,0-1-1,1 2 1,0-1-1,1 1 1,-7 18-1,12-26-255,0-1-1,0 1 0,0-1 0,0 1 0,1 0 0,-1-1 0,1 1 0,0 0 0,0-1 0,1 1 0,-1 0 0,1 0 1,-1-1-1,1 1 0,0-1 0,1 1 0,-1-1 0,1 1 0,-1-1 0,1 0 0,0 0 0,0 0 0,0 0 0,1 0 1,-1 0-1,1 0 0,0-1 0,-1 1 0,1-1 0,0 0 0,6 3 0,6 3 61,0-1-1,0-1 1,0 0-1,1-1 1,0-1-1,0 0 0,33 2 1,0-3-808,69-4 1,-106 0-14,-1 0 0,0 0 1,1-1-1,16-6 1,-22 6-362,-1 0 1,1-1-1,0 0 0,-1 0 1,10-7-1,23-29-13406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4:59.1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3561 1 7251,'0'0'12945,"-5"0"-11272,-74 5 4127,-46 15-2683,-12 1-2008,6-2-750,70-10-102,-98 5-1,-862-14-256,826-16 0,72 4 0,-33-2 0,-143-5 0,263 19 0,-10-1 0,1 2 0,-81 12 0,-110 28 0,164-29 0,49-9 0,-1 1 0,1 1 0,0 1 0,0 1 0,-39 17 0,31-8 0,14-8 0,-1 2 0,-24 17 0,-16 14 0,30-23 0,24-16 0,0 0 0,0 0 0,0 0 0,1 1 0,-1 0 0,1 0 0,-1 0 0,-4 6 0,-9 18 0,2 0 0,0 1 0,2 0 0,-12 40 0,20-54 0,3-8 0,0 1 0,0 0 0,1-1 0,0 1 0,1 0 0,-1-1 0,1 1 0,1 0 0,-1 0 0,3 12 0,-2-18 0,-1 1 0,1-1 0,0 0 0,-1 1 0,1-1 0,0 0 0,0 1 0,0-1 0,0 0 0,0 0 0,0 0 0,0 0 0,0 0 0,0 0 0,0 0 0,1 0 0,0 0 0,14 13 0,21 39-3057,-27-47-14,0-5-5589,-1-1 445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15.5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1 132 3730,'0'0'22541,"21"0"-21245,-14-1-1228,0 0 1,-1 0-1,1 0 0,-1-1 0,1 0 0,-1 0 0,0-1 0,8-3 1,49-32 135,-44 26-128,-2 1-26,-7 6-26,-1 0 0,-1-1 0,1 0 1,-1 0-1,13-14 0,-21 20-63,0 0 0,0-1 1,0 1-1,0 0 0,0 0 1,0 0-1,0 0 0,0 0 1,0-1-1,0 1 0,-1 0 1,1 0-1,0 0 0,0 0 1,0 0-1,0-1 0,0 1 0,0 0 1,-1 0-1,1 0 0,0 0 1,0 0-1,0 0 0,0 0 1,0 0-1,-1 0 0,1 0 1,0 0-1,0 0 0,0 0 1,0-1-1,-1 1 0,1 0 1,0 0-1,0 1 0,0-1 0,-1 0 1,1 0-1,0 0 0,0 0 1,0 0-1,0 0 0,0 0 1,-1 0-1,1 0 0,0 0 1,0 0-1,0 0 0,0 0 1,0 1-1,-1-1 0,1 0 1,0 0-1,0 0 0,-12 1-2563,-20-1-4660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9.3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8356,'0'0'12021,"82"42"-11476,-41-35-145,0-7-320,0 0-80,0 0-1025,-10 0-1728,-6-14-1649,-14 0-2545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29.58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97 0 8132,'0'0'11149,"-12"24"-8719,-1 3-1702,3-7-172,0-1-1,2 2 1,0-1-1,1 1 0,-6 34 1,13-52-456,-13 87 1774,11-79-1732,2 0 0,0 0 1,0 0-1,1 0 0,4 20 1,-4-29-142,-1 0 0,2 0 0,-1 0 0,0 1 0,0-1 0,1 0 0,-1-1 0,1 1 0,-1 0-1,1 0 1,0-1 0,0 1 0,0-1 0,0 1 0,0-1 0,0 0 0,0 0 0,0 0 0,0 0 0,1 0 0,-1 0 0,0-1 0,1 1 0,-1-1 0,5 1 0,6 0-165,0-1 1,0 0-1,20-2 0,-29 1 63,8-1-725,0-1 0,0 0 0,-1-1 0,1 0 0,-1-1 0,18-10 0,10-4-3669,16-8-3285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0.2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67 0 3858,'0'0'15028,"-5"20"-12280,-42 152 1961,33-108-3832,36-66-1760,-6-5 703,1-1-1,-2 0 0,1-1 1,-1-1-1,0 0 0,25-24 1,-13 11-202,0 1 34,-18 13 257,1 1 1,1-1-1,-1 1 1,1 1-1,1 0 1,-1 1-1,17-6 1,-28 11 91,1 1 0,-1 0 0,1 0 0,-1 0 0,1 0 0,-1 0 0,1-1 0,-1 1 0,1 0 0,-1 0 0,1 0 0,-1 1 1,1-1-1,-1 0 0,1 0 0,-1 0 0,1 0 0,-1 0 0,1 1 0,-1-1 0,1 0 0,-1 0 0,1 1 0,-1-1 0,0 0 0,1 1 0,-1-1 0,1 0 0,-1 1 1,0-1-1,0 0 0,1 1 0,-1-1 0,0 1 0,1-1 0,-1 1 0,0-1 0,0 1 0,0-1 0,0 1 0,1 0 0,-1 27 285,-1-16-59,1 1 119,0-1 0,-1 1-1,0 0 1,-1-1 0,0 1-1,-1-1 1,0 0 0,-10 22-1,5-14 48,7-15-313,-1-1 0,1 1 0,-1-1 0,0 0 0,0 0 0,-6 7 0,8-10-56,1-3-102,0 1 30,0-1 0,0 0-1,0 1 1,0 0 0,1-1 0,-1 1-1,0 0 1,1-1 0,-1 1 0,3-1-1,0-1-92,24-20-235,1 2 0,1 1-1,1 1 1,65-28 0,-95 46 390,1 0-1,0 0 0,0 0 1,-1 0-1,1 1 1,0-1-1,0 1 1,0 0-1,0-1 1,0 1-1,0 0 0,0 0 1,0 0-1,3 1 1,-4-1 36,0 1 1,0 0 0,-1-1-1,1 1 1,0 0 0,0 0-1,-1-1 1,1 1-1,-1 0 1,1 0 0,-1 0-1,1 0 1,-1 0 0,1 0-1,-1 0 1,0 0-1,1 0 1,-1 0 0,0 0-1,0 0 1,0 0 0,0 0-1,0 0 1,0 0 0,0 0-1,0 1 1,0 19 414,1-10-529,-1 0 1,-1 0-1,1 0 0,-2 0 0,1 0 0,-5 13 0,4-8-4055,2-12 1318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0.6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288 1 11461,'0'0'6056,"-28"15"-2569,-91 52-854,110-62-2270,1 1 0,0-1-1,0 2 1,1-1 0,0 1-1,0 0 1,0 1-1,-10 16 1,2-3 319,10-16-549,0 1-1,0 0 1,1 0-1,0 0 1,1 0-1,-1 1 1,1-1-1,0 1 1,1 0-1,-1 0 1,1 0-1,1 1 1,0-1-1,-1 14 1,2-21-138,0 1 1,0-1-1,0 1 1,0 0-1,0-1 0,0 1 1,1-1-1,-1 1 1,0-1-1,0 1 0,1-1 1,-1 1-1,0-1 1,1 1-1,-1-1 0,1 0 1,-1 1-1,0-1 1,1 1-1,-1-1 0,1 0 1,-1 1-1,1-1 1,-1 0-1,1 0 1,0 1-1,22 3-65,32-6-101,-48 1 114,3 0-36,0-1 0,0-1-1,0 0 1,-1 0 0,1-1-1,-1 0 1,0-1 0,0 0-1,12-9 1,77-64-1737,-66 49 704,-6 5 236,-18 16 668,0 1 0,0 0-1,0 0 1,12-7 0,-20 15 251,0-1 0,0 0 1,0 0-1,0 0 0,0 1 0,-1-1 1,1 0-1,0 0 0,0 1 1,0-1-1,0 0 0,0 1 1,0-1-1,0 0 0,0 0 0,0 1 1,0-1-1,0 0 0,0 0 1,1 1-1,-1-1 0,0 0 1,0 0-1,0 1 0,0-1 0,0 0 1,0 0-1,1 0 0,-1 1 1,0-1-1,0 0 0,0 0 1,0 0-1,1 1 0,-1-1 0,0 0 1,0 0-1,1 0 0,-1 0 1,0 0-1,0 0 0,1 1 1,-1-1-1,0 0 0,0 0 0,1 0 1,-1 0-1,0 0 0,0 0 1,1 0-1,-1 0 0,0 0 1,0 0-1,1 0 0,-1 0 0,0-1 1,0 1-1,1 0 0,-1 0 1,0 0-1,0 0 0,1 0 1,-1 0-1,0-1 0,0 1 0,1 0 1,-1 0-1,-9 23 825,8-20-744,-30 60 2002,22-47-1827,0 2 0,1-1 0,-10 33 0,16-38-245,5-5-4220,-2-7 3601,0 1 0,0-1 0,0 1 0,0-1 1,0 0-1,0 0 0,0 0 0,0 1 0,0-1 0,1 0 1,-1 0-1,0-1 0,0 1 0,0 0 0,0 0 1,0 0-1,0-1 0,1 0 0,32-10-9332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0.9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118 1 13126,'0'0'7097,"-10"22"-2794,-66 136 475,70-146-4549,1 0-1,0 0 1,1 0-1,1 1 1,0 0-1,1 0 1,0 0-1,0 25 1,2-37-239,0-1 1,0 1-1,1-1 1,-1 0-1,0 1 0,0-1 1,0 0-1,0 1 1,1-1-1,-1 0 0,0 1 1,0-1-1,1 0 1,-1 0-1,0 1 0,1-1 1,-1 0-1,0 0 1,1 1-1,-1-1 0,0 0 1,1 0-1,-1 0 1,0 0-1,1 0 0,-1 1 1,1-1-1,-1 0 1,0 0-1,1 0 0,-1 0 1,1 0-1,19 0-397,-12-1 213,0 1 29,0-1-1,0-1 0,0 1 1,0-2-1,0 1 0,0-1 0,-1 0 1,15-8-1,60-41-1126,-47 28 383,112-65-1780,-146 89 2742,-1-1 0,0 1-1,0 0 1,0 0 0,0 0 0,1 0 0,-1 0 0,0 0 0,0 0 0,0 0 0,1-1 0,-1 1 0,0 0-1,0 0 1,0 0 0,1 0 0,-1 0 0,0 0 0,0 0 0,0 0 0,1 0 0,-1 0 0,0 1 0,0-1-1,0 0 1,1 0 0,-1 0 0,0 0 0,0 0 0,0 0 0,0 0 0,1 0 0,-1 1 0,0-1 0,0 0-1,0 0 1,0 0 0,0 0 0,1 0 0,-1 1 0,0-1 0,0 0 0,0 0 0,0 0 0,0 1 0,0-1-1,0 0 1,0 0 0,0 0 0,0 0 0,0 1 0,0-1 0,0 0 0,0 1 0,0 13 71,-1-12 185,-13 77 1521,9-57-2168,1 0-1,1 1 1,-1 23 0,3-40-3530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1.4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386 1 11717,'0'0'9357,"-28"7"-7420,4-2-1477,7-2-169,-1 1 0,1 1 0,1 0 1,-1 1-1,1 1 0,0 1 0,0 0 1,-24 18-1,40-26-291,-85 68 1843,75-58-1645,0 0 1,0 0-1,1 1 0,0 0 1,-11 19-1,19-28-204,0 0 0,0-1 0,0 1 0,1 0 0,-1 0 0,0 0 0,1 0 0,-1 0 0,1 0 0,0 1 0,0 3 0,4-5-183,14-2-3,0-1 0,1-1 0,-1-1 1,-1 0-1,1-1 0,-1-1 0,0 0 0,0-2 0,29-17 1,5-5-1472,-2-2 0,45-41 0,-88 68 1547,-5 4 105,0 0 1,0 0-1,0 0 0,0 0 0,0 1 0,1-1 0,-1 0 0,0 0 0,0 1 0,1-1 0,-1 1 0,0-1 0,1 1 0,-1 0 0,3-1 2484,-5 8-1896,0 1-1,0-1 1,-1 0 0,0 0 0,0 0 0,-1 0-1,-6 12 1,6-13-473,0 1 0,0 0 0,0 0 0,1 0-1,0 0 1,1 0 0,-2 13 0,3-10-385,0 8-3429,25-17-20341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1.5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1 1 11989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1.7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11989,'50'11'1444,"49"18"-1,-97-29-1293,-1 1 0,1 0 0,0-1-1,-1 1 1,1 0 0,-1 0 0,1-1-1,-1 1 1,0 1 0,1-1 0,-1 0 0,0 0-1,0 0 1,0 1 0,1-1 0,-2 0 0,1 1-1,0-1 1,0 1 0,0-1 0,-1 1-1,1 0 1,0-1 0,-1 1 0,1 2 0,-1 0 178,-1-1 0,1 0 1,-1 0-1,0 1 1,0-1-1,0 0 1,0 0-1,-1 0 1,-1 3-1,-2 6 662,-8 21 969,6-17-1353,0-1 0,2 1 0,0 0 0,1 0 0,0 0 0,-2 25-1,15-42-869,15-12-17,-2-1-1,1-1 1,32-29 0,16-11-811,-67 52 1016,1 0 0,0-1 1,0 0 0,0 1 0,1 0 0,-1 0 0,1 1 0,0-1-1,0 1 1,0 0 0,0 1 0,0 0 0,0 0 0,7-1 0,-13 3 91,1-1 0,0 0 0,-1 0 0,1 0 1,0 0-1,-1 1 0,1-1 0,-1 0 0,1 1 1,-1-1-1,1 0 0,-1 1 0,1-1 0,-1 1 1,1-1-1,-1 1 0,1-1 0,-1 1 0,0-1 1,1 1-1,-1-1 0,0 1 0,1 0 0,-1-1 1,0 1-1,0-1 0,1 2 0,4 23 768,-3-12-335,-1-8-331,5 21 737,-1 0 0,3 45 1,-8-69-1040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3.1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 0 5218,'0'0'8719,"0"29"-5368,0 185 291,-15 41 333,15-254-4005,2-1-178,0 0 131,0-1 0,0 1-1,1-1 1,-1 0 0,-1 1-1,1-1 1,0 0 0,0 0-1,0 0 1,0-1 0,-1 1-1,1 0 1,0-1 0,-1 1-1,1 0 1,-1-1 0,0 0-1,0 1 1,2-4-1,7-7-317,3-1 171,18-23-735,3 1 0,1 2 0,1 1 1,46-30-1,-79 60 962,-1 0 1,0 1-1,1-1 0,-1 1 1,1 0-1,0 0 1,-1 0-1,1 0 1,0 0-1,0 1 0,-1-1 1,6 1-1,-6 0 43,-1 1 0,0-1-1,0 1 1,0-1 0,0 1-1,1 0 1,-1 0 0,0-1-1,0 1 1,0 0 0,-1 0-1,1 0 1,0 0 0,0 0 0,0 0-1,-1 1 1,1-1 0,0 0-1,-1 0 1,1 0 0,-1 1-1,0-1 1,1 0 0,-1 0-1,0 1 1,0 0 0,31 99 4526,-31-99-4508,0-1 0,1 1 0,-1 0 0,1-1 0,-1 1 0,1 0 0,-1-1 0,1 1 0,0-1 0,0 1 0,0-1 0,0 1 0,0-1 0,0 0 0,0 1 0,0-1 0,1 0 0,-1 0 0,0 0 0,1 0 0,-1 0 0,1 0 0,-1 0 0,1 0 1,-1-1-1,1 1 0,0-1 0,-1 1 0,1-1 0,0 0 0,-1 1 0,1-1 0,0 0 0,-1 0 0,1 0 0,0 0 0,3-1 0,1-1 4,0-1 0,0 1 0,0-1 1,0 0-1,-1 0 0,1-1 1,-1 0-1,9-7 0,13-12 146,112-105-429,-119 107 71,0-1 1,-2-1 0,-1-1 0,21-37 0,-22 33-92,-15 27-29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3.4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0 264 6947,'0'0'9284,"28"-24"-7974,90-75-475,-107 90-718,-1 0 0,0-1 0,0 0 0,-1 0 0,-1-1 0,0 0 0,8-14 0,-3 2 228,-9 17-98,3-10 1197,-7 15-219,-4 1-6,1 1-1148,0 0-1,0 0 1,0 0 0,0 0-1,0 0 1,0 1-1,0-1 1,0 1-1,1 0 1,-1 0 0,0 0-1,1 0 1,0 0-1,-4 4 1,-34 42-150,32-37 182,-21 25 464,3 1-1,0 1 0,-26 54 0,51-88-491,-1-1-1,0 1 0,1 0 1,0 0-1,0 0 1,0 0-1,0 0 0,1 0 1,-1 0-1,1 0 0,0 0 1,0 0-1,1 5 0,0-7-66,0 0-1,0 0 1,0 0-1,0-1 1,0 1-1,0 0 1,1-1-1,-1 1 1,0-1 0,1 1-1,0-1 1,-1 1-1,1-1 1,0 0-1,-1 0 1,1 0-1,0 0 1,0 0-1,0-1 1,0 1-1,0 0 1,0-1-1,0 1 1,0-1-1,0 0 1,0 0-1,3 0 1,19 2-72,1 0 1,48-5 0,-63 2-290,0-1 0,1 0 0,-1-1 0,0 0 0,0 0 0,-1-1 0,1 0 1,-1-1-1,18-12 0,17-22-3462,-6-2-2220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38.1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9076,'0'0'7494,"0"30"-4322,0 189 1481,0-31-944,0-61-4051,8-214-7146,-2 41 2053,0-26-4330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3.8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46 1 2209,'0'0'17157,"-3"20"-14529,-34 158 2270,35-171-4802,1-1 0,0 1-1,0 0 1,0-1-1,1 12 1,19-21-1569,-5-5 1100,0 0 0,-1 0-1,1-1 1,12-12-1,18-12-435,-22 17 356,-8 6 67,0 1-1,0 0 1,0 1 0,17-7-1,-19 13 329,-10 24 1466,-2 7 93,-1 49 1512,0-72-2840,0 1 1,0-1-1,-1 0 0,0 0 0,0 0 0,0 0 0,0 0 0,-1 0 1,-7 9-1,3-5-488,-8 11 1153,7-9-7223,7-20 966,5-11 1646,-3 17 2758,16-31-7922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4.2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63 5 3986,'0'0'11458,"-9"24"-6735,-29 79-2048,35-93-2285,-1 0-1,2 0 0,0 0 0,0 1 0,0-1 0,2 1 0,-1-1 0,2 11 0,0 11 157,8-43-928,-6 8 351,125-135-1232,-110 121 1091,1 0 0,1 2 0,0 0 0,1 1 0,36-17 0,-56 30 189,0 1 0,0-1 0,0 0 1,0 1-1,0-1 0,0 1 0,0 0 1,0-1-1,0 1 0,0 0 0,0 0 1,1-1-1,-1 1 0,0 0 0,0 0 1,0 0-1,0 0 0,1 1 0,-1-1 1,0 0-1,0 1 0,0-1 0,0 0 1,0 1-1,2 0 0,-2 1 112,0 0 0,0-1 0,0 1 0,0 0 0,0 0 0,0 0 0,-1 0 0,1 0 0,-1 0 0,1 4 0,3 11 282,2 10 283,-1 1-1,-2-1 1,0 1-1,-2-1 0,-3 32 1,2-7-584,0-50-873,-1-24-12237,-3-5-366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5.8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129 0 7828,'0'0'12931,"-4"29"-11563,-1 8-726,-29 161 2577,-49 133 185,81-292-3250,2-30-142,0-7-50,0-10-4900,0 5 4505,0 1-1,1 0 1,-1 0 0,1-1 0,-1 1-1,1 0 1,0 0 0,0 0 0,0 0-1,0 0 1,0 0 0,1 0-1,-1 0 1,3-2 0,2-4-1157,19-26-5427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6.2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237 1 9604,'0'0'14877,"-23"18"-13728,-75 62-247,41-26-82,53-50-751,1 1 0,0-1 0,0 0 0,1 1 0,-1 0 0,1 0 0,0 0 0,-2 6 0,4-8-88,-1 0 1,0 1 0,1-1 0,-1 0-1,1 1 1,0-1 0,0 1-1,1-1 1,-1 0 0,1 1-1,-1-1 1,1 0 0,0 1-1,0-1 1,1 0 0,-1 0-1,1 0 1,-1 0 0,1 0-1,0 0 1,0 0 0,0-1 0,0 1-1,1-1 1,-1 1 0,1-1-1,5 4 1,7 4-97,1-1 0,1 0 0,-1-1 0,21 7 0,10 5-393,-43-17 446,0-2 9,-1 1-1,0 0 0,1 0 0,-1 0 1,0 0-1,0 1 0,4 4 1,-6-6 67,-1 0 0,1 0 0,-1 0 1,0 0-1,1 0 0,-1 0 1,0-1-1,0 1 0,0 0 1,0 0-1,0 0 0,0 1 0,0-1 1,0 0-1,0 0 0,0-1 1,0 1-1,-1 0 0,1 0 1,0 0-1,-1 0 0,1 0 1,-1 0-1,1 0 0,-1 0 0,1 0 1,-1-1-1,0 1 0,1 0 1,-1 0-1,0-1 0,1 1 1,-1-1-1,0 1 0,0 0 0,-1 0 1,-170 120 1448,108-78-1574,62-42-833,6-13-5454,20-19-757,15-9-5251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6.4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98 1 8324,'0'0'14054,"-21"173"-12517,11-104-80,-6 0-177,6-6-591,0-8-481,0-13-192,5-8-16,-1-6-401,6-14-879,-5 0-1057,5 0-1297,-5-14-2737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7.3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267 1 6611,'0'0'14519,"-25"18"-13049,-80 60-614,90-67-665,0-1-1,-1 0 1,-24 10-1,16-9-130,20-8-40,3-2-4,0 0-1,0-1 1,0 1-1,0-1 1,-1 1 0,1-1-1,0 1 1,0-1 0,0 0-1,0 0 1,0 1-1,-1-1 1,1 0 0,0 0-1,0 0 1,0 0 0,-3-1-1,5 3 81,0 0-1,-1 0 1,1 0-1,0 0 1,1 0-1,-1 0 1,0 0-1,0-1 1,4 4-1,19 12 342,1-1-1,0-1 0,1-2 0,41 16 0,-22-9-320,61 20 15,-95-36-320,3 2 125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7.6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303 0 10965,'0'0'13910,"-18"11"-13237,-4 2-579,-188 101 513,202-111-612,-20 11 20,27-14-19,0 1 0,0-1-1,0 1 1,0-1 0,0 1 0,0 0 0,0-1-1,0 1 1,0 0 0,0 0 0,1 0-1,-1 0 1,0 0 0,1 0 0,-1 0 0,1 0-1,-1 0 1,1 0 0,-1 1 0,1 0-111,1 1-187,-1-2 289,0-1 1,0 1-1,0-1 1,1 1-1,-1-1 1,0 1 0,0-1-1,0 1 1,0-1-1,1 0 1,-1 1-1,0-1 1,0 1-1,1-1 1,-1 0-1,0 1 1,1-1 0,-1 1-1,1-1 1,-1 0-1,0 0 1,1 1-1,-1-1 1,1 0-1,28 11 19,1-1 0,-1-2 0,1-1-1,1-1 1,36 2 0,-24 1-1359,-20 1-3347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8.2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99 0 1857,'0'0'8188,"-4"25"-3992,-24 168 2562,-14 16-797,25-132-4545,11-20-584,4-37-1132,4-34-2348,12-48-4619,-8 22-841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9.0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57 1 5410,'3'4'23279,"-1"8"-23003,-4 10-190,-1-1-1,0 1 0,-2-1 0,-9 29 1,5-19 158,-6 34 0,8 1 15,3 91 0,4-153-262,0 0 0,0 1 0,1-1-1,0 0 1,0 0 0,0 1 0,0-1 0,0 0 0,1 0 0,0 0 0,0 0-1,2 4 1,-2-7 2,-1 1 0,0-1 0,0 0 0,1 0 0,-1 0 0,1 0 0,-1 0 0,1 0 0,-1 0 0,1-1 0,-1 1 0,1 0 0,0-1 0,-1 1 0,1-1-1,0 0 1,0 1 0,-1-1 0,1 0 0,0 0 0,0 0 0,-1-1 0,1 1 0,0 0 0,0-1 0,-1 1 0,1-1 0,0 1 0,-1-1 0,1 0 0,-1 1 0,1-1 0,-1 0 0,3-2 0,9-6 40,-1-1 0,0 0 0,0-1 0,10-13 0,-7 9 30,27-33-40,-3-1 0,-1-2 1,-3-2-1,40-80 0,-73 129-23,-1 3 6,1-1 1,-1 0 0,0-1 0,0 1 0,-1 0 0,1 0-1,0 0 1,-1 0 0,1-5 0,-1 5 849,-18 2-15672,12 0 11443,-6 0-4420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54:39.8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116 19 144,'0'0'4853,"14"-18"15844,-13 26-21209,-2 50 1666,-3 0-1,-2 0 1,-3 0 0,-22 79-1,-40 125 627,63-241-2901,9-42-2442,1 9 2511,3-18-4602,4-9-3761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38.58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 2465,'0'0'15172,"25"-1"-13630,189-4 643,-212 4-2145,1 1 0,-1 0 0,0 0 0,1 1 0,-1-1 0,0 0 0,0 1 0,1 0 0,-1-1 0,0 1 0,0 0 0,0 0 0,0 0 0,0 0 0,0 0 0,0 1-1,0-1 1,0 1 0,-1-1 0,1 1 0,0 0 0,-1-1 0,0 1 0,1 0 0,-1 0 0,0 0 0,0 0 0,0 0 0,1 5 0,1 3 420,-2-1-1,1 1 1,-1 0 0,-1 1 0,-1 15 0,1-4 363,-1-2-584,-2-1-1,1 0 1,-2 0-1,-1 0 1,0 0 0,-2-1-1,0 0 1,0 0-1,-2-1 1,0 0-1,-1 0 1,-1-1-1,-1-1 1,0 1-1,0-2 1,-17 14-1,8-14-192,19-13-186,6-1-59,12 0-57,135-7-150,-150 7 399,1 0-1,-1 0 1,0 1-1,0-1 0,1 0 1,-1 0-1,0 1 0,0-1 1,1 1-1,-1-1 0,0 1 1,0-1-1,0 1 1,0 0-1,0-1 0,0 1 1,0 0-1,0 0 0,0 0 1,0 0-1,-1 0 1,1 0-1,1 2 0,-1-1 24,1 1 0,-1 0-1,0 0 1,-1 0 0,1 0-1,-1 0 1,1 1 0,-1-1 0,0 5-1,0-1 76,-1 0 1,1 0-1,-2-1 0,1 1 0,-1-1 0,0 1 1,0-1-1,-1 1 0,-3 5 0,-12 15 47,-1-2-1,-1 0 1,-2-2 0,-42 38-1,64-61-259,-1 1-1,0 0 1,1-1-1,-1 1 1,0-1-1,0 1 0,0-1 1,1 1-1,-1-1 1,0 1-1,0-1 1,0 0-1,0 1 1,0-1-1,0 0 0,0 0 1,0 0-1,1 0 1,-1 0-1,-2 0 1,3 0-55,-1-1 1,1 1 0,-1 0 0,1-1 0,-1 1 0,1-1 0,-1 1 0,1-1 0,0 1-1,-1-1 1,1 1 0,0-1 0,-1 1 0,1-1 0,0 0 0,0 1 0,-1-1 0,1 0 0,0 1-1,0-1 1,0-1 0,1-44-9192,0 41 8291,7-46-10624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05:45.0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 33 3362,'0'0'10772,"0"11"1784,0-35-12434,0 23-52,12 1-337,-2 0 246,-8-1 16,0 1-1,0-1 1,0 1 0,0 0 0,0 0 0,0 0 0,0 0-1,0 0 1,0 0 0,0 1 0,0-1 0,0 1 0,0-1-1,0 1 1,0 0 0,0 0 0,0 0 0,-1 0 0,1 0-1,0 0 1,-1 0 0,1 1 0,0-1 0,-1 0 0,0 1-1,1 0 1,-1-1 0,0 1 0,2 2 0,-1 7 155,0 0-1,-1 1 1,0-1 0,-1 22 0,0-17 256,-21-15 525,18-1-867,-1 0-1,0 0 1,1 0-1,-1 0 1,1-1 0,-1 1-1,1-1 1,0 0-1,-1 0 1,1 0 0,0 0-1,-1-1 1,1 0-1,-4-2 1,5 2-38,0-1 0,0 1 0,1-1-1,-1 0 1,1 1 0,-1-1 0,1 0 0,0 0 0,0 0 0,1 0-1,-1 0 1,0 0 0,1 0 0,0 0 0,0 0 0,0 0 0,0-5-1,0 7-23,0-5-38,0 0 0,0 0 1,1-1-1,0 1 0,3-11 1,-4 16 24,1-1 1,-1 1-1,1 1 1,-1-1 0,1 0-1,-1 0 1,1 0-1,0 0 1,0 0 0,-1 0-1,1 1 1,0-1-1,0 0 1,0 1 0,-1-1-1,1 1 1,0-1 0,0 1-1,0-1 1,0 1-1,0-1 1,0 1 0,0 0-1,1 0 1,-1-1-1,0 1 1,0 0 0,0 0-1,0 0 1,0 0-1,0 0 1,0 1 0,0-1-1,0 0 1,0 0 0,0 1-1,0-1 1,0 1-1,0-1 1,0 1 0,0-1-1,0 1 1,0-1-1,1 2 1,1 0 32,0 0 0,0-1 0,-1 1 0,1 0 0,-1 0 0,0 1 0,1-1 0,-1 0 0,0 1 0,0-1 0,0 1 0,-1 0 0,1 0 0,-1 0 0,1-1 0,-1 1 0,0 1 0,0-1 0,0 0 0,-1 0 0,1 0 0,-1 0 0,0 5 0,-26-8 859,-13 0-249,38 0-541,1 0-125,1-1 1,0 0-1,-1 1 0,1-1 1,0 0-1,-1 1 1,1-1-1,0 1 0,0-1 1,0 1-1,0-1 1,-1 1-1,1 0 1,0-1-1,0 1 0,0 0 1,0 0-1,0 0 1,0 0-1,0 0 1,0 0-1,0 0 0,0 0 1,0 0-1,-1 0 1,1 0-1,0 1 0,0-1 1,0 0-1,1 1 1,0-1 38,-1 1 1,1-1 0,-1 1 0,1-1-1,-1 1 1,1 0 0,-1-1 0,1 1-1,-1 0 1,0 0 0,1 0 0,-1 0-1,0 0 1,0 0 0,0 0 0,0 1-1,0-1 1,0 0 0,0 0 0,1 3-1,0 3 75,-1 1 0,0-1 0,-1 0 0,0 13 0,0-19-62,0 0 1,0 1-1,0-1 0,0 0 0,0 1 0,0-1 1,-1 0-1,1 0 0,0 1 0,-1-1 0,1 0 1,0 0-1,-1 0 0,0 1 0,1-1 0,-1 0 1,0 0-1,1 0 0,-1 0 0,0 0 0,0 0 1,0 0-1,0 0 0,0-1 0,0 1 0,0 0 1,0-1-1,0 1 0,0 0 0,-1-1 0,1 1 1,-1-1-1,-1 1 17,0-1 0,1 0 1,-1 0-1,1 0 0,-1 0 0,1 0 1,-1-1-1,1 1 0,-1-1 1,1 0-1,-1 1 0,1-1 0,0 0 1,-1 0-1,1-1 0,-3-1 1,4 1-100,0-1 0,0 0 0,-1 0 0,2 1 0,-1-1 0,0 0 0,0 0 0,1 0 0,0 0 0,0 0 0,0 0 0,0 0 0,0-4 0,25 6-217,-13 1 222,22 3-50,-33-3 108,1 1 0,-1 0 1,0-1-1,1 1 0,-1 0 0,0 0 1,0 0-1,1 0 0,-1 0 1,0 0-1,0 1 0,0-1 0,-1 0 1,1 0-1,0 1 0,0-1 0,-1 0 1,1 1-1,0-1 0,0 4 0,1 1 45,0-3-5,-1-1 0,0 0-1,0 0 1,-1 1 0,1-1-1,0 0 1,-1 1 0,1-1 0,-1 1-1,0-1 1,0 1 0,0 2-1,-17-5 491,6-1-460,0 0 0,0-1 0,1 0 0,-1-1 0,-16-6 0,22 8-51,5 0-22,-1 1 0,1 0 1,-1 0-1,1 0 0,-1 0 0,1 0 1,-1 0-1,1-1 0,-1 1 0,1 0 1,0 0-1,-1-1 0,1 1 1,-1 0-1,1-1 0,0 1 0,-1-1 1,1 1-1,0 0 0,-1-1 0,1 1 1,0-1-1,0 1 0,-1-1 1,1 1-1,0-1 0,0 1 0,0-1 1,0 1-1,-1-1 0,11-12-546,-6 10 501,0 0 0,1 1 0,-1 0 0,1 0 0,-1 0 0,7-2 0,-7 3-4,0 1 0,0-1 0,0 1 0,0 0 0,0 0 0,7 2 0,-10-2 47,0 0-1,0 0 1,0 0 0,0 0-1,0 1 1,0-1-1,0 0 1,0 1-1,-1-1 1,1 1-1,0-1 1,0 1 0,0-1-1,0 1 1,-1-1-1,1 1 1,0 0-1,-1-1 1,1 1-1,0 0 1,-1 0-1,1 0 1,-1-1 0,1 1-1,-1 0 1,0 0-1,1 0 1,-1 0-1,0 0 1,1 2-1,1 6-65,-1-1 621,-15-5-143,9-2-387,1-1 0,0-1-1,0 1 1,-1-1 0,1 1 0,0-1-1,0 0 1,0-1 0,0 1-1,0-1 1,0 0 0,1 0-1,-1 0 1,0 0 0,1-1-1,0 1 1,-1-1 0,1 0-1,-4-4 1,6 5-43,0 0 0,0 0 0,0-1 0,0 1 0,1 0 0,-1 0 0,1-1 0,-1 1 0,1 0 0,0-1 0,0 1 0,0 0 0,0-1 0,0 1 0,1-3 0,-1-5-104,0 9 112,1-1 0,-1 0 1,0 1-1,1-1 0,-1 0 1,1 1-1,-1-1 1,1 1-1,0-1 0,0 1 1,0-1-1,0 1 0,0-1 1,0 1-1,0 0 0,0 0 1,0-1-1,1 1 0,-1 0 1,0 0-1,1 0 0,-1 1 1,1-1-1,-1 0 1,1 0-1,-1 1 0,1-1 1,0 1-1,-1-1 0,3 1 1,6-2-109,0 0 1,-1 1 0,19 1 0,-28 0 122,1 0 0,1 0 1,-1 0-1,1 1 1,-1-1-1,1 0 1,-1 1-1,1 0 1,-1-1-1,0 1 1,1 0-1,-1 0 0,0-1 1,0 1-1,1 0 1,-1 0-1,0 0 1,0 1-1,0-1 1,0 0-1,0 0 1,0 0-1,-1 1 1,1-1-1,0 1 1,-1-1-1,1 0 1,-1 1-1,1-1 1,-1 1-1,1 2 1,0 6 95,1 1-1,-2-1 1,1 15 0,-1-16 35,-1-8-109,0 0 0,0 1 0,1-1 0,-1 0-1,0 0 1,0 0 0,0 0 0,0 0 0,0 0 0,0 0 0,0 0-1,-1 0 1,1 0 0,0-1 0,0 1 0,-1 0 0,1-1-1,0 1 1,-3 0 0,-28 7 234,28-7-226,1-1-1,-1 0 1,0 0-1,1 0 0,-1-1 1,0 0-1,1 1 0,-1-1 1,1 0-1,-1-1 1,1 1-1,-1 0 0,-4-4 1,5 2-32,0-1 1,0 0 0,0 0-1,0 0 1,1 0-1,0 0 1,0 0 0,0-1-1,0 1 1,-1-6-1,2 7-37,0 1 0,0-1 0,0 1 0,1-1-1,-1 0 1,1 0 0,-1 1 0,1-1 0,0 0-1,0 0 1,1-4 0,-1 6 21,1 0-1,-1 0 1,1 0 0,-1-1 0,1 1-1,-1 0 1,1 0 0,0 0-1,0 0 1,-1 0 0,1 1 0,0-1-1,0 0 1,0 0 0,0 0 0,0 1-1,0-1 1,2 0 0,3-1-36,1 0 1,-1 1-1,0-1 1,1 2 0,-1-1-1,1 1 1,10 1-1,-4-1 8,-11 0 44,-1 0-1,0 0 1,1 0-1,-1 1 1,1-1-1,-1 0 1,0 1 0,1-1-1,-1 1 1,0-1-1,0 1 1,0 0-1,1 0 1,-1 0 0,0-1-1,0 1 1,0 0-1,0 0 1,0 0-1,-1 0 1,1 1-1,0-1 1,0 0 0,0 2-1,1 0 30,-1 0 0,0 1 0,0-1 0,0 0-1,0 1 1,-1-1 0,1 1 0,-1 4 0,0-7 1038,-27 0-1331,11 4-2465,4-4-2694,0-1-6769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3.8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0 6851,'0'0'3460,"0"25"564,0 167 1279,9-16-1551,2 95-927,-11-225-2423,2 0 0,2 0 0,15 66 0,-40-147 1134,12 22-1936,0 0 0,-13-29 1,21 39-660,-6-11 1737,2 11-4517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4.5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29 3185,'-1'1'20040,"1"9"-18832,2-9-1054,0 0 1,0-1 0,1 1 0,-1-1 0,0 1 0,0-1 0,1 0 0,-1 0 0,0 0 0,5-1 0,8 2 318,154 7 2514,-143-8-2740,0-2 0,-1 0 0,1-2 1,37-10-1,-55 11-220,0 1 1,0 1 0,0 0 0,1 0-1,-1 0 1,13 2 0,-17-1-17,-4-2 8,0-2-6,0 3-194,-10 1-6818,8 0 5841,0 1-1,-1-1 0,1 0 1,0-1-1,-1 1 1,1 0-1,0-1 0,-1 1 1,-2-2-1,-10-9-8760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4.8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5539,'0'0'14451,"3"26"-11844,-1 2-1790,1 12 566,2 0 1,13 47 0,0-13 262,51 184-123,-67-252-1484,0 0 0,0 0 0,-1 0 0,2 13 0,-3-7-3400,0 3-3643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5.3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160 12 10645,'0'0'14476,"-17"-3"-13156,7 0-1146,5 2-97,1 0-1,-1 0 1,0 0-1,0 0 0,0 1 1,0 0-1,-8 0 1,10 1-52,1 0 1,0-1 0,0 1 0,0 0-1,0 0 1,0 0 0,0 0 0,0 1-1,0-1 1,0 1 0,0-1 0,1 1-1,-1-1 1,1 1 0,-1 0 0,1 0-1,0-1 1,-1 1 0,1 0 0,0 1-1,0-1 1,1 0 0,-2 4 0,-9 27 358,2 1 0,1 0 0,1 0 0,2 1 1,-1 69-1,9-104-416,-1 1 1,0-1-1,1 1 0,-1-1 1,0 0-1,1 0 1,-1 0-1,0 0 0,0 0 1,1-1-1,-1 1 1,3-1-1,5-4-32,-1 0-1,0-1 1,0 0-1,0-1 1,-1 1-1,1-2 1,-2 1 0,1-1-1,-1 0 1,6-10-1,21-20-101,-32 37 145,0 0 1,0-1-1,0 1 0,0 0 1,0 0-1,0 0 0,1 1 0,-1-1 1,0 0-1,1 1 0,-1 0 1,0-1-1,1 1 0,-1 0 1,1 0-1,-1 0 0,0 1 1,1-1-1,4 2 0,-4-2 21,1 1 0,0 0 0,0 1 0,-1-1 0,1 1 0,-1-1 0,1 1 0,-1 0 0,0 1 0,1-1 0,3 4 0,12 19 302,-1 0-1,17 34 1,-26-30-1308,-7-11-3775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5.7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160 0 11813,'0'0'15944,"-22"18"-15083,-70 54-252,84-67-500,2 1 1,-1 0-1,1 0 1,-7 8-1,13-13-88,-1 1 0,0 0 1,0 0-1,1 0 0,-1 0 0,1 0 0,-1 0 0,1 0 1,0 0-1,0 0 0,0 0 0,0 3 0,0 1-27,0-5-9,0 0 0,1 0 0,-1 0 0,0 0 0,0 0 0,1 0 0,-1 0 0,1 0 0,-1 0 0,1 0 0,-1 0 0,1 0 0,0 0 0,0 0 0,-1-1 0,1 1 0,0 0 0,0-1 0,0 1 0,0 0 0,0-1 0,1 1 0,29 13-193,-9-6 107,16 7 13,-30-13 49,0 0 1,-1 1 0,1 1 0,0-1-1,-1 1 1,0 0 0,9 7 0,-10-5 19,-3-5 21,-1 1 1,1-1 0,-1 1-1,0 0 1,1 0 0,-1 0-1,0 1 1,-1-1 0,1 0-1,0 1 1,-1-1 0,1 1-1,-1-1 1,0 1 0,0 0-1,0 0 1,0 0 0,0-1 0,0 1-1,-1 0 1,0 0 0,1 0-1,-1 4 1,-1-3 35,1 0 0,-1 0 0,0 1 0,0-1 0,0 0 0,0 0-1,-1 0 1,1 0 0,-1 0 0,0-1 0,-1 1 0,1-1 0,0 1 0,-1-1 0,0 0 0,-3 4 0,-6 4 34,-1-1 1,-24 16-1,25-18-59,10-7-90,1 0 1,0 0-1,0 0 0,0-1 1,-1 1-1,1 0 1,0-1-1,-1 1 0,1-1 1,0 1-1,-1-1 0,1 0 1,-1 0-1,1 0 0,-1 0 1,-1 0-1,3 0-93,-1 0 1,0 0-1,1-1 0,-1 1 1,0 0-1,1-1 0,-1 1 0,1-1 1,-1 1-1,1-1 0,-1 1 1,1-1-1,-1 1 0,1-1 0,-1 0 1,1 1-1,0-1 0,-1 1 0,1-1 1,0 0-1,-1 0 0,1 0 1,-1-6-1445,0 0 1,0 0-1,1 1 1,-1-1 0,2-10-1,0 3-584,-1-33-7367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6.2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0 9268,'0'0'6598,"0"30"-4104,0 208 3029,-1-158-3323,-1-44-1625,1 1-1,2-1 0,2 0 0,8 45 1,-4-88-968,-1 0-1,0 0 1,-1-1 0,1 0 0,4-10 0,-4 6 161,1 1-1,1 0 0,0 1 1,14-15-1,-18 21 179,-1 1-1,1 0 1,0 0 0,0 0-1,0 1 1,0-1 0,1 1-1,-1 0 1,1 0-1,-1 0 1,1 1 0,0 0-1,0 0 1,-1 0 0,10 0-1,-9 1 127,-1 0 0,1 0 0,0 1 0,-1 0 0,1-1 0,-1 2 0,1-1 0,-1 0 0,1 1 0,-1 0 1,7 4-1,-5-1 284,0 0 0,0 0-1,0 1 1,0 0 0,-1 0 0,6 8 0,-9-10-208,1 1 0,-1-1 0,0 0 0,0 1 0,0-1-1,-1 1 1,2 8 0,-3-11-364,0-1 0,1 1 0,-1-1 0,0 1 0,0 0 0,-1-1 0,1 1 0,0-1 0,0 1 0,-1-1 0,1 1 0,-2 1 0,2-2-180,-1-1 0,1 1 0,-1 0-1,1-1 1,-1 1 0,1 0 0,-1-1 0,0 1 0,1-1-1,-1 1 1,0-1 0,0 0 0,1 1 0,-1-1 0,0 0 0,0 1-1,0-1 1,0 0 0,1 0 0,-1 0 0,0 0 0,0 0 0,-1 0-1,-9 0-6048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6.4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4418,'0'0'18408,"41"0"-17607,-11 0 143,1 0-640,-5 0-224,-1 0-80,-9 0-1600,-11 0-1458,-5 7-2384,0 13-3522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6.6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10917,'0'0'16263,"35"124"-16215,-35-103-48,6 0-272,-6-14-1392,0 7-1426,0-1-1024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7.0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62 7235,'102'-52'3906,"-75"43"1567,-27 9-5468,0 0 1,0 0 0,0 0-1,1 0 1,-1 0-1,0 0 1,0 0-1,0 1 1,1-1-1,-1 0 1,0 0 0,0 0-1,0 0 1,0 0-1,1 1 1,-1-1-1,0 0 1,0 0-1,0 0 1,0 1 0,0-1-1,0 0 1,0 0-1,0 0 1,1 1-1,-1-1 1,0 0 0,0 0-1,0 1 1,0-1-1,0 0 1,0 0-1,0 0 1,0 1-1,0 2 718,9 13 2365,12 36 0,11 22-324,-31-73-2776,0 1 0,-1 0 1,1-1-1,0 1 0,0-1 1,0 1-1,0-1 1,0 1-1,1-1 0,-1 0 1,0 0-1,3 2 0,-3-3-48,-1-1 0,1 1 0,0-1 0,-1 1 0,1-1 0,-1 0 1,1 1-1,-1-1 0,1 0 0,-1 1 0,1-1 0,-1 0 0,0 0 0,1 1 0,-1-1 0,0 0 0,0 0 0,1 0 0,-1-1 0,8-17-678,25-39-1044,-30 52 1616,0-1 0,1 1 0,-1 0 1,1 0-1,1 0 0,-1 1 0,10-11 1,-13 16 193,0-1 0,0 1 0,-1-1 0,1 1 0,0 0 0,0-1 1,0 1-1,-1 0 0,1 0 0,0 0 0,0-1 0,0 1 0,0 0 0,0 0 1,-1 0-1,1 0 0,0 0 0,0 1 0,0-1 0,0 0 0,-1 0 0,1 1 1,0-1-1,0 0 0,0 1 0,-1-1 0,1 0 0,0 1 0,0-1 0,-1 1 1,1 0-1,1 0 0,17 23 1912,33 73-553,-45-87-4664,9-7-3443,12-3-4506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38.7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48 7491,'0'0'16008,"166"0"-15192,-131 0-608,15-7-208,-15-7-912,1 1-2658,-11-1-3361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7.6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175 1 10037,'0'0'8870,"-20"25"-5103,-62 84-1237,73-97-2092,0 1 1,1 0-1,0 0 1,1 1-1,0 0 1,1 1 0,-6 25-1,7-25-339,5-15-114,0 1 1,-1 0-1,1 0 1,0-1 0,0 1-1,-1 0 1,1 0-1,0 0 1,0-1 0,0 1-1,0 0 1,0 0 0,0 0-1,1-1 1,-1 1-1,0 0 1,0 0 0,0 0-1,1-1 1,-1 1 0,0 0-1,1-1 1,-1 1-1,1 0 1,0 0 0,0 0-23,0-1 1,0 0 0,-1 1-1,1-1 1,0 0 0,0 0-1,0 0 1,0 0 0,0 0-1,0 0 1,0 0 0,0 0-1,-1 0 1,1 0 0,0-1-1,0 1 1,0 0 0,0-1-1,0 1 1,-1 0 0,1-1-1,0 1 1,1-2 0,4-3-111,0 0 0,0 0 0,0 0 1,-1-1-1,1 1 0,-1-2 0,-1 1 0,1 0 1,-1-1-1,3-7 0,33-80-1131,-28 64 790,-4 12 474,15-48 1893,3 144 1728,-9 18-2216,8 183 0,-24 103-1212,-3-182-37,3-146-133,0-32-10,-1 0 1,-1 0 0,-6 38 0,0-44 0,7-16 0,0 1 0,-1-1 0,1 0 0,0 0 0,0 0 0,-1 1 0,1-1 0,0 0 0,-1 0 0,1 0 0,0 0 0,-1 0 0,1 0 0,0 0 0,-1 0 0,1 0 0,0 0 0,-1 0 0,1 0 0,0 0 0,-1 0 0,1 0 0,0 0 0,-1 0 0,1 0 0,0 0 0,-1 0 0,1 0 0,0-1 0,0 1 0,-1 0 0,1 0 0,0 0 0,-1 0 0,1-1 0,0 1 0,0 0 0,0 0 0,-1-1 0,1 1 0,0 0 0,0-1 0,0 1 0,0 0 0,-1-1 0,1 1 0,0 0 0,0 0 0,0-1 0,-6-14 0,0 0 0,1 0 0,1 0 0,0-1 0,1 1 0,-1-23 0,0 13 0,-7-74 0,2-148 0,10 225-341,1 0-1,1 0 1,1 0-1,1 1 1,1 0 0,0 0-1,2 0 1,1 1 0,0 0-1,2 0 1,21-30-1,-1 8-1560,1 2-1,3 1 1,73-64-1,-36 41-6191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8.4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137 1 7075,'0'0'15509,"-20"23"-13802,20-23-1707,-81 105 1617,75-96-1445,1 1 0,1-1 0,0 1 0,0 0-1,1 0 1,0 1 0,1-1 0,0 0 0,1 1 0,0 0 0,0-1 0,1 1 0,2 15 0,-1 8 227,20 572 3625,19-183-3995,-39-404-109,-1-16-544,0-6-1142,0-14-496,0-4-987,0 0 1,-2-1 0,-5-28 0,-15-23-6352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8.5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1 132 10901,'0'0'11429,"143"-21"-9412,-81 7-896,-6-6-897,-4-1-224,-11 14-641,0-21-3200,-10 7-3571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8.9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1873,'0'0'15199,"0"27"-10696,1 92-1352,0-106-2644,-1-1 0,2 1 1,0-1-1,0 0 0,8 23 0,-6-27-321,1 1-1,0 0 1,0-1-1,1 0 1,11 12 0,-15-18-198,0 0 0,0 0 1,0-1-1,0 1 1,1 0-1,-1-1 1,0 1-1,1-1 1,-1 0-1,1 1 1,-1-1-1,1-1 1,0 1-1,-1 0 1,1-1-1,0 1 1,0-1-1,-1 0 0,1 0 1,0 0-1,0 0 1,-1 0-1,1 0 1,3-2-1,-2 1-69,0 0 0,0-1 0,0 1 0,0-1 0,-1 0 0,1 0 0,0-1 0,-1 1 0,0-1 0,1 0 0,-1 0 0,0 0 0,0 0 0,-1 0 0,4-4 0,0-4-135,-1 0 0,0 0-1,5-14 1,5-13-98,-15 37 332,1 1 0,-1 0 1,0-1-1,0 1 0,0-1 1,0 1-1,1-1 1,-1 1-1,0-1 0,1 1 1,-1 0-1,0-1 0,1 1 1,-1 0-1,0-1 0,1 1 1,-1 0-1,0-1 1,1 1-1,-1 0 0,1 0 1,-1-1-1,1 1 0,-1 0 1,1 0-1,-1 0 0,1 0 1,-1 0-1,1 0 1,-1 0-1,1-1 0,-1 1 1,1 1-1,-1-1 0,1 0 1,-1 0-1,0 0 0,1 0 1,-1 0-1,1 0 0,-1 1 1,1-1-1,-1 0 1,1 0-1,-1 0 0,0 1 1,1-1-1,-1 0 0,1 1 1,-1-1-1,0 0 0,1 1 1,-1-1-1,0 1 1,1 0-1,13 22 656,-14-22-693,7 13 299,-4-8-148,-1 0 0,1 0 0,1 0 0,-1 0 0,1-1 0,0 1 0,1-1 1,-1 0-1,8 6 0,-3-1 633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9.3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10085,'0'0'3849,"8"21"751,10 32-2587,55 142 6405,-72-192-8346,0-1-30,-1 1 1,1-1-1,0 0 0,0 0 0,0 0 1,0 0-1,0 0 0,0-1 1,0 1-1,1 0 0,-1 0 1,1-1-1,-1 1 0,1-1 1,0 1-1,-1-1 0,1 0 0,0 0 1,0 0-1,0 0 0,0 0 1,0 0-1,0 0 0,0-1 1,1 1-1,2 0 0,-4-2-62,0 0 0,-1 1 0,1-1-1,0 0 1,-1 0 0,1 1 0,0-1 0,-1 0 0,1 0-1,-1 0 1,1 0 0,-1 0 0,1 0 0,-1 0 0,0 0-1,0 0 1,1 0 0,-1 0 0,0 0 0,0-2 0,2-4-144,3-6-63,2-10-314,2 0 0,1 0 0,1 1 0,21-32 0,-31 53 548,-1 0 0,0 0 0,1 1 1,-1-1-1,1 0 0,-1 0 0,1 1 0,-1-1 0,1 0 0,0 1 0,-1-1 0,1 0 0,0 1 0,-1-1 0,1 1 1,0-1-1,0 1 0,0 0 0,-1-1 0,1 1 0,0 0 0,0 0 0,0-1 0,0 1 0,0 0 0,0 0 1,0 0-1,0 0 0,-1 0 0,1 0 0,0 0 0,0 0 0,0 1 0,0-1 0,0 0 0,0 0 0,-1 1 0,1-1 1,0 1-1,0-1 0,0 1 0,-1-1 0,1 1 0,0-1 0,-1 1 0,1 0 0,0 0 0,4 5 258,-1 0-1,0 0 0,0 1 1,-1-1-1,3 8 0,1 1 158,64 106 1846,-67-117-1986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9.6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10197,'0'0'3222,"0"20"1026,1 147 1138,15 19 446,-16-180-5706,8 21-30,-7-27-107,-1 1-1,1-1 1,-1 0 0,1 0 0,-1 1 0,1-1 0,-1 0 0,1 0 0,-1 0 0,1 0 0,-1 1-1,1-1 1,0 0 0,-1 0 0,1 0 0,-1 0 0,1 0 0,-1-1 0,1 1 0,0 0 0,-1 0-1,1 0 1,-1 0 0,1-1 0,-1 1 0,1 0 0,-1-1 0,1 1 0,-1 0 0,1-1 0,14-15 84,0 0 1,-2 0-1,0-2 1,-1 1-1,16-32 1,-2 5-59,4 0-1375,64-71-1,-71 89-288,-21 23 1239,9-9-2831,-3 10-1691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39.8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9108,'0'0'16488,"118"97"-16216,-87-83-272,0-7-208,-1-7-1441,6 0-3793,0 0-3587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0.0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15 448,'0'0'21786,"169"-7"-21130,-118 7-287,-10-7-273,-5 7-96,-15 0-1809,-11 0-1697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0.2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6723,'0'0'15783,"5"138"-12741,5-103-1009,-5 6-1201,0-27-496,0 7-288,0 0-48,-5-14-832,0 0-2018,11 0-3024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0.4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7684,'0'0'16023,"144"0"-15751,-103 0-272,-10 0-720,-6 0-2322,-19 7-2944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38.9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36 0 9300,'0'0'10469,"-25"136"-6979,20-89-881,0-6-1008,5-7-1041,0-14-496,0-7-64,0 1-752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0.8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29 11957,'0'0'10880,"7"22"-9621,23 68-648,-29-87-622,0 0 0,0 0 0,0 0 0,0 0 0,1 0 0,-1 0 0,1 0-1,0 0 1,0-1 0,0 1 0,0-1 0,0 1 0,0-1 0,1 0 0,-1 0 0,4 3 0,2 0-262,-1-1-604,1 1 1,0-1 0,0 0 0,0-1-1,0 0 1,15 4 0,55 7-4685,-58-11 5282,-12-2 269,1 0 0,0 0 0,0-1-1,0 0 1,-1-1 0,1 0 0,0 0 0,-1-1-1,1 0 1,-1 0 0,1-1 0,-1 0 0,0-1-1,0 0 1,0 0 0,-1 0 0,1-1-1,6-7 1,-4 3 428,0-1 0,0 0 0,-1-1 0,-1 0-1,0-1 1,0 0 0,-1 0 0,-1 0 0,0-1-1,8-23 1,-13 31 198,1-1-1,-1 0 0,0 1 1,0-1-1,-1-13 4264,-2 19-2841,-1 0-1851,0 1 1,0-1-1,-1 1 0,1 0 0,1 0 0,-1 0 0,0 1 0,0-1 1,0 1-1,1-1 0,-1 1 0,0 0 0,1 0 0,0 0 1,-1 0-1,-2 4 0,-34 47 762,23-30-456,13-18-510,1 1 1,-1 0 0,1 0 0,0 0 0,0 0 0,1 0-1,-1 0 1,1 0 0,1 1 0,-1-1 0,1 0 0,0 1-1,1-1 1,0 0 0,1 8 0,-2-13-80,1 0 1,0 0-1,-1 0 1,1 0-1,-1 0 1,1 0-1,0 0 1,0-1-1,-1 1 1,1 0-1,0 0 1,0-1-1,0 1 1,0 0-1,0-1 1,0 1-1,0-1 1,0 1-1,0-1 1,0 0-1,0 1 1,1-1-1,-1 0 1,0 0-1,0 0 1,0 0-1,0 0 1,0 0-1,1 0 1,-1 0-1,0 0 1,0 0-1,0-1 1,0 1-1,1-1 1,4 0-809,0 0 0,0-1 0,0 0 1,0 0-1,-1-1 0,9-4 0,30-27-6318,7-18-4167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1.2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 1 576,'0'0'15981,"-4"22"-10880,2-6-4146,-9 63 1691,7-8 1927,4-71-4570,0 1-1,0-1 1,0 0-1,0 0 0,1 1 1,-1-1-1,0 0 1,0 1-1,0-1 1,0 0-1,0 0 0,0 1 1,1-1-1,-1 0 1,0 0-1,0 1 1,0-1-1,1 0 1,-1 0-1,0 1 0,0-1 1,1 0-1,-1 0 1,0 0-1,0 0 1,1 0-1,-1 1 0,0-1 1,1 0-1,-1 0 1,0 0-1,0 0 1,1 0-1,-1 0 0,1 0 1,16-2-9,16-12-126,6-18-450,-28 22 431,-1 1 0,1 0 1,1 1-1,0 0 0,0 1 0,0 0 0,1 1 0,0 0 0,0 1 0,16-4 1,-28 9 146,0 0 1,1 0 0,-1 0 0,0 0 0,1 0 0,-1 0 0,0 0-1,0 0 1,1 1 0,-1-1 0,0 0 0,0 1 0,0-1-1,1 1 1,-1 0 0,0-1 0,0 1 0,0 0 0,0-1 0,0 1-1,0 0 1,0 0 0,0 0 0,-1 0 0,1 0 0,0 0 0,0 0-1,0 3 1,12 35 388,-11-29-158,2 13-18,0 0 0,-2 1 0,-1 42 1,-1-48-1922,4-23-2431,19-20-3472,6-14-2707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1.4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15367,'0'0'13302,"0"21"-27981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1.5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63 2465,'0'0'23675,"0"-14"-23675,0-14-1265,0 7-5122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7.3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32 46 2193,'-1'-2'16633,"-2"-1"-13721,-7-12-1810,8 6-899,2 9-103,0-1-1,0 1 1,0-1 0,0 1-1,0-1 1,0 1 0,0-1-1,0 1 1,0-1 0,0 1-1,-1-1 1,1 1 0,0-1-1,0 1 1,0-1 0,-1 1-1,1 0 1,0-1 0,-1 1-1,1-1 1,0 1 0,-1 0-1,1-1 1,0 1 0,-1 0-1,1 0 1,-1-1 0,1 1-1,0 0 1,-1 0 0,1 0 0,-1-1-1,1 1 1,-1 0 0,1 0-1,-1 0 1,-4-3 5400,5 13-5474,0 67 229,17 138 0,99 301-255,-94-440 0,-18-95-323,-6-33-4860,-2 1 0,-3 0 0,-27-99 0,10 60-4256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7.6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44 1761,'0'0'19934,"17"-5"-18696,-2 1-1019,89-23 627,-91 24-760,0 1 1,0 1-1,0 0 1,0 0-1,0 1 1,23 3-1,-34-2-38,-1 0 1,0 0-1,0-1 0,1 1 0,-1 0 0,0 0 0,0 0 0,0 0 1,0 0-1,0 1 0,0-1 0,0 0 0,0 0 0,0 1 1,-1-1-1,1 0 0,-1 1 0,1-1 0,-1 1 0,1-1 0,-1 1 1,0-1-1,0 1 0,1 1 0,0 5 266,4 10 186,-2 0 1,0 0-1,-1 0 0,-1 1 0,-1-1 0,-2 21 1,1 8-17,-1-18-378,-2 1 1,0-1-1,-2 0 1,-1 0-1,-2-1 0,-1 0 1,-20 42-1,9-32 186,20-37-519,0 0 1,0 0 0,-1 0-1,1 1 1,0-1-1,0 0 1,0 0 0,-1 0-1,1-1 1,-1 1-1,1 0 1,-1 0 0,1-1-1,-1 1 1,1-1 0,-1 0-1,1 1 1,-4-1-1,4-5-4228,1-24-3343,0-6-4400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8.1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1 347 9156,'0'0'12334,"21"-22"-11651,67-73-366,-83 90-286,-1 0 0,-1-1 0,1 1 0,-1-1 0,0 1 0,0-1 0,-1 0 0,1 0 0,-1 0 0,-1-1 1,1 1-1,-1 0 0,0-1 0,0 1 0,-1-1 0,0 1 0,0-1 0,-2-9 0,1-12 655,1 27 517,0 3 77,-1 2-1133,1-1 0,0 0 0,-1 0-1,1 0 1,-1-1 0,0 1 0,0 0-1,-2 3 1,-4 14 96,-4 34 103,2 0 0,2 0 1,3 0-1,3 72 0,1-125-343,0 0-1,0 0 0,0 0 1,0 0-1,0 1 0,0-1 1,0 0-1,0 0 0,1 0 1,-1 0-1,0 0 0,1 0 1,-1 0-1,0 0 0,1 0 1,0 0-1,-1 0 0,1 0 1,-1 0-1,2 1 0,10-2-178,-8-1 108,-2 1-2,1-1-1,0 1 0,0-1 0,0 0 0,-1 1 0,1-1 0,0 0 0,-1 0 0,1-1 0,-1 1 0,1-1 1,-1 1-1,0-1 0,0 0 0,0 0 0,0 0 0,3-3 0,29-45-1673,-25 35 1149,7-13-459,-13 21 866,0 0 0,1 0 1,0 0-1,1 1 0,-1-1 0,1 1 1,1 0-1,-1 1 0,11-10 0,-14 14 205,-1 0-1,1 1 1,-1-1 0,1 0-1,0 1 1,0-1-1,-1 1 1,1-1-1,0 1 1,-1 0-1,1 0 1,0 0-1,0 0 1,0 0-1,-1 0 1,1 0-1,0 0 1,0 1-1,-1-1 1,1 1-1,0-1 1,-1 1-1,1 0 1,-1 0-1,1-1 1,-1 1-1,1 0 1,-1 1-1,1-1 1,1 2-1,2 3 373,1 0-1,-2 1 0,1 0 0,-1 0 0,5 8 0,-7-10-120,15 33 1028,-13-28-1011,0 0-1,0-1 0,1 1 1,7 8-1,-12-18-273,0 0 0,0 1 0,0-1-1,0 0 1,0 0 0,0 0 0,0 1 0,1-1 0,-1 0-1,0 0 1,0 0 0,0 0 0,0 0 0,1 1-1,-1-1 1,0 0 0,0 0 0,0 0 0,1 0 0,-1 0-1,0 0 1,0 0 0,0 0 0,1 0 0,-1 0 0,0 0-1,0 0 1,0 0 0,1 0 0,-1 0 0,0 0-1,0 0 1,1 0 0,-1 0 0,0 0 0,0 0 0,0 0-1,1 0 1,-1 0 0,0 0 0,6-11 29,1-25-341,-6 26 329,29-116-1384,-5 26-2554,-19 69-560,3-39-1,-7-5-6352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8.4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7555,'0'0'9141,"21"146"-5764,4-56-287,6 21-593,0 13-544,0 15-641,5-1-559,-11-27-433,1-14-176,0-14-144,-11-34-32,-5-22-288,-5-6-785,1-21-912,-6-28-8676,-6-20 1377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8.5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63 13078,'0'0'14038,"134"0"-13749,-98-7-289,-6-7-257,-4 0-1872,0 0-2177,-6 0-4241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8.9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0 270 4466,'0'0'15076,"15"-26"-13654,44-88-525,-56 108-759,1-1 1,-2 0-1,1 0 0,-1 0 1,0 0-1,0-1 1,-1 1-1,0-1 1,0 1-1,-1-1 0,0 1 1,-1-10-1,0-8 1643,0 25-1687,1 0 0,-1 0 0,1-1 1,-1 1-1,1 0 0,-1 0 0,1 0 0,0-1 0,-1 1 1,1 0-1,-1 0 0,0 0 0,1 0 0,-1 0 0,1 0 1,-1 0-1,1 0 0,-1 0 0,1 0 0,-1 1 0,1-1 1,-1 0-1,1 0 0,0 0 0,-1 1 0,1-1 0,-1 0 0,1 0 1,-1 1-1,1-1 0,0 0 0,-1 1 0,0 0 0,-2 3-34,0 0 0,1 0 0,-1 1 0,1-1 0,0 1-1,0-1 1,0 1 0,1 0 0,-2 8 0,-6 51-78,7-52 51,2-7-28,-9 105 176,8-95-95,1-1 1,1 1-1,0-1 1,1 1-1,5 20 0,-6-32-69,1 0 0,0 1-1,0-1 1,0 0 0,0 0-1,0-1 1,0 1 0,1 0-1,-1-1 1,1 1 0,0-1-1,0 0 1,0 0 0,0 0-1,0 0 1,0 0 0,0-1-1,1 0 1,-1 1 0,0-1-1,1 0 1,0-1 0,-1 1-1,5 0 1,10 0-10,-1 0-1,1-1 1,26-3 0,-37 3-2,-2-1-69,0 0 0,0-1 0,0 1 0,0-1-1,-1 0 1,1 0 0,0 0 0,-1-1 0,0 1 0,1-1 0,-1 0 0,0 0 0,-1-1 0,6-5 0,5-7-1216,-1 0-1,13-22 0,-12 17-853,17-27-5597,0-1-3928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39.1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28 10325,'0'0'12517,"156"13"-11124,-96-13-577,-10 0-671,0-7-145,-10 1-449,-10 6-1183,-10 0-1570,-4-14-2096,-6 0-2946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9.2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21 8932,'0'0'8860,"6"31"-5087,1 5-2760,36 170 3309,9-11-936,-52-196-3394,0 1 0,0-1 0,0 1 0,0 0-1,0-1 1,0 1 0,0-1 0,1 1 0,-1 0 0,0-1 0,0 1 0,1-1 0,-1 1 0,0 0 0,0-1 0,1 1-1,-1 0 1,0-1 0,1 1 0,-1 0 0,1 0 0,-1-1 0,0 1 0,1 0 0,-1 0 0,1 0 0,-1-1 0,0 1-1,1 0 1,-1 0 0,1 0 0,-1 0 0,1 0 0,-1 0 0,1 0 0,-1 0 0,0 0 0,1 0 0,-1 0 0,1 0-1,-1 1 1,1-1 0,-1 0 0,0 0 0,1 0 0,-1 0 0,1 1 0,-1-1 0,0 0 0,1 0 0,-1 1 0,0-1-1,1 0 1,-1 1 0,0-1 0,1 0 0,-1 1 0,0-1 0,0 1 0,0-1 0,1 0 0,-1 1 0,0-1 0,0 1-1,0 0 1,38-127-16,11-55-1211,-45 164 475,9-68-2393,-10 57-949,-2-2-3325,-1 9-4648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9.3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8132,'0'0'15399,"62"35"-15399,-52-21-817,5-14-2448,1 0-2850,20-21-5202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9.6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42 9668,'0'0'12150,"139"7"-10789,-83-7-561,-5 0-592,-4-7-208,-1-7-960,-15 1-1858,-1 13-2256,-19-14-1761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49.8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7507,'0'0'4504,"0"26"183,1 91-736,-1-104-3366,1 0-1,0 0 1,1 0-1,0 0 0,1 0 1,1 0-1,0-1 1,1 0-1,0 0 1,12 22-1,-6-14 188,-7-11-436,1-1 1,0 1-1,1-1 0,0 0 0,0 0 1,13 11-1,-15-16-261,0 1 0,0-2-1,0 1 1,0 0 0,1-1 0,-1 0 0,1 0 0,0 0-1,-1-1 1,1 1 0,0-1 0,0 0 0,0-1 0,9 1-1,-13-1-89,1 0 0,-1 0-1,0 0 1,0-1 0,0 1 0,0-1-1,0 1 1,0 0 0,0-1-1,0 0 1,0 1 0,0-1 0,0 0-1,0 1 1,0-1 0,0 0-1,0 0 1,0 0 0,-1 0 0,1 0-1,0 1 1,0-3 0,12-29-491,-6 15 24,2-8-1515,0 0-1,7-39 1,-5 7-5526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2.3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4034,'0'0'14857,"3"16"-13061,2 13-820,2-1-1,2 0 1,12 31 0,40 110 1343,-38-100-1823,38 80 0,-59-142-480,-1-6-15,-1 1-1,0-1 1,0 0-1,1 1 1,-1-1 0,1 0-1,-1 1 1,1-1-1,0 0 1,0 0-1,-1 1 1,1-1-1,0 0 1,0 0-1,0 0 1,0 0-1,0 0 1,0 0-1,1-1 1,-1 1-1,0 0 1,0 0-1,1-1 1,1 2-1,-2-3-6,0 0-1,0 0 1,-1 0-1,1 0 1,-1 0-1,1 0 1,-1 0-1,0 0 1,1 0-1,-1 0 1,0 0-1,1 0 1,-1 0 0,0 0-1,0 0 1,0 0-1,0 0 1,0 0-1,0 0 1,0 0-1,-1 0 1,1-2-1,0-1-17,0-16-13,-1 0-22,1-1 0,1 1 0,0-1 1,2 1-1,9-35 0,-9 50-29,0 0-1,0 0 1,1 1-1,0-1 1,0 1-1,0 0 0,0 0 1,1 0-1,0 0 1,0 1-1,0 0 1,0 0-1,0 0 1,0 1-1,7-3 1,20-11-1470,23-18-5486,-29 20 260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2.5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2881,'0'0'24329,"4"31"-23323,-1-3-732,2 14 168,2 1 0,2-1 1,15 42-1,73 202 607,-71-228-849,-7-16-2116,-8-11-3868,-5-15-2179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2.9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58 1 13542,'0'0'13879,"-8"25"-12575,3-9-1140,-5 16 179,0 2-1,3-1 0,0 1 0,-2 55 1,8-72-262,1-10-76,-1 0 0,1 1 0,1-1 0,0 1 0,2 8 0,-3-14-27,0-1 1,1 1-1,0-1 1,-1 0-1,1 1 1,0-1-1,-1 0 0,1 1 1,0-1-1,0 0 1,0 0-1,0 0 1,0 0-1,1 0 0,-1 0 1,0 0-1,0 0 1,1 0-1,-1-1 0,0 1 1,1 0-1,-1-1 1,1 1-1,-1-1 1,1 0-1,-1 1 0,1-1 1,-1 0-1,1 0 1,2 0-1,-2 0-53,0-1 1,0 1-1,0 0 0,-1-1 0,1 1 1,0-1-1,0 0 0,0 1 1,0-1-1,-1 0 0,1 0 0,0 0 1,-1-1-1,1 1 0,-1 0 1,1 0-1,-1-1 0,0 1 0,2-3 1,19-35-802,-16 27 549,7-16-387,-2-2 0,-1 1 0,-2-1 0,10-59 0,-14 77 1926,3 22 1618,-5-7-2838,29 54 1540,-16-28-693,29 42 0,-36-69-3128,20-5-13193,-12-9 2729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3.3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87 0 12422,'0'0'14737,"-11"20"-13502,11-20-1225,-13 23 354,1 0 0,1 0 0,1 1 0,1 1 0,-10 43-1,17-4 40,3-62-421,-1-1 0,1 1 0,-1-1 0,1 0-1,0 1 1,0-1 0,0 0 0,-1 0 0,1 0 0,0 1 0,1-1-1,-1 0 1,0 0 0,0-1 0,0 1 0,1 0 0,-1 0-1,0 0 1,1-1 0,-1 1 0,0-1 0,1 1 0,-1-1 0,1 0-1,2 1 1,45 8-769,-47-9 726,20 2-438,-12-2 371,0 1-1,-1 0 1,1 0 0,-1 1-1,0 1 1,0-1 0,1 2-1,-2-1 1,15 8-1,-22-9 168,0 0 0,0-1 0,-1 1 0,1 0 0,0 1 0,-1-1 0,1 0 0,-1 0 0,0 0 0,1 0 0,-1 0 0,0 0 0,0 0 0,-1 1 0,1-1 0,-1 2-1,1 8 173,0-5-109,0 3 11,0 0-1,0 1 0,-1-1 0,0 0 0,-1 0 1,0 0-1,-1 0 0,-4 11 0,-28 67 6,29-80-1125,2-12-1863,3-16-1946,1 20 4806,0-47-7159,0-13-2579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3.6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1 384,'0'0'14735,"7"30"-10672,48 205 1585,15 57-93,-68-282-5517,-2-9-44,0 0 0,0 0 0,0 0 1,0 1-1,0-1 0,0 0 0,1 0 0,-1 0 0,0 0 0,1 0 0,-1 0 0,1 0 1,-1 0-1,1 0 0,0 0 0,-1 0 0,1 0 0,0 0 0,-1 0 0,1 0 0,0 0 0,0-1 1,0 1-1,0 0 0,0-1 0,0 1 0,0-1 0,0 1 0,0-1 0,2 1 0,-2-5-634,7-24-85,1 1-1,2 0 0,0 1 1,17-27-1,-28 52 724,1-1-1,0 1 1,-1 0 0,1 0 0,0-1-1,0 1 1,0 0 0,0 0 0,0 0 0,0 0-1,0 0 1,0 0 0,0 0 0,1 0-1,-1 1 1,0-1 0,1 0 0,-1 1-1,0-1 1,1 1 0,-1-1 0,1 1 0,-1 0-1,1 0 1,-1-1 0,1 1 0,-1 0-1,1 0 1,-1 1 0,1-1 0,-1 0-1,0 0 1,1 1 0,-1-1 0,1 1 0,-1-1-1,0 1 1,1 0 0,-1-1 0,0 1-1,1 0 1,-1 0 0,0 0 0,0 0-1,0 0 1,0 0 0,0 0 0,1 2 0,8 13 454,-1 0 1,0 0 0,-2 0 0,0 1-1,0 0 1,5 27 0,-10-26-1771,-2-8-2437,-1 5-5981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4.0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27 0 2081,'0'0'21607,"-4"20"-20390,-4 21-638,2 1 0,-1 65 0,7-106-577,-1 81 1168,3 0 1,19 109-1,7-46-512,74 227-1,-97-359 92,-1-5-3405,-1-20-6562,-3-13 2063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39.3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66 0 7603,'0'0'3949,"-6"28"85,-34 187 1544,33-179-4253,1 1-1,2 1 0,1-1 1,5 64-1,-2-100-1317,-1 0-1,1 0 1,0 0 0,0 0-1,0 0 1,1 0 0,-1 0-1,0 0 1,0 0 0,0 0-1,1 0 1,-1 0 0,1 0-1,-1 0 1,0 0-1,1 0 1,0 0 0,-1 0-1,1-1 1,-1 1 0,1 0-1,0 0 1,0-1 0,-1 1-1,1-1 1,0 1 0,0 0-1,0-1 1,0 1 0,0-1-1,0 0 1,0 1 0,0-1-1,0 0 1,0 0 0,0 1-1,0-1 1,0 0-1,0 0 1,0 0 0,0 0-1,1-1 1,0 1-8,1-1 0,-1 0 0,0 0 0,0-1 0,1 1 0,-1 0 0,0-1 0,0 1 0,0-1 0,-1 1 0,1-1 0,0 0 0,-1 0 0,1 0 0,1-3 0,50-98-2485,-17 31-4206,-11 25-629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4.1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70 9861,'0'0'15799,"92"-7"-15255,-56 0-544,0 0-16,5-7-2401,-5 0-2689,10-7-3298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4.5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10789,'0'0'8070,"1"26"-4794,4 82-800,-5-97-2137,1-1-1,0 0 1,0 0 0,1 0-1,0 0 1,1 0-1,0 0 1,0-1-1,1 1 1,7 10 0,-10-18-350,-1-1 0,1 1 0,0-1 0,0 0 0,0 0 0,1 1 0,-1-1 0,0 0 1,0 0-1,1 0 0,-1 0 0,0-1 0,1 1 0,-1 0 0,1 0 0,-1-1 0,1 1 0,-1-1 1,1 0-1,-1 1 0,1-1 0,0 0 0,-1 0 0,1 0 0,-1 0 0,1 0 0,0 0 0,-1 0 1,1-1-1,-1 1 0,1-1 0,-1 1 0,1-1 0,-1 1 0,1-1 0,-1 0 0,1 0 1,-1 0-1,0 0 0,2-1 0,5-4-184,-1 0 1,0 0-1,-1 0 1,1-1-1,7-11 1,13-20-345,-9 12-225,23-25-1,-40 50 774,0 0-1,0 0 1,0 0-1,0 0 1,0 1 0,0-1-1,0 0 1,0 1 0,0-1-1,0 1 1,1-1 0,-1 1-1,0 0 1,0-1-1,1 1 1,-1 0 0,0 0-1,0 0 1,1 0 0,-1 0-1,0 0 1,1 0 0,-1 0-1,0 0 1,0 1-1,1-1 1,-1 1 0,0-1-1,0 1 1,0-1 0,3 2-1,1 2 326,1 0 0,0 1 0,-1-1 0,7 9 0,-4-5 73,36 44 1318,-31-29-7999,-13-17 834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4.8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0 656,'0'0'20684,"10"22"-17928,29 69-779,-17-46-556,-5-26-556,-16-18-848,7 1 135,-5-2-370,0 0 0,0-1 0,0 1-1,0-1 1,-1 0 0,1 0 0,0 0 0,0 0 0,-1 0 0,1-1 0,-1 1 0,1-1 0,-1 1 0,0-1 0,1 0 0,-1 0 0,2-3-1,-2 3 207,0 0 0,0 0 0,0 0-1,1 0 1,-1 0 0,0 0 0,1 1-1,0-1 1,-1 1 0,1 0 0,0 0-1,-1 0 1,1 0 0,0 0 0,0 1-1,0-1 1,3 1 0,31-2 333,28 1 1256,-60 1-1429,0 1-1,0-1 0,0 1 1,0 0-1,0 1 0,0-1 1,0 1-1,0 0 1,7 5-1,1-1 89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5.1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9893,'0'0'3369,"4"23"1340,33 161 2182,-19-75-3621,-12-65-2027,20 72 1,-25-111-1228,0-4-20,-1 0 0,0 0-1,0 0 1,0 0 0,0 0-1,1 0 1,-1 0 0,0 0-1,1 0 1,-1 0 0,1 0-1,0 0 1,-1 0-1,1 0 1,-1-1 0,1 1-1,0 0 1,0 0 0,0-1-1,-1 1 1,1 0 0,0-1-1,0 1 1,0-1 0,0 1-1,0-1 1,0 1 0,0-1-1,0 0 1,0 1 0,0-1-1,0 0 1,0 0 0,2 0-1,27-44-318,-21 28 327,0-1 0,7-18 0,13-26-53,11-12-438,19-31-2287,-48 87-1417,26-29 0,-28 38-2636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5.3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9012,'0'0'14855,"36"118"-13494,-21-105-913,-5 1-368,0 0-80,1-7-560,-6 7-1730,5 0-1887,0-14-2915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5.6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9284,'0'0'13494,"143"48"-12405,-91-48-113,-1 7-784,-5-7-192,-10 0-208,0 0-1472,-10 0-1234,-1 0-2400,-9-21-3474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5.7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8116,'0'0'12181,"0"139"-9716,5-98-336,5 8-768,1-15-849,-1-6-448,5-7-64,-4-7-1745,-1-14-2080,0 0-2946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5.9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12630,'0'0'14150,"159"14"-13573,-113-14-513,-5 0-64,-5 0-865,-15 0-1536,-11 7-2561,-10 21-4499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6.4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10373,'0'0'6088,"11"23"-6574,38 74-573,-44-89 775,0-1-1,0 1 1,1-1-1,-1 1 1,2-2-1,10 11 1,-14-15 146,0 0 1,0 0-1,1 0 0,-1 0 0,0 0 1,1-1-1,0 1 0,-1-1 1,1 0-1,0 0 0,-1-1 0,1 1 1,7-1-1,-7 0 244,1-1 1,0 0-1,-1-1 0,1 1 1,-1-1-1,1 0 0,-1 0 0,0 0 1,0 0-1,0-1 0,7-5 1,-6 4 246,0 1 0,0-1 1,0 1-1,0 0 0,1 1 0,-1-1 1,1 1-1,8-2 0,20 3 2204,-31 1-2179,1 0 0,0 0 0,0 0 0,0-1 0,-1 1 0,1-1 0,0 0 1,4-1-1,-6 1-304,-1 0 0,1 0 0,-1 0 0,1-1 0,-1 1 0,0 0 1,0-1-1,0 1 0,0-1 0,0 1 0,0-1 0,0 1 0,0-1 0,0 0 1,-1 1-1,1-1 0,-1 0 0,1 0 0,-1 1 0,0-1 0,0-4 1,1 2 85,0-1 0,-1 1 1,0-1-1,1 0 0,-2 1 1,1-1-1,-1 1 1,-1-8-1,1 10-78,0 1 0,1-1-1,-1 1 1,0 0 0,0 0 0,0-1-1,0 1 1,0 0 0,-1 0 0,1 0-1,0 0 1,0 0 0,-1 1-1,1-1 1,0 0 0,-1 0 0,1 1-1,-1-1 1,1 1 0,-1 0 0,1-1-1,-1 1 1,0 0 0,1 0 0,-1 0-1,1 0 1,-4 0 0,3 0-33,-1 1 0,0-1 0,1 1 0,-1 0 0,0-1 0,1 1 0,0 1 0,-1-1 0,1 0 0,-1 0 0,1 1 0,0-1 0,0 1 0,0 0 0,0 0 0,0 0 0,0 0 0,1 0 0,-1 0 0,0 0 0,1 0 0,-2 5 0,-4 6-14,1 1-1,-9 28 0,8-19-42,6-20-304,16-31-15800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6.7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11941,'0'0'7268,"0"19"-3536,0 58-1704,0-74-1892,-1 1 0,1-1 0,0 0 1,0 0-1,1 0 0,-1 1 0,1-1 1,-1 0-1,1 0 0,0 0 0,0 0 1,0 0-1,1 0 0,-1 0 0,1 0 0,-1-1 1,1 1-1,0 0 0,3 2 0,11 18 189,-16-23-331,0 1 0,1 0 1,-1 0-1,0-1 0,0 1 0,1 0 0,-1-1 0,0 1 0,1 0 1,-1-1-1,1 1 0,-1-1 0,1 1 0,-1-1 0,1 1 1,0-1-1,-1 1 0,1-1 0,-1 1 0,1-1 0,0 0 0,-1 1 1,1-1-1,0 0 0,0 0 0,-1 1 0,1-1 0,0 0 0,0 0 1,-1 0-1,1 0 0,0 0 0,0 0 0,-1 0 0,1 0 0,0 0 1,0-1-1,-1 1 0,1 0 0,0 0 0,0-1 0,-1 1 0,1 0 1,0-1-1,-1 1 0,1 0 0,-1-1 0,1 1 0,-1-1 0,2-1 1,4-4-191,-1 0 1,0-1 0,0 0-1,5-8 1,1-2-429,3-7-325,-11 18 618,0 0 1,1 0 0,0 1 0,-1-1-1,2 1 1,-1 0 0,6-5 0,-9 9 324,0 1 0,0-1 0,0 1 1,0-1-1,0 1 0,0-1 1,0 1-1,0 0 0,0 0 0,0-1 1,0 1-1,1 0 0,-1 0 0,0 0 1,0 0-1,0 0 0,0 0 0,0 0 1,0 1-1,0-1 0,1 0 0,-1 1 1,0-1-1,0 1 0,0-1 1,0 1-1,0-1 0,-1 1 0,1 0 1,0-1-1,0 1 0,0 0 0,0 0 1,-1-1-1,1 1 0,0 1 0,3 4 379,0 0-1,0 0 0,-1 0 0,4 10 0,-4-10-102,33 73 3091,-27-69-2878,-8-9-707,14-29-21167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1.2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81 0 9877,'0'0'15916,"-9"25"-14622,-2 3-912,0-2-35,2 0-1,0 1 1,2 0 0,-5 32 0,3 32 930,5 129 0,5-139-918,-1-77-345,0 13 24,0 0-1,5 26 1,-4-40-47,-1 1 0,1-1 0,0 0 0,0 1 0,0-1 1,0 0-1,1 0 0,-1 0 0,1 0 0,0 0 0,0 0 0,0 0 0,0-1 1,0 1-1,1-1 0,-1 1 0,1-1 0,0 0 0,4 3 0,11-2-1454,-17-3 761,0-1-1,1 1 1,-1-1 0,1 0 0,-1 1 0,0-1 0,1 0 0,-1 0 0,0 0 0,0 0 0,0 0 0,0 0 0,0 0-1,0 0 1,0-1 0,0 1 0,0 0 0,-1-1 0,1 1 0,0-2 0,9-17-7649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6.9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8436,'0'0'18664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6:57.0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28 15223,'0'0'11893,"-5"-7"-14934,5-13-4867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1.4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6467,'0'0'8348,"0"27"-5595,10 326 3399,-9-338-5921,34 330 4746,-33-337-4888,-1-1 1,1 0-1,0 1 0,1-1 1,-1 0-1,2 0 1,-1 0-1,1-1 0,4 7 1,3-1 93,-4-21 180,-3 0-298,164-380 889,-93 206-5259,-72 176 3315,0-1-587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1.9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1 100 9092,'0'0'11125,"16"23"-8841,54 74-819,-63-87-1358,0-1 0,1-1 0,0 1 0,1-1 0,0 0 0,0-1 0,1 0 0,0-1 0,0 0 0,14 6 0,9 5-132,-30-14 22,1-1 0,-1 0-1,1-1 1,0 1 0,-1-1 0,1 1-1,0-1 1,0-1 0,0 1 0,0 0 0,0-1-1,0 0 1,0 0 0,1 0 0,-1 0-1,0-1 1,0 1 0,0-1 0,0 0-1,-1-1 1,1 1 0,0 0 0,0-1-1,-1 0 1,1 0 0,-1 0 0,4-3-1,21-28 61,-1-1-1,-2-1 0,40-75 0,-14 23 0,-46 70 895,-3 11-2,-1 10-214,-2 2-628,0-1-1,-1 1 1,1-1-1,-1 0 0,0 0 1,0 0-1,-1 0 1,1 0-1,-5 6 0,-6 13 15,2 5 73,1 0 1,1 1-1,2 0 1,1 0-1,2 0 1,1 1-1,1-1 1,2 34-1,0-62-193,0 1-1,0-1 1,0 0-1,0 1 1,0-1-1,1 1 1,-1-1-1,1 0 1,-1 1-1,1-1 1,0 0-1,0 1 1,0-1-1,0 0 1,1 0-1,-1 0 1,0 0-1,1 0 1,0 0-1,-1-1 1,1 1-1,3 2 1,0-2-23,-1 0 0,1 0-1,0-1 1,-1 0 0,1 1 0,0-2 0,0 1 0,0-1-1,0 1 1,6-2 0,-3 1-74,0-1-1,0 0 0,0 0 1,0-1-1,0 0 1,-1-1-1,1 0 1,-1 0-1,0 0 1,0-1-1,0 0 1,0 0-1,-1-1 1,1 0-1,7-8 1,7-9-2301,-1 0 1,30-46 0,-25 35-2557,1-3-3283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2.1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11141,'0'0'12998,"0"153"-11205,0-112-577,0-13-719,0-7-337,0-7-160,0-28-12534,0-21 737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2.3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12278,'0'0'12918,"77"0"-12614,-46 0-304,5 0-449,5 0-2160,-10 0-3281,10 0-5876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2.6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12118,'0'0'3865,"0"22"415,0-13-3877,-1 21 903,2 0 1,1 0-1,12 54 1,-14-81-1234,1-1 0,0 1 0,0-1 0,0 0 0,0 1 0,0-1 0,1 0 0,-1 0 0,1 1 0,2 1 0,-4-3-91,1 0 1,0-1-1,0 1 1,-1-1-1,1 1 1,0-1-1,0 1 1,0-1-1,0 0 0,0 1 1,0-1-1,-1 0 1,1 0-1,0 1 1,0-1-1,0 0 1,0 0-1,0 0 1,2-1-1,-1 1-67,1-1 0,0-1 0,-1 1 0,0 0-1,1-1 1,-1 1 0,0-1 0,0 0 0,0 1 0,0-1 0,0 0-1,0 0 1,0 0 0,-1-1 0,1 1 0,2-5 0,51-100-1335,-53 105 1391,-1 0-1,0 0 0,1 0 0,0 0 0,-1 0 0,1 0 0,0 1 0,0-1 1,0 1-1,0-1 0,5-1 0,-6 2 91,-1 1 0,1 0 0,0-1 0,0 1 0,0 0 0,0 0 0,0-1-1,0 1 1,0 0 0,0 0 0,0 0 0,0 0 0,0 0 0,0 1 0,0-1 0,0 0 0,0 0 0,0 1 0,0-1 0,0 0 0,0 1-1,-1-1 1,1 1 0,0-1 0,0 1 0,0-1 0,-1 1 0,1 0 0,0 0 0,0-1 0,-1 1 0,1 0 0,-1 0 0,2 1 0,16 30 1498,24 37 771,-16-29-2052,-21-30-4158,-4 2-4342,-1-5 29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4.1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1265,'0'0'11445,"10"4"-9527,-6-1-1674,1 0 0,0 0 0,-1 0 0,1 1 0,-1 0 0,0 0 0,0 0 0,-1 0 0,1 0 0,-1 1 0,0-1 0,0 1 0,0 0 0,-1 0 0,0 0 0,0 0 0,0 1 0,0-1 0,0 8 0,40 178 4687,36 128-1811,-72-303-3126,3 15-927,-9-79 289,-11-87 0,6 92 724,1 0 0,3-56 1,1 59 1025,1 33-1023,0 1-1,0 0 1,1 0-1,0 0 1,0 0 0,1 0-1,-1 0 1,1 0 0,1 1-1,3-6 1,43-53 112,-46 58-214,1 0 1,0 0-1,1 1 0,-1 0 0,1 0 0,0 1 0,0-1 0,1 1 0,-1 0 0,1 1 0,0 0 0,0 0 0,0 0 0,0 1 0,0 0 0,1 1 0,-1-1 0,1 1 0,13 0 1,-10 1-337,69 0-2524,-28 0-6269,-40 0 1809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4.3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10085,'0'0'12886,"41"132"-10597,-10-97-385,-6-1-543,1-6-801,0-7-384,-6-7-176,1-1-192,-6 1-1264,-5-7-1378,-4 0-2176,-6 0-3266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4.6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49 133 11125,'0'0'11955,"22"16"-10328,72 49-613,-91-64-971,0 1-1,0 0 0,-1-1 1,1 0-1,0 0 1,1 0-1,-1 0 1,0 0-1,0 0 0,0-1 1,0 0-1,1 1 1,4-1-1,-6-1-18,0 1 0,0-1 0,0 1 0,-1-1 0,1 0 0,0 0 0,0 0 0,0 0 0,-1 0 0,1 0 0,0 0 0,-1-1 0,1 1 0,-1 0 0,3-4 0,0-1 47,-1 0 1,1-1-1,-1 0 1,-1 1-1,1-1 0,-1 0 1,2-12-1,-3 16-33,1-6 51,-1 0 0,1 1 0,-1-1 0,-1 0-1,0-8 1,0 14-45,-1 0-1,1 0 1,-1 0 0,1 0-1,-1 1 1,0-1-1,0 0 1,0 1-1,-1-1 1,1 0 0,-1 1-1,1 0 1,-1-1-1,0 1 1,0 0-1,0 0 1,0 0 0,-3-2-1,0 0 75,0 1-1,-1 0 1,1 0-1,-1 0 1,0 0-1,0 1 1,0 0-1,0 1 1,0-1-1,0 1 1,0 0-1,-9 0 1,11 1-66,0 1 1,-1-1 0,1 0-1,0 1 1,-1 0 0,1 0 0,0 1-1,0-1 1,0 1 0,0 0-1,0-1 1,0 2 0,1-1 0,-1 0-1,1 1 1,-1 0 0,1 0 0,-4 5-1,-75 103-1260,82-110 1025,-1 0 0,1 0-1,-1 0 1,1 0 0,-1 0 0,1 1 0,0-1 0,0 0 0,0 0 0,-1 1 0,1-1-1,0 0 1,1 0 0,-1 1 0,0-1 0,1 3 0,-1 1-3718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1.6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46 8964,'0'0'4749,"1"25"-822,-1 4-2904,1 3 400,0 0-1,11 53 0,-8-65-547,3 19 842,12 38 0,-16-67-1530,1 0 1,0 0-1,0 0 0,1 0 1,0-1-1,1 0 1,0 0-1,12 14 0,-17-22-174,0-1-1,0 1 1,-1 0-1,1-1 1,0 1-1,0 0 1,0-1 0,0 1-1,0-1 1,0 0-1,0 1 1,0-1-1,0 0 1,0 1-1,0-1 1,0 0-1,0 0 1,0 0-1,0 0 1,0 0 0,0 0-1,0 0 1,0 0-1,0 0 1,0-1-1,0 1 1,0 0-1,0-1 1,0 1-1,0 0 1,0-1-1,0 0 1,-1 1 0,1-1-1,0 1 1,0-1-1,0 0 1,-1 0-1,1 1 1,0-1-1,-1 0 1,1 0-1,-1 0 1,1 0-1,-1 0 1,1 0 0,-1 0-1,1 0 1,-1-1-1,37-85 835,47-169 0,-71 214-807,-8 19-1471,-1-29 4452,-3 39-7835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1793,'0'0'13257,"1"23"-11281,9 156 2200,-8-146-3445,32 272 2804,-32-299-2580,0-2-4753,5-18-5314,2-17 2146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5.2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2481,'0'0'7972,"0"118"-4483,0-35 465,11-7-1777,-1 7 16,0-7-224,0-6-864,-10-15-721,11-13-336,-6-15-48,-5-6-160,0-14-1041,0-28-10644,0-27 640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5.3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43 6643,'0'0'13702,"134"13"-13510,-93-13-192,0-20-832,5-1-2514,-15 7-3457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5.5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9652,'0'0'14007,"15"132"-12759,-4-112-927,4 1-321,-10-14-96,11 7-1393,-6 0-1136,10 0-1521,-4-14-1585,-1 0-3457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5.9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102 1 3602,'0'0'19982,"-11"20"-18173,-64 118 800,73-134-2522,0 1 0,0-1 0,0 1 0,0-1 0,1 1 1,-1 0-1,1 0 0,1 0 0,-1 0 0,1 6 0,0-9-124,0-1 0,1 1 0,-1-1 0,1 1 0,-1-1 0,1 1 0,0-1 0,0 1 0,0-1 0,0 1 0,0-1 0,0 0 0,0 0 0,0 1 0,0-1 0,1 0 0,-1 0 0,0 0 0,1 0 0,-1-1 0,1 1 0,-1 0 0,1-1-1,-1 1 1,1-1 0,-1 1 0,1-1 0,0 1 0,-1-1 0,1 0 0,2 0 0,4 1-305,1 1 0,-1 0-1,15 7 1,5 1-412,-24-9 749,-1 0 0,0 1 0,0-1 0,1 1 0,-1 0 0,0 0 0,-1 0 0,1 0 0,0 0 0,0 1 0,-1-1 1,0 1-1,1-1 0,-1 1 0,0 0 0,0 0 0,0 0 0,-1 0 0,1 1 0,-1-1 0,0 0 0,0 1 0,0-1 0,1 8 0,-1-5 133,-1 0 0,0 0 0,0 1-1,0-1 1,-1 0 0,0 0-1,0 0 1,-1 0 0,1 0 0,-1 0-1,-1 0 1,1 0 0,-7 10-1,5-8-190,3-5-32,0 0-1,0 0 0,0 0 0,0-1 0,-1 1 0,1 0 0,-1-1 0,0 1 0,0-1 0,0 0 0,0 1 0,0-1 0,-1 0 0,-2 2 0,2-6-2732,2-8-965,1-23-3547,0-19-4305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6.1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2817,'0'0'19193,"31"14"-18953,-6-14-240,6 0-96,10 0-1553,0-7-1936,-5 0-1121,-10 7-6788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6.5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7187,'0'0'7241,"0"21"-4002,0 68-902,-1-78-1951,2 1 0,-1-1 0,1 1-1,1-1 1,4 15 0,-5-24-406,-1 0 0,1 0-1,0 0 1,0 0 0,0 0-1,0 0 1,0-1-1,0 1 1,0 0 0,1-1-1,-1 1 1,1-1 0,-1 1-1,1-1 1,-1 0 0,1 0-1,0 0 1,0 0 0,0 0-1,-1 0 1,1 0-1,0 0 1,0-1 0,0 1-1,0-1 1,0 1 0,0-1-1,0 0 1,3 0 0,4 0-563,0-1 0,-1 0 0,1 0 0,0-1 0,-1 0 0,1 0 0,-1-1 0,0 0 0,0-1 0,0 0 0,11-7 0,-7 6 631,0 0-1,1 0 1,-1 1-1,1 1 0,0 0 1,0 0-1,0 2 1,23-1-1,20-3 3147,-54 4-3094,0 1 0,1 0 0,-1-1 0,0 1 0,0-1 0,1 0 0,-1 0 0,0 0 1,0 0-1,0 0 0,0 0 0,0-1 0,0 1 0,0-1 0,0 1 0,-1-1 0,1 0 0,0 1 0,-1-1 1,0 0-1,1 0 0,-1 0 0,0 0 0,1-4 0,0-1 190,0-1 0,-1 1 0,0-1 0,0 0 0,-1 1 0,0-9 0,-1 3 476,1 12-691,0 0 0,0 0 0,0 0 0,0 0 0,0 0 0,0 0-1,0 0 1,-1 1 0,1-1 0,0 0 0,-1 0 0,1 0 0,-1 0 0,1 1 0,-1-1 0,1 0-1,-1 0 1,0 1 0,1-1 0,-1 0 0,0 1 0,0-1 0,1 1 0,-1-1 0,0 1 0,0-1-1,0 1 1,1 0 0,-1-1 0,0 1 0,0 0 0,0 0 0,0-1 0,0 1 0,0 0-1,0 0 1,0 0 0,0 0 0,0 0 0,0 1 0,1-1 0,-1 0 0,0 0 0,0 0 0,-1 1-1,-1 0 83,-1 0-1,1 0 0,-1 0 0,1 0 1,0 1-1,0-1 0,0 1 0,0 0 0,0 0 1,0 0-1,-3 3 0,-4 8-24,-1 1 0,2 0 0,-11 20 0,20-34-234,-1 1 0,1-1-1,0 1 1,-1-1 0,1 1 0,0 0 0,0-1-1,-1 1 1,1-1 0,0 1 0,0 0-1,0-1 1,0 1 0,0-1 0,0 1-1,0 0 1,0-1 0,0 1 0,0-1-1,0 1 1,0 0 0,0-1 0,1 1-1,-1-1 1,0 1 0,0 0 0,1-1 0,-1 1-1,0-1 1,1 1 0,-1-1 0,0 1-1,1-1 1,-1 0 0,1 1 0,-1-1-1,1 1 1,-1-1 0,1 0 0,-1 1-1,1-1 1,0 0 0,-1 0 0,1 0-1,-1 1 1,1-1 0,0 0 0,-1 0 0,1 0-1,-1 0 1,1 0 0,0 0 0,0 0-1,36-4-7128,-10-9 750,7-13-2549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6.8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0 7972,'0'0'4231,"0"21"398,0 68-1132,-1-81-2950,1 0-1,0 0 0,1 0 1,-1 0-1,2 0 0,-1 0 1,1 0-1,4 10 0,-6-17-530,1-1 0,-1 0 1,1 1-1,-1-1 0,0 0 0,1 1 0,-1-1 0,1 0 0,0 0 0,-1 1 0,1-1 1,-1 0-1,1 0 0,-1 0 0,1 0 0,-1 0 0,1 0 0,0 0 0,-1 0 0,1 0 1,-1 0-1,1 0 0,-1 0 0,1 0 0,-1 0 0,1 0 0,0-1 0,-1 1 0,1 0 1,0-1-1,18-9-148,66-89-292,-80 95 452,1 0-1,-1 0 1,0 0 0,1 1-1,0 0 1,0 1-1,0-1 1,0 1 0,0 0-1,0 0 1,1 1-1,-1 0 1,1 0 0,-1 0-1,1 1 1,-1 0-1,1 0 1,-1 1 0,1 0-1,-1 0 1,1 1-1,-1-1 1,0 1 0,0 1-1,6 2 1,15 10 660,28 22 0,-46-32-590,2 1-369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7.2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10197,'0'0'15399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07.3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11733,'6'159'12662,"-12"-159"-15495,6-28-3698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1.9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10741,'0'0'14564,"24"8"-12785,78 31-357,-97-37-1327,1 1-1,-1 1 0,0-1 0,0 1 1,-1 0-1,1 0 0,-1 0 0,0 0 1,0 1-1,0 0 0,-1 0 0,1 0 1,-1 0-1,0 0 0,-1 1 0,4 7 1,0 3 93,5 9-5,-1 1 0,-2 0 0,-1 0 0,-1 1 0,-1 0 0,-1 0 0,-2 0 0,-1 1 1,-1-1-1,-4 39 0,2-54-153,0 1 1,-1-1 0,0 0-1,-1 0 1,0 0 0,-1-1 0,-10 18-1,-6 4 69,-27 34-1,27-39-84,21-27-139,-1 0 1,1-1-1,0 1 0,0-1 0,-1 1 1,1 0-1,-1-1 0,1 1 0,0-1 1,-1 1-1,1-1 0,-1 1 0,1-1 1,-1 1-1,0-1 0,1 1 0,-1-1 1,1 0-1,-1 1 0,0-1 0,1 0 1,-1 0-1,0 1 0,1-1 0,-1 0 1,0 0-1,1 0 0,-1 0 0,0 0 1,0 0-1,1 0 0,-1 0 0,0 0 1,1 0-1,-1 0 0,0-1 0,1 1 1,-1 0-1,0 0 0,1-1 0,-1 1 1,0-1-1,1 1 0,-1 0 0,1-1 1,-1 1-1,1-1 0,-1 1 0,1-1 1,-1 1-1,1-1 0,-1-1 0,-1 0-892,1-1-1,-1 0 0,1 0 0,0 0 1,0-1-1,0 1 0,0 0 0,1 0 1,-1-7-1,1-16-7196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0.1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7764,'0'0'3865,"0"25"-258,0-20-3466,17 342 6647,65 158-2555,-78-483-4096,-1-4 45,-3-11-99,1 0-1,0 0 1,1 0 0,-1 0-1,1 0 1,1-1-1,5 13 1,-8-19-84,0 0 1,0 1-1,1-1 0,-1 0 0,0 0 1,0 0-1,0 0 0,0 0 1,0 0-1,0 1 0,0-1 1,0 0-1,1 0 0,-1 0 1,0 0-1,0 0 0,0 0 1,0 0-1,1 0 0,-1 0 0,0 1 1,0-1-1,0 0 0,0 0 1,0 0-1,1 0 0,-1 0 1,0 0-1,0 0 0,0 0 1,0 0-1,1 0 0,-1 0 1,0 0-1,0-1 0,0 1 0,0 0 1,1 0-1,-1 0 0,0 0 1,0 0-1,0 0 0,0 0 1,0 0-1,1 0 0,-1-1 1,0 1-1,0 0 0,0 0 1,0 0-1,0 0 0,0 0 0,0 0 1,0-1-1,0 1 0,1 0 1,-1 0-1,0 0 0,0 0 1,0-1-1,0 1 0,0 0 1,0 0-1,0 0 0,0 0 1,0-1-1,0 1 0,3-17-90,-3 12 55,12-67-400,2 0-1,35-101 1,-36 137 286,-13 35 149,0 1 1,0 0-1,0 0 0,1 0 0,-1 0 1,0 0-1,0-1 0,1 1 0,-1 0 1,0 0-1,0 0 0,1 0 0,-1 0 0,0 0 1,0 0-1,1 0 0,-1 0 0,0 0 1,0 0-1,1 0 0,-1 0 0,0 0 1,0 0-1,1 1 0,-1-1 0,0 0 1,0 0-1,1 0 0,-1 0 0,0 0 1,0 0-1,0 1 0,1-1 0,-1 0 0,0 0 1,0 0-1,0 1 0,0-1 0,1 0 1,-1 0-1,0 1 0,9 12 182,-1 0 0,0 1 1,0-1-1,-2 2 0,0-1 0,0 1 0,3 17 0,6 14 571,0-8-209,27 47 0,-42-85-651,0 1 0,0-1 1,0 1-1,0-1 0,1 1 0,-1-1 0,0 1 1,0-1-1,0 1 0,1-1 0,-1 0 0,0 1 1,1-1-1,-1 1 0,0-1 0,1 0 0,-1 1 1,1-1-1,-1 0 0,1 1 0,-1-1 0,1 0 1,-1 0-1,0 0 0,1 1 0,-1-1 0,1 0 1,0 0-1,-1 0 0,1 0 0,-1 0 0,1 0 1,-1 0-1,1 0 0,-1 0 0,1 0 1,-1 0-1,1 0 0,-1 0 0,1-1 0,-1 1 1,1 0-1,-1 0 0,1 0 0,-1-1 0,0 1 1,1 0-1,-1-1 0,1 1 0,-1 0 0,0-1 1,1 1-1,-1-1 0,0 1 0,1 0 0,-1-1 1,1 0-1,12-26-10677,-13 25 10072,11-25-8920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0.4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8900,'0'0'10309,"15"139"-8100,0-70-817,-4 7-159,4 7 16,0-27-289,-4-1-592,-1-20-320,0-21-48,6 0-112,-1-8-1024,11-6-1281,4 0-1265,6-20-1665,5-22-3585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0.7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9156,'0'0'9767,"5"29"-7953,40 185 1257,-33-140-1938,13 57-9,-25-130-1125,0 0 0,0 0-1,1 0 1,-1 0 0,0 0-1,1 0 1,-1 0 0,1 0 0,-1 0-1,1 0 1,-1 0 0,1 0-1,0-1 1,-1 1 0,1 0-1,0 0 1,1 0 0,-2-1-12,1 1 1,0-1-1,-1 0 1,1 0-1,-1 0 0,1 0 1,-1 0-1,1 0 1,0 0-1,-1 0 1,1 0-1,-1 0 0,1 0 1,0-1-1,-1 1 1,1 0-1,-1 0 1,1 0-1,-1-1 0,1 1 1,-1 0-1,1-1 1,3-2-7,-1 0 0,0 0 0,-1 0 0,1 0 0,0 0 0,-1-1 0,3-3 0,74-117 544,45-81-3603,-120 198 2460,9-25-3022,-9 8-3513,-4 10 526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0.9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2577,'0'0'14327,"0"125"-12150,11-97-737,4-7-607,0-1-577,-4-6-256,4 0-64,-5-7-1521,6-7-2273,-6 0-2048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1.1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10325,'0'0'8276,"56"0"-8533,-30 0-2752,0 0-3154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1.3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0 125 9700,'0'0'13287,"10"69"-12775,-4-69-80,-1 0-224,0 0-208,5 0-144,5-21-672,1-20-1041,10-15-1681,-1-20-2433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1.5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4994,'0'0'13222,"11"19"-11119,66 129 1637,-63-115-2790,-1 1-1,11 42 1,-16-46-576,1 4-209,-1 0 1,-3 1 0,2 35 0,-3 105-163,-4-137 22,0-33-384,-2 17 751,-5-15-2356,-5-5-4570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1.9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77 10181,'0'0'7923,"154"-42"-7923,-118 35-32,-10-13-2193,-6 13-1873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2.0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70 8644,'0'0'8132,"87"-21"-8436,-56-6-2866,5 6-3569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2.4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37 1 6227,'0'0'4084,"-4"28"-221,4-20-3553,-22 218 5551,12 98 1588,10-322-7473,0-8-2,1 0 0,0-1 0,1 1 0,-1 0 0,1 0 0,0 0 0,1 0 0,-1 0 0,7-9 0,5-15 73,15-44 282,69-125 1,-41 90-800,-51 94-1589,0-1-1,6-29 0,-11 37-2739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5:00.4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302 51 2945,'0'0'15258,"-1"-16"-6792,5 5-7907,3 7-451,0 1 0,1 0 0,-1 0 0,1 0-1,-1 1 1,1 1 0,0-1 0,0 1-1,9 0 1,2 0 73,0 1-1,35 4 1,-50-3-139,1 0 1,-1 0-1,1 0 0,-1 1 1,1 0-1,-1-1 0,0 2 1,0-1-1,0 0 0,0 1 1,0 0-1,0-1 0,-1 2 1,1-1-1,-1 0 1,0 1-1,0-1 0,0 1 1,-1 0-1,1 0 0,-1 0 1,0 0-1,0 1 0,2 5 1,1 9 309,0-1 1,-2 1 0,0 1-1,0 30 1,-1-22-198,0-2-61,-1 0 1,-1 0-1,-1 0 0,-1 0 0,-1 0 0,-2 0 0,0-1 1,-2 1-1,-19 45 0,13-41-94,-1-2 0,-21 32 0,27-49 0,0 0 0,0-1 0,-1 0 0,-1-1 0,0 0 0,0 0 0,0-1 0,-13 7 0,10-8 0,0 0 0,0-1 0,0-1 0,-1 0 0,1-1 0,-1-1 0,-24 4 0,-6-4 0,-53-2 0,47-1 0,48-1-127,1 1 0,-1 0 0,1-1-1,0 1 1,-1-1 0,1 0 0,-1 1 0,1-1 0,0 0-1,0 0 1,-1 0 0,1 0 0,0 0 0,0 0 0,0 0-1,0 0 1,0 0 0,0-1 0,0 1 0,0-3 0,-17-33-7015,11 21 1747,-7-5-11781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2.3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21 11925,'0'0'14535,"86"0"-13462,-56 0-497,-5 0-304,-5-7-224,-5 1-48,-5-1-176,-10 20-13927,-5 8 4531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2.6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9172,'0'0'10597,"36"138"-8612,-21-117-304,-4 7-897,4-21-496,-5 7-288,6-7-16,-6 13-1569,0-20-1568,0 7-2914,1-7-4257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2.9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31 1 13014,'0'0'8372,"-26"159"-6627,21-83 127,5 7-479,0 1-336,0-15-257,11-14-304,4-13-384,11-15-112,-6-13-64,1-7-48,-11-7-832,10 0-849,-9-7-1184,9-27-1682,-9-8-4369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8.3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8308,'0'0'7894,"0"25"-5741,6 369 5440,-5-322-6413,-1-34-485,1 0 0,9 54 0,-10-91-671,0 0 1,0 0-1,0-1 0,0 1 0,0 0 0,0 0 0,1 0 0,-1-1 0,0 1 0,1 0 0,-1 0 0,0-1 1,1 1-1,-1 0 0,1-1 0,-1 1 0,1 0 0,-1-1 0,1 1 0,0-1 0,-1 1 0,1-1 0,0 1 1,0-1-1,-1 1 0,1-1 0,0 0 0,0 1 0,-1-1 0,1 0 0,0 0 0,0 0 0,1 1 0,-2-1 177,17-19 231,119-217 176,-115 200-956,-1 0 1,-2 0 0,18-50-1,-31 68-651,6-17-3092,-8 11-6271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8.6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8356,'0'0'15559,"25"118"-15015,-14-118-304,-6 0-224,0 0-224,0 0-720,0 0-561,0 7-528,11-7-1248,-11 0-1409,5-7-2514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8.8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36 6467,'0'0'15351,"108"-21"-15031,-88 21-320,1-14-544,-11 14-1873,0 0-2417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9.1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99 0 8900,'0'0'6416,"0"22"-3166,8 112 755,-5-110-3042,1 1-1,1-1 0,1 0 1,14 35-1,-3-24-420,-10-22-431,0 0 1,-1 1-1,-1 0 0,0 0 1,-1 0-1,0 0 1,3 29-1,-6-3 188,0-27-166,0 1 0,-1 0 0,0 0 0,-1-1 0,-1 1 1,0-1-1,-1 1 0,-1-1 0,-8 24 0,10-35-116,1 0 0,0 0 0,-1 0 0,1 0 1,-1 0-1,0-1 0,0 1 0,0 0 0,0-1 0,0 0 0,0 1 0,0-1 1,0 0-1,0 0 0,-1 0 0,1 0 0,0 0 0,-1-1 0,-3 1 1,-4 1-14,0-2 0,-1 1 1,-14-2-1,2 0-321,21 1 169,-1 0-1,1 0 1,0-1 0,-1 1 0,1 0 0,0-1 0,0 1 0,-1-1 0,1 0 0,0 0 0,0 0 0,0 0 0,0 0 0,0 0-1,0-1 1,0 1 0,0-1 0,0 1 0,1-1 0,-1 0 0,1 1 0,-1-1 0,1 0 0,0 0 0,-1 0 0,1 0-1,0 0 1,0-1 0,1 1 0,-2-3 0,0-6-1321,0 0 0,0 0 0,1-1 0,1 1 0,1-13 0,-1 7-787,0-38-6009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19.7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4402,'0'0'16669,"6"6"-14948,39 37 1076,-10-12-1162,59 71-1,-84-89-1513,-1-1 0,0 2 0,-2-1 0,1 1 0,-2 0 1,1 1-1,-2 0 0,0 0 0,-1 0 0,2 18 0,-2-12-6,-2 0 1,-1 1-1,0-1 1,-2 0-1,0 1 1,-1-1-1,-1 0 1,-2 0 0,-11 37-1,-2-4-89,13-39-26,0 1 0,0-1 0,-2 0 0,0 0 1,-12 19-1,18-33-22,6-28-21163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0.7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272 90 288,'0'0'2812,"6"-11"-2719,1-4-84,-4 7-9,1 0 0,0 1 0,0-1 0,19-25 21575,-25 33-20209,-9 1-992,0 0 1,0 1 0,1 0-1,-1 1 1,1 0 0,0 1-1,-1 0 1,-12 7 0,-25 9-36,4 1-91,35-16-195,0 0 1,-1-1-1,1 0 0,-12 3 1,-36 13 138,52-19-184,4-1-24,1 20-267,1-15 274,0 1 0,1-1 0,-1 0 1,1 1-1,0-1 0,1 0 0,-1 0 0,1 0 1,5 7-1,4 7 49,21 42 93,2-2-1,3-1 1,59 67 0,-95-122-246,1 1-34,0 0 1,0 0 0,1-1 0,-1 1 0,1-1 0,0 1 0,0-1-1,0 0 1,0-1 0,6 3 0,-10-27-5091,0-55-6099,0 17 2399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0.9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42 8516,'0'0'12355,"22"0"-10674,142 0 770,-137-1-2153,0-2 0,0-1 0,43-12 0,2 0-228,-60 15 792,-8 1-3018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1.1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0 132 6323,'0'0'15223,"98"0"-13366,-47 0-353,0 0-447,-5-14-625,1-6-432,-6-1-144,-11 0-1985,1-7-1857,-10 15-2385,-11-1-4450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2.4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1 102 5827,'0'0'17480,"140"-7"-15559,-90-13-849,5 0-624,-15-1-304,-4 8-144,-6 6-608,-10 0-2225,-15 1-2530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1.5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6211,'0'0'15735,"22"9"-14049,9 4-1115,90 34 1401,-108-43-1719,12 5 240,44 20 1,-67-28-466,-1 0 0,1 1 0,-1-1 0,0 1 0,1 0 0,-1-1 0,0 1 0,0 0 0,0 0 0,0 0 0,0-1 0,0 1 0,-1 0 0,1 0 0,-1 0 0,1 1 0,-1-1 0,0 0 0,1 0 0,-1 2 0,-2 52 541,0-39-373,1-7-89,0 0-1,-1 1 1,0-1 0,-1 0 0,0 0 0,-1-1-1,-5 13 1,-41 61 461,13-25-360,-60 128-48,90-179-1280,5-16-3239,3-9-613,0 10 4394,17-26-6273,7-7-3410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1.7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11605,'0'0'7924,"102"0"-7924,-76 0-784,-5 0-2402,-11 0-3057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2.0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8756,'0'0'4840,"0"32"509,-1 18-3639,3 136 3249,-2-183-4804,1 20 1197,7 45 0,-7-63-1244,0 0 1,0-1-1,0 1 1,1 0-1,0 0 1,0-1-1,0 1 1,0-1-1,1 0 1,0 0-1,0 0 1,0 0-1,0 0 1,1 0-1,4 3 1,-7-6-88,-1-1 1,1 0 0,-1 0 0,0 1 0,1-1 0,-1 0-1,1 0 1,-1 0 0,1 0 0,-1 1 0,1-1 0,-1 0-1,1 0 1,-1 0 0,1 0 0,-1 0 0,1 0 0,-1 0-1,1 0 1,-1-1 0,0 1 0,1 0 0,-1 0 0,1 0-1,-1 0 1,1-1 0,-1 1 0,1 0 0,-1 0 0,0-1-1,1 1 1,-1 0 0,0-1 0,1 1 0,-1 0 0,0-1-1,1 0 1,10-21 329,-6 10-291,96-214-1839,-92 204-1171,-1-1 0,6-25 0,-4 11-6025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2.2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49 11141,'0'0'7764,"102"-49"-10422,-91 49-3536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2.4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1 173 3474,'0'0'19705,"82"-83"-19705,-36 49-929,0-1-2080,10 21-3890,-4 7-449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2.6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14 9092,'0'0'18056,"77"-14"-17207,-57 14-481,16 0-304,-5 0-64,-5 0-1024,4 0-2530,-9 0-3841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2.9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95 0 9508,'0'0'13951,"1"28"-11577,-1-5-1912,1 18 419,2-1 1,13 66-1,5-3 127,35 188-166,-45-210-700,3 130 0,-14-207-156,1-2 62,-1 1 0,0-1 1,0 0-1,0 0 0,0 0 0,0 1 0,-1-1 1,1 0-1,-1 0 0,1 0 0,-1 0 0,-1 2 1,1-3 15,-1 0 1,0 0 0,1-1 0,-1 1 0,0-1-1,1 1 1,-1-1 0,0 0 0,0 1 0,0-1-1,1 0 1,-1 0 0,0 0 0,-2-1 0,-4 1-59,0-1 0,0 1 1,0-1-1,0-1 1,0 0-1,0 0 1,0 0-1,1-1 1,-1 0-1,1 0 0,0-1 1,0 0-1,0-1 1,1 1-1,-1-1 1,-8-10-1,10 10-18,0-1 1,0 0-1,1-1 0,0 1 0,0-1 1,1 0-1,0 1 0,0-2 1,0 1-1,1 0 0,0 0 1,-1-13-1,0-7-373,2 0 1,2-33-1,0 17-593,1-11-4779,11 4-4851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7.2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82 6115,'0'0'17125,"-1"25"-16431,0-9-522,0 10 164,1 0 1,1 0-1,1 0 0,7 36 1,7 25 1066,-9-45-347,12 44 1,-19-86-1052,0 1 0,0 0 0,0-1 0,0 1 0,1-1-1,-1 1 1,0 0 0,0-1 0,0 1 0,0-1 0,1 1 0,-1 0 0,0-1 0,1 1-1,-1-1 1,0 1 0,1-1 0,-1 1 0,1-1 0,-1 0 0,1 1 0,-1-1 0,1 0-1,-1 1 1,1-1 0,-1 0 0,1 1 0,-1-1 0,1 0 0,0 0 0,-1 0 0,1 1-1,0-1 1,-1 0 0,2 0 0,0-18-218,18-88-167,21-89 73,-34 172 200,1 0 0,1 0-1,1 1 1,1 0-1,1 1 1,16-23 0,-27 43 100,0-1 0,0 0 0,0 1 0,0-1 0,1 1 0,-1 0 0,0-1 0,1 1 0,0 0 0,-1 0 0,1 0 0,-1 0 0,1 0 0,0 0 0,0 0 0,0 1 0,3-2 0,-4 3 13,1-1 1,-1 0 0,1 1 0,-1-1-1,1 1 1,-1-1 0,1 1-1,-1 0 1,0 0 0,0-1-1,1 1 1,-1 0 0,0 0-1,0 0 1,0 0 0,0 1 0,0-1-1,0 0 1,0 0 0,0 1-1,0-1 1,-1 0 0,2 3-1,12 23 634,-1 2-1,15 50 0,9 23 42,-37-101-681,0-1 0,0 1 0,0-1 0,0 1 0,0-1 0,0 0 0,1 1 0,-1-1 0,0 1 0,0-1 0,0 0-1,1 1 1,-1-1 0,0 1 0,0-1 0,1 0 0,-1 1 0,0-1 0,0 0 0,1 0 0,-1 1 0,1-1 0,-1 0 0,0 0 0,1 1 0,-1-1 0,0 0 0,1 0 0,-1 0 0,1 0 0,-1 0 0,1 1 0,-1-1 0,0 0 0,1 0 0,9-15-451,1-4-1,-5 11 380,0 0 0,1 1 0,0-1 0,0 1 0,1 1 1,0-1-1,0 1 0,13-7 0,-18 12 78,1-1-1,-1 1 1,0-1 0,1 1-1,0 0 1,-1 0 0,1 1-1,0-1 1,-1 1 0,1 0-1,0 0 1,-1 0 0,1 0-1,0 0 1,0 1 0,-1 0-1,1 0 1,-1 0 0,1 0-1,-1 1 1,1-1 0,-1 1-1,0 0 1,0 0 0,1 0-1,4 5 1,5 4 205,0 1 0,-1 0-1,0 1 1,-1 1 0,0 0 0,-2 0-1,17 31 1,-23-27-1365,-5-27-6717,2-5 809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7.4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6707,'0'0'13782,"20"132"-11365,-9-97-384,-6-8-624,0-6-769,-5-14-608,5-7-1008,-5-14-14119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7.5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12886,'0'0'12181,"97"20"-12068,-71-20-113,5 0-1185,5 0-2161,0 0-3473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4.5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98 1 6067,'0'0'15871,"-5"2"-13654,1 1-2009,1-1 1,-1 1-1,1 0 0,-1 1 1,1-1-1,1 0 0,-1 1 1,0 0-1,1-1 0,-1 1 0,1 0 1,0 0-1,1 1 0,-1-1 1,1 0-1,-2 7 0,-5 19 419,-4 40 1,7-37-147,-6 34 43,4 1-1,2-1 1,9 130-1,-3-186-511,1 1 0,0-1 0,1 0 0,0 0 0,0 0 0,1 0-1,1 0 1,6 11 0,-7-15-32,1 0-1,-1-1 1,1 1-1,1-1 0,-1 0 1,1 0-1,0-1 1,0 0-1,1 0 1,-1 0-1,1-1 1,10 5-1,-10-7-1202,-6-3 825,-1 1 0,1-1 0,-1 1 0,0 0 1,0-1-1,1 1 0,-1-1 0,0 1 0,0-1 1,1 1-1,-1 0 0,0-1 0,0 1 0,0-1 1,0 1-1,0-1 0,0 1 0,1-1 0,-1 1 0,-1-1 1,1 1-1,0-1 0,0 1 0,0-2 0,0 0 181,0-18-7725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8.0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7331,'0'0'8119,"2"21"-5206,1 0-2200,-1 4 230,2 0 1,1 0 0,9 31-1,48 142 4001,-53-182-4925,-7-27-894,2-18 92,1 0 0,2 0 0,1 1 0,1 0 0,14-31 0,-22 57 702,1-1 0,-1 0 1,1 0-1,0 1 0,0-1 1,0 1-1,0-1 0,0 1 1,1 0-1,-1 0 0,1 0 1,4-2-1,-6 3 101,0 1 0,1-1 0,-1 1 0,0 0 1,1-1-1,-1 1 0,0 0 0,1 0 0,-1 0 0,1 0 0,-1 0 1,1 0-1,-1 1 0,0-1 0,1 0 0,-1 1 0,0-1 0,1 1 0,-1-1 1,0 1-1,0 0 0,1 0 0,-1-1 0,0 1 0,0 0 0,0 0 1,0 0-1,0 0 0,0 0 0,0 0 0,-1 1 0,2 1 0,12 20 799,-1 1 0,-1 0 0,-1 1 0,-1 0 0,7 28 0,4 10 147,-18-61-976,-2-2-545,15 0-11312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8.2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10373,'0'0'16295,"20"132"-15606,-15-111-561,-5 6-128,0-20-433,0 14-1471,0-14-1858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38.4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5747,'0'0'23162,"77"7"-22922,-41-7-240,-5 0-112,0 0-1761,-5 0-3585,-6 7-5923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0.9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3057,'0'0'8023,"6"22"-4592,39 137 1936,17 58 292,-61-216-4828,0-4-356,0-14-257,1-25-363,-2-1 57,9-66 0,-7 95 46,0 1 0,2-1 0,-1 0 0,2 1 0,-1 0 0,2 0 0,0 0-1,14-21 1,-19 33 45,0 0 0,-1 0 0,1 0-1,0 0 1,-1 1 0,1-1 0,0 0-1,0 1 1,0-1 0,0 1 0,0-1-1,0 1 1,-1-1 0,1 1-1,0 0 1,0-1 0,0 1 0,1 0-1,-1 0 1,0 0 0,0 0 0,0 0-1,0 0 1,0 0 0,0 0 0,0 0-1,0 0 1,0 1 0,0-1-1,0 0 1,0 1 0,0-1 0,0 1-1,0-1 1,-1 1 0,1-1 0,0 1-1,0-1 1,0 1 0,0 0 0,-1 0-1,1-1 1,0 1 0,-1 0 0,1 1-1,5 5 186,0 1-1,0 0 0,7 14 1,-12-20-130,105 180 2298,-104-179-2320,-2-2-30,0 0 0,0 0 0,1-1 0,-1 1 0,0 0 0,1-1 0,-1 1 0,1 0 0,-1-1 0,1 1 0,-1-1 1,1 1-1,-1 0 0,1-1 0,0 1 0,-1-1 0,1 0 0,-1 1 0,1-1 0,0 0 0,0 1 0,-1-1 0,2 1 0,1-19-771,-1 10 607,21-87-743,-20 85 849,1 0-1,0 0 1,0 0 0,1 1-1,0-1 1,0 1-1,8-9 1,-12 17 53,1 0 1,-1 0-1,0 0 1,0 0-1,0 0 1,0 0-1,1 0 0,-1 0 1,1 1-1,-1-1 1,0 1-1,1-1 1,-1 1-1,1-1 1,-1 1-1,1 0 1,-1 0-1,1 0 1,-1 0-1,1 0 1,-1 0-1,1 0 1,-1 0-1,1 0 1,-1 1-1,1-1 1,-1 1-1,1-1 1,-1 1-1,0 0 1,1-1-1,-1 1 0,0 0 1,1 0-1,-1 0 1,0 0-1,1 1 1,4 3 138,0 1 0,-1 0-1,0-1 1,0 2 0,-1-1 0,6 10 0,66 123 1466,-72-123-807,-5-5-3683,1-6-3039,10-7-1671,4-4-6970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1.3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94 1 10277,'0'0'11125,"-12"27"-9146,-38 95 116,43-104-1621,1 0-1,1 1 1,1 0 0,1 0 0,0 0 0,1 0 0,1 31 0,1-50-482,0 1 1,0 0-1,0-1 1,0 1-1,0 0 1,0-1-1,0 1 0,0-1 1,0 1-1,0 0 1,0-1-1,1 1 1,-1-1-1,0 1 1,0 0-1,1-1 1,-1 1-1,0-1 1,1 1-1,-1-1 0,0 1 1,1-1-1,-1 1 1,1-1-1,-1 1 1,1-1-1,-1 0 1,1 1-1,-1-1 1,1 0-1,-1 1 1,1-1-1,-1 0 1,1 0-1,0 0 0,-1 1 1,1-1-1,-1 0 1,1 0-1,0 0 1,0 0-1,17-5-418,-18 5 422,7-6-91,0 1 1,0-1-1,0 0 1,-1 0 0,0-1-1,0 0 1,0 0-1,-1-1 1,0 1-1,7-17 1,-6 13-62,1 0-1,-1 0 1,2 1-1,0 0 1,9-9 0,-17 19 164,0-1 1,1 1-1,0-1 1,-1 1 0,1 0-1,-1-1 1,1 1-1,-1 0 1,1 0-1,0 0 1,-1-1-1,1 1 1,-1 0-1,1 0 1,0 0-1,-1 0 1,1 0 0,0 0-1,-1 0 1,1 0-1,0 0 1,-1 0-1,1 0 1,-1 1-1,1-1 1,0 0-1,-1 0 1,1 1-1,-1-1 1,1 0 0,-1 1-1,1 0 1,15 15 708,-13-12-702,14 14 530,1 0-1,1-1 1,36 27 0,-54-44-834,-1 0 0,0 0 0,1 0 0,-1 0 0,0 0 0,0 0 0,1 0 0,-1 0 0,0 0 0,1 0 0,-1 0 0,0 0 0,0 0 0,1 0 0,-1 0 0,0 0 0,1 0 0,-1 0 0,0-1-1,0 1 1,1 0 0,-1 0 0,0 0 0,2-4-4046,-1 4 4046,6-18-5630,-1-9-2687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1.5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8340,'0'0'12229,"36"187"-9475,-21-97-1,0 7-912,-4-7-705,-1 0-335,0-28-465,-5-7-224,6-20-112,-6-14-48,-5-7-496,5-14-1041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2.9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1409,'0'0'13075,"2"20"-11405,3 24-171,1-1 1,3-1-1,22 71 0,130 284 3960,-161-396-5458,0 0-1,1 0 1,-1 0-1,0 0 1,1 0-1,-1 0 1,1-1-1,-1 1 1,1 0-1,-1 0 1,1 0-1,-1 0 1,1-1-1,0 1 1,0 0 0,-1-1-1,1 1 1,0 0-1,0-1 1,0 1-1,0-1 1,-1 1-1,1-1 1,0 0-1,0 1 1,0-1-1,0 0 1,0 0-1,1 1 1,-1-1-86,-1-12-359,1-1 247,-1 1 1,0-1-1,-1 1 0,-1-1 1,0 1-1,0 0 0,-7-19 1,-42-97-4390,50 128 4719,1-1 0,0 1 0,-1-1 0,1 1 0,0-1 0,0 1 0,-1-1 0,1 1 1,0-1-1,0 1 0,0-1 0,0 1 0,0-1 0,0 1 0,0-1 0,0 1 1,0-1-1,0 1 0,0-1 0,0 1 0,0-1 0,0 1 0,0-1 0,1 1 0,-1-1 1,0 1-1,0-1 0,1 1 0,-1-1 0,0 1 0,1-1 0,-1 1 0,0 0 0,1-1 1,-1 1-1,0 0 0,1-1 0,-1 1 0,1 0 0,-1-1 0,1 1 0,-1 0 0,1 0 1,-1 0-1,1-1 0,-1 1 0,1 0 0,-1 0 0,1 0 0,38-1-747,-9 0 938,11-8-145,75-26 0,-17 5-2146,-88 26 1285,17-9-2793,-26 12 2658,0 0-1,0 0 1,-1 0 0,1-1 0,0 1-1,0-1 1,-1 1 0,1-1 0,-1 0-1,2-1 1,0-11-11026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3.2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9620,'0'0'8164,"10"124"-5459,21-47-79,5 6-497,-5 7-81,-1-21-847,-4-7-673,-11-13-448,-4-21-80,-1-22-352,-5 1-1153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3.5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75 0 11349,'0'0'13289,"-11"26"-11824,-34 82-460,41-100-925,1 0 0,0 0-1,1 0 1,0 1 0,0-1-1,1 1 1,0-1-1,1 1 1,-1-1 0,3 13-1,-1 11 113,-1-24-184,0-3-7,0 1 0,0-1 1,0 1-1,1-1 1,2 10-1,-2-14-6,-1 0 0,1 1 0,-1-1 0,1 0 0,0 0 0,-1 0-1,1 0 1,0 0 0,0 0 0,0 0 0,0 0 0,0-1 0,0 1 0,0 0 0,0 0 0,0-1 0,0 1 0,0-1-1,0 1 1,1-1 0,-1 1 0,0-1 0,0 0 0,0 1 0,1-1 0,-1 0 0,0 0 0,1 0 0,0 0 0,2 0-74,-1 0 1,0 0 0,1-1 0,-1 1 0,0-1 0,1 1 0,-1-1 0,0 0 0,0 0 0,0-1 0,1 1 0,2-3 0,-2 1-27,0 0 0,-1-1 0,0 1 0,1-1 1,-2 0-1,1 1 0,0-2 0,3-6 0,5-13-92,0 0 0,-2-1 0,-1 0 0,-1 0 0,4-27 0,-11 52 241,0 0 0,0-1 0,0 1 0,0 0 0,0-1 0,0 1 0,0 0 0,0-1 0,0 1 0,0 0 0,0-1 0,0 1 0,0 0 0,0-1 0,1 1 0,-1 0 0,0 0 0,0-1 0,0 1 0,0 0 0,1-1 0,-1 1 0,0 0 0,0 0 0,1-1 0,-1 1 0,0 0 0,0 0 0,1 0 0,-1-1 0,0 1-1,1 0 1,-1 0 0,0 0 0,0 0 0,1 0 0,-1 0 0,0 0 0,1-1 0,-1 1 0,0 0 0,1 0 0,-1 0 0,0 0 0,1 0 0,-1 1 0,0-1 0,1 0 0,-1 0 0,0 0 0,1 0 0,-1 0 0,0 0 0,1 0 0,-1 1 0,1-1 0,10 15 958,-5 1-758,-4-8-69,1 0 0,0 0 0,0 0 0,1 0 0,0-1 1,8 11-1,3-5-3576,-14-13 2887,0 0 0,0 1 0,0-1 0,0 0 0,0 0 0,0 0 0,0 1 0,0-1 0,0 0 0,0 0 0,0 0 0,0-1 0,0 1 0,0 0 0,0 0 0,0 0 0,0-1 0,-1 1 0,1 0 0,0-1 0,0 1 0,1-1 0,17-17-7978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3.9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80 0 1265,'0'0'21999,"-5"17"-20329,-60 241 2700,62-245-4256,0 0 0,2 0 0,-1 0 0,2 0 0,0 0 0,3 22 0,-3-33-130,1 0 1,0 0 0,0 0-1,1 0 1,-1 0-1,0 0 1,1 0-1,-1-1 1,1 1 0,-1-1-1,1 1 1,0-1-1,-1 0 1,1 1 0,0-1-1,0 0 1,0 0-1,0 0 1,0-1-1,4 2 1,52 13-554,-37-11 197,36 13-714,-57-16 1075,1 0 0,0-1 0,-1 1-1,1 0 1,0-1 0,-1 1 0,1 0-1,-1 0 1,1-1 0,-1 1 0,1 0-1,-1 0 1,1 0 0,-1 0 0,0 0-1,0 0 1,1 0 0,-1-1 0,0 1-1,0 0 1,0 0 0,0 0 0,0 0-1,0 0 1,0 0 0,0 0 0,-1 0-1,1 0 1,-1 1 0,1 1 71,-1 0 1,0 0-1,0 0 0,0 0 0,0 0 1,0 0-1,-1 0 0,-3 4 1,-5 6-57,-17 19 250,25-31-335,1 1 1,-1-1-1,0 1 1,1-1-1,-1 0 1,0 0-1,0 1 1,0-1-1,0 0 1,0-1-1,0 1 1,0 0-1,-1-1 1,-3 1-1,6-1-155,-1 0 0,0-1 0,1 1 0,-1-1 0,0 1 0,1 0 0,-1-1 0,1 0 0,-1 1 0,1-1 0,-1 1 0,1-1-1,-1 0 1,1 1 0,0-1 0,-1 0 0,1 1 0,0-1 0,0 0 0,-1 1 0,1-1 0,0 0 0,0 0 0,0 0 0,0 1 0,0-1 0,0 0 0,0-1 0,0-29-3910,0 24 2342,0-46-8038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4.8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8772,'0'0'9650,"0"22"-7911,0 152 1842,0 47 765,5-178-4717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4.3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9204,'2'25'3967,"-1"-13"-3316,3 41 3016,15 73 0,-15-105-2948,4 19 851,1-1-1,2 0 1,24 55 0,-35-93-1600,0-1 0,0 0-1,0 1 1,0-1 0,0 1-1,0-1 1,0 0 0,0 1-1,1-1 1,-1 0 0,0 0-1,0 1 1,0-1 0,1 0-1,-1 1 1,0-1 0,0 0 0,1 0-1,-1 1 1,0-1 0,0 0-1,1 0 1,-1 0 0,0 1-1,1-1 1,-1 0 0,0 0-1,1 0 1,-1 0 0,0 0-1,1 0 1,-1 0 0,1 0-1,-1 0 1,0 0 0,1 0 0,-1 0-1,0 0 1,1 0 0,-1 0-1,0 0 1,1 0 0,-1 0-1,0 0 1,1-1 0,-1 1-1,0 0 1,1 0 0,-1 0-1,0-1 1,0 1 0,1 0 0,-1 0-1,0-1 1,1 1 0,9-22-1642,43-130-2786,-41 136 3860,-12 16 619,1 0-1,-1-1 1,1 1 0,-1 0 0,1 0 0,-1 0 0,1-1 0,-1 1 0,0 0 0,1 0 0,-1 0-1,1 0 1,-1 0 0,1 0 0,-1 0 0,1 0 0,-1 0 0,1 0 0,-1 0 0,1 0-1,-1 1 1,1-1 0,-1 0 0,1 0 0,-1 0 0,1 1 0,-1-1 0,0 0 0,1 0 0,-1 1-1,1-1 1,-1 0 0,0 1 0,1-1 0,-1 1 0,0-1 0,0 0 0,1 1 0,-1-1 0,0 1-1,13 28 1914,-1-1-1,15 61 0,3 29-569,-30-112-1491,1 1-1815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4.6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 1 10517,'0'0'6533,"-2"26"-3691,-6 69 317,6 128-1,18-90-1058,62 238 0,-2-138-1978,-65-204-167,-7-23-5529,-2-16 2384,-4-16-1636,-6-8-5155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4.7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0 104 11557,'0'0'8980,"77"-14"-8723,-41-7-257,0 1-1537,0-8-4194,-5 7-6498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5.1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13862,'0'0'7358,"5"23"-4652,18 73-1335,-22-92-1283,0 0 0,0 0 1,1 0-1,-1 0 0,1 0 1,0 0-1,0 0 0,0-1 0,0 1 1,1-1-1,-1 1 0,6 4 0,-6-7-77,0 0-1,1 0 1,-1 0 0,1 0-1,-1-1 1,1 1-1,-1 0 1,1-1-1,0 0 1,-1 0-1,1 0 1,0 0-1,2 0 1,4 0-25,-7-1-26,1 1 0,-1 0 0,0-1 1,1 0-1,-1 1 0,1-1 0,-1 0 1,0 0-1,0-1 0,0 1 1,0 0-1,0-1 0,0 1 0,0-1 1,0 0-1,0 0 0,0 1 1,1-4-1,30-47-810,-28 43 555,1 0 1,-1 0-1,10-11 1,-14 19 297,0 0 1,0 1-1,0-1 1,1 0-1,-1 0 1,0 1-1,0-1 0,0 1 1,0-1-1,1 1 1,-1-1-1,0 1 1,0 0-1,1 0 1,-1 0-1,0-1 1,1 1-1,-1 0 0,0 1 1,0-1-1,1 0 1,-1 0-1,0 0 1,1 1-1,-1-1 1,0 1-1,0-1 0,0 1 1,0-1-1,1 1 1,-1 0-1,0 0 1,0-1-1,0 1 1,1 2-1,6 4 385,-1 0 0,0 1 0,9 14 0,-5-8-74,-8-10-275,0-1 0,0 1 0,0-1-1,1 0 1,-1 0 0,1 0 0,0-1 0,0 1-1,0-1 1,0 0 0,0 0 0,0 0 0,8 2-1,21-1-6311,-22-7 814,4-13-1758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5.4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9764,'0'0'6732,"0"21"-3133,0 66-1332,0-73-1773,0-11-196,-1 1 1,1-1-1,0 1 1,1-1-1,-1 1 0,1-1 1,-1 1-1,3 4 0,-2-7-287,0 0 0,0 0 0,0 0 0,0-1 0,0 1-1,0 0 1,0-1 0,0 1 0,0-1 0,1 1 0,-1-1-1,0 0 1,0 1 0,1-1 0,-1 0 0,0 0 0,0 0-1,1 0 1,-1 0 0,0 0 0,3 0 0,-3-1-76,0 1 1,0 0-1,1-1 0,-1 1 1,0-1-1,0 1 1,0-1-1,0 1 1,0-1-1,0 0 0,0 1 1,0-1-1,0 0 1,0 0-1,0 0 1,0 0-1,0 0 0,-1 0 1,1 0-1,0-1 1,14-27-449,-11 19 346,1-1 40,-1 2-30,1 0 1,0 0 0,0 0 0,1 1-1,9-12 1,-13 18 164,1 0 1,0 0-1,0-1 0,0 2 0,0-1 0,0 0 0,0 1 0,0-1 1,0 1-1,1 0 0,-1 0 0,1 0 0,-1 0 0,1 1 1,-1-1-1,1 1 0,-1 0 0,1 0 0,5 1 0,1 1 257,1 1 0,-1 0 0,1 0 0,-1 1-1,0 1 1,0 0 0,-1 0 0,1 0 0,-1 1 0,12 11-1,-3-2 39,0 1-1,-2 0 0,29 36 0,-45-51-737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5.8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9941,'0'0'2507,"0"21"1431,1 24-759,11 76 0,-3-63-894,-5-23-524,17 62 1,-20-95-1737,-1 0 0,1 0 0,0-1 0,0 1 0,0 0 0,0-1-1,1 1 1,-1-1 0,0 0 0,1 1 0,-1-1 0,1 0 0,-1 0 0,1 0 0,2 2 0,-3-3-35,0 0-1,0 1 0,-1-1 1,1 0-1,0 0 1,0 1-1,-1-1 0,1 0 1,0 0-1,0 0 1,0 0-1,-1 0 1,1 0-1,0 0 0,0 0 1,0 0-1,-1 0 1,1-1-1,0 1 0,0 0 1,0-1-1,-1 1 1,1 0-1,0-1 1,-1 1-1,1-1 0,0 1 1,-1-1-1,1 1 1,-1-1-1,1 0 0,-1 1 1,1-1-1,-1 1 1,1-1-1,-1 0 1,1 0-1,-1-1 0,18-44 52,14-56-1,5-17-2574,-4 46-4673,-25 65 716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5.9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4178,'0'0'16471,"41"132"-15318,-21-112 48,1 1-705,-6-7-448,6 0-48,-1 7-641,1-21-1600,5 0-1984,-6 0-2979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6.2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35 12710,'0'0'8276,"164"0"-7284,-118 0-704,6-7-176,-11 0-112,5 0-1312,-15 0-2194,-11 7-2225,-5-7-5794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6.4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13206,'0'0'2705,"26"138"2866,5-68-2546,-6-22-944,1 1-1040,-11-22-785,1-6-256,-6-7-160,-10-42-18169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6.5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21 14567,'0'0'11637,"149"0"-11541,-108-7-96,-5-7-1185,-5 14-2544,-11 0-2610,-15 14-4370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5.0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10165,'0'0'13670,"15"101"-13670,-15-81-800,0 1-2674,0-8-3873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6.8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6435,'0'0'8345,"2"20"-4436,0-8-3380,0 11 284,1-1-1,1 0 0,1 1 1,13 33-1,-8-35-713,25 50 183,-32-65-631,1 0 0,0 0 1,0 0-1,1-1 0,-1 0 0,1 1 1,11 7-1,-15-12 186,0-1 0,-1 1-1,1-1 1,0 1 0,0-1 0,-1 0 0,1 0 0,0 1-1,0-1 1,0 0 0,0 0 0,-1 0 0,1 0 0,0 0-1,0 0 1,0 0 0,0 0 0,-1 0 0,1 0 0,0 0 0,0-1-1,0 1 1,0 0 0,-1-1 0,1 1 0,0 0 0,0-1-1,-1 1 1,1-1 0,0 1 0,-1-1 0,1 0 0,-1 1-1,1-1 1,-1 0 0,1 1 0,-1-1 0,1 0 0,-1 0-1,1 1 1,-1-1 0,0 0 0,1-1 0,10-35-2575,-4-8-183,2 2-2199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7.1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92 3906,'0'0'11405,"4"6"-10244,-2-3-920,-1-2-176,0 1 1,-1-1-1,1 1 0,0-1 0,0 1 0,0-1 1,0 0-1,0 0 0,0 1 0,0-1 0,1 0 1,-1 0-1,0 0 0,0 0 0,1-1 0,-1 1 1,1 0-1,-1 0 0,1-1 0,-1 1 0,1-1 1,-1 1-1,1-1 0,0 0 0,2 0 0,11-2 1094,0 0 0,25 1 0,-39 1-1134,0-1 0,-1 1-1,1 0 1,0 0 0,-1-1 0,1 1 0,-1 0 0,1-1 0,0 1 0,-1 0 0,1-1 0,-1 1 0,1-1 0,-1 1 0,1-1 0,-1 1 0,0-1-1,1 1 1,-1-1 0,0 1 0,1-1 0,-1 0 0,0 1 0,0-1 0,1 0 0,-1 1 0,0-1 0,0 0 0,0 1 0,0-1 0,0 0 0,0 0-1,0-29 103,-1 21 71,1-44 277,0 53-458,0-1 0,0 1 0,0-1 1,0 0-1,-1 1 0,1-1 0,0 1 1,0-1-1,-1 1 0,1-1 0,0 1 0,-1 0 1,1-1-1,0 1 0,-1-1 0,1 1 1,-1 0-1,1-1 0,-1 1 0,1 0 0,-1-1 1,1 1-1,-1 0 0,1 0 0,-1 0 1,1-1-1,-1 1 0,1 0 0,-1 0 0,0 0 1,1 0-1,-1 0 0,1 0 0,-1 0 1,1 0-1,-1 0 0,1 0 0,-2 1 0,0-1 91,1 0-1,-1 1 0,0-1 0,0 0 0,1 1 0,-1 0 0,0-1 1,1 1-1,-1 0 0,0 0 0,1 0 0,-1 0 0,-1 1 0,-3 7 53,0 1-1,0-1 0,1 1 0,0 0 1,-4 11-1,2-3 126,5-14-328,0 0 0,1 1 0,-1-1 0,1 1 0,0-1 0,0 1 0,0-1 0,1 9 0,0-12-1288,20-8-21773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7.6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10853,'0'0'7814,"3"24"-3887,8 79-1630,-11-97-2069,1 1 0,0 0 0,0-1-1,0 0 1,1 1 0,0-1-1,0 0 1,0 0 0,1 0-1,6 10 1,-1-3 34,-8-12-258,1 0 0,0 0 0,-1 0 1,1 0-1,0 0 0,0-1 0,0 1 0,0 0 0,0 0 1,0-1-1,0 1 0,0-1 0,0 1 0,0-1 0,0 1 0,0-1 1,0 0-1,0 1 0,1-1 0,-1 0 0,0 0 0,0 0 0,0 0 1,0 0-1,1 0 0,-1 0 0,0 0 0,0-1 0,0 1 1,0 0-1,0-1 0,0 1 0,2-1 0,1-1-82,0 0 0,0 0 0,0 0 0,0-1 0,-1 1 0,6-5-1,20-30-616,-25 31 576,0 1 1,0-1-1,0 1 1,1-1 0,0 1-1,0 1 1,6-5-1,-10 8 134,-1 1-1,1-1 1,0 1-1,-1 0 1,1-1-1,0 1 1,-1 0-1,1 0 1,0 0-1,0 0 1,-1-1-1,1 1 1,0 0-1,0 0 1,-1 0 0,1 0-1,0 1 1,0-1-1,-1 0 1,1 0-1,0 0 1,0 1-1,-1-1 1,1 0-1,0 1 1,-1-1-1,1 0 1,0 1-1,-1-1 1,1 1 0,-1-1-1,1 1 1,0 0-1,17 26 805,-12-16-523,43 72 1243,-43-74-842,-1-3-4218,-3-16-3036,1-4 2353,2-12-6566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7.7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6419,'0'0'18552,"0"7"-27083,0 6-5108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7:47.9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35 14070,'0'0'13591,"-5"-21"-15640,0 7-5971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30.0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12 912,'0'0'20418,"0"6"-18815,3 31-307,1 0-1,17 62 1,-4-18-87,-6-21-233,21 69 1,-21-106-896,-2-18-62,-9-5-16,1 0-1,-1-1 1,1 1-1,-1 0 1,0-1-1,1 1 1,-1-1-1,1 1 1,-1-1-1,0 1 0,1-1 1,-1 1-1,0-1 1,0 0-1,1 1 1,-1-1-1,0 1 1,0-1-1,0 1 1,0-1-1,0-1 0,24-156 19,-20 112-88,2 0-1,3 0 0,1 0 1,18-46-1,-27 88 54,0 1 1,1-1-1,-1 1 0,1 0 1,0-1-1,0 1 0,1 0 1,-1 0-1,0 0 1,4-3-1,-5 6 10,0-1 0,1 1 0,-1-1 0,0 1 0,0 0 0,0 0-1,0-1 1,0 1 0,1 0 0,-1 0 0,0 0 0,0 0 0,0 0 0,1 0 0,-1 0 0,0 1 0,0-1 0,0 0 0,0 1 0,0-1 0,1 1 0,-1-1 0,0 1-1,0-1 1,0 1 0,0 0 0,0-1 0,-1 1 0,1 0 0,0 0 0,0 0 0,0 0 0,0 1 0,13 13 186,-2 0 0,0 1 0,-1 0 0,14 27 0,31 77 725,-38-78-683,-16-37-264,8 16 191,-10-21-166,0 1 0,0-1 0,1 0 0,-1 1-1,0-1 1,0 0 0,1 0 0,-1 1 0,0-1 0,0 0 0,1 0 0,-1 1-1,0-1 1,1 0 0,-1 0 0,0 0 0,1 0 0,-1 1 0,0-1 0,1 0 0,-1 0-1,1 0 1,-1 0 0,0 0 0,1 0 0,-1 0 0,0 0 0,1 0 0,-1 0-1,0 0 1,1 0 0,-1 0 0,1-1 0,-1 1 0,0 0 0,1 0 0,-1 0 0,0 0-1,1-1 1,-1 1 0,0 0 0,0 0 0,1-1 0,-1 1 0,0 0 0,0 0-1,1-1 1,-1 1 0,0 0 0,0-1 0,1 0 0,59-63-625,-58 62 636,-1 0 0,1 1 1,0-1-1,0 1 1,0-1-1,0 1 1,0 0-1,0 0 1,0 0-1,0 0 1,0 0-1,0 0 0,0 1 1,1-1-1,-1 1 1,0-1-1,0 1 1,1 0-1,-1 0 1,0 0-1,1 0 1,-1 1-1,0-1 0,1 0 1,-1 1-1,0 0 1,0-1-1,0 1 1,4 2-1,0 0 32,1 1 1,-1 0-1,0 0 0,-1 1 1,1-1-1,-1 1 0,10 11 1,2 7 135,-1 1 0,-2 0 1,0 1-1,12 30 0,-25-50-9,1 0 0,-1-1 0,0 1-1,0 0 1,0 0 0,-1 0-1,0 8 1,-1 6-3567,1-4-9637,0-32 4213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30.2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70 10533,'0'0'12790,"36"0"-11558,-5 0-271,0-14-433,0 7-304,-6-14-224,-9 14-80,-1-14-1633,-5 21-1600,-10 21-13991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30.4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84 4178,'0'0'19881,"128"-14"-19657,-87-7-224,-5 7-912,5-13-2322,-5 20-3345,0 7-4930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30.9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11509,'0'0'7302,"6"29"-3935,34 176 1475,-15-96-1811,-25-108-3023,0-1 0,0 0 0,0 1-1,0-1 1,0 0 0,0 1 0,0-1 0,0 0 0,0 1 0,0-1-1,0 0 1,0 1 0,0-1 0,0 0 0,1 1 0,-1-1-1,0 0 1,0 1 0,0-1 0,1 0 0,-1 0 0,0 1-1,0-1 1,0 0 0,1 0 0,-1 1 0,0-1 0,1 0 0,-1 0-1,0 0 1,1 0 0,-1 1 0,0-1 0,0 0 0,1 0-1,9-9 25,5-18-175,12-51-178,-11 29-10,39-82 1,-53 127 308,1 0 0,-1 0 1,1 0-1,0 1 0,0-1 0,0 1 0,4-4 1,-6 6 27,0 1 0,0-1 1,-1 1-1,1-1 0,0 1 1,0-1-1,0 1 0,0-1 1,0 1-1,-1 0 0,1 0 1,0-1-1,0 1 1,0 0-1,0 0 0,0 0 1,0 0-1,0 0 0,0 0 1,0 0-1,0 0 0,0 1 1,0-1-1,0 0 0,-1 1 1,1-1-1,0 0 0,0 1 1,0-1-1,0 1 1,-1-1-1,1 1 0,0-1 1,0 1-1,-1 0 0,1-1 1,-1 1-1,1 0 0,0 0 1,-1 0-1,1-1 0,0 3 1,20 37 610,-1 2 1,-2 0 0,23 83-1,-14-15-91,-26-108-516,-2-7-6348,4-9 2444,5-1-6149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35.6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9476,'0'0'18057,"0"118"-16585,0-83-911,0-15-465,0 1-96,0-14-8324,0 0 1649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5.3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10885,'0'0'11184,"7"25"-9266,20 82-352,-21-81-945,-2 0-1,-1 0 1,-1 34-1,-2-38-432,7 43-1,-7-64-245,0 0-1,0 0 0,0 0 0,1 0 0,-1 0 1,0 0-1,1 0 0,-1 0 0,1 0 0,-1 0 1,1 0-1,-1 0 0,1 0 0,0 0 1,1 2-1,14 8-19391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36.1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257 18 12198,'0'0'12688,"-25"-5"-11519,0 1-910,0 0 1,-30 0 0,52 4-229,-1 0 1,1 0 0,0 1 0,0-1 0,0 1 0,0 0 0,0 0 0,0 0 0,0 1-1,0-1 1,0 1 0,0-1 0,1 1 0,-1 0 0,0 0 0,-2 4 0,0-1 31,1 0 0,0 1 0,0 0 0,1 0 1,-4 8-1,2-4 21,-2 5 61,0 1 0,1 0 0,1 0 0,0 1 0,2-1 0,-1 1-1,2 0 1,0 0 0,1 19 0,2-34-148,-1-1 1,1 0-1,-1 1 0,1-1 0,-1 0 1,1 1-1,0-1 0,0 0 0,0 0 1,-1 0-1,1 0 0,0 0 0,0 0 1,1 0-1,-1 0 0,0 0 0,0 0 1,0-1-1,1 1 0,-1 0 0,0-1 1,1 1-1,-1-1 0,0 1 0,1-1 1,-1 0-1,1 0 0,-1 1 0,0-1 1,1 0-1,-1 0 0,3-1 0,3 1-13,-1 0 0,0 0 0,0 0 0,1-1 0,-1 0 0,0-1 0,10-3 0,-8 2-38,-1-2-1,0 1 1,1-1-1,-2 0 1,1 0-1,0-1 1,10-12-1,38-54-701,-34 43 380,-18 25 282,-3 3 74,0 0 1,1 1-1,-1-1 1,0 0-1,1 1 0,-1-1 1,1 0-1,-1 1 1,1-1-1,-1 1 1,1-1-1,0 1 1,-1 0-1,1-1 1,-1 1-1,1-1 1,0 1-1,-1 0 0,1 0 1,1-1-1,-1 1-94,9 6-22,-2 12 273,-1 0 0,-1 1 1,-1 0-1,0 0 0,2 30 1,-5-36 9,48 483 1907,-42-164-3551,-9-331 1296,1-1 0,0 0 0,-1 0-1,1 0 1,0 0 0,-1 0 0,1 0 0,0 0-1,-1 0 1,1 0 0,-1 0 0,1 0 0,0 0-1,-1 0 1,1 0 0,0 0 0,-1-1-1,1 1 1,0 0 0,-1 0 0,1 0 0,0 0-1,-1-1 1,1 1 0,0 0 0,0 0 0,-1-1-1,1 1 1,0 0 0,-1-1 0,-10-24-6931,-3-15-2042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36.4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1 431 8420,'0'0'7673,"24"-18"-5320,-2 3-1873,-9 7-258,1-1 0,-1-1-1,-1 0 1,1-1 0,-2 0-1,0-1 1,0 0 0,-1-1-1,14-23 1,-16 23 49,-1 0 0,-1 0 1,0 0-1,0-1 0,-2 1 0,0-1 0,0 0 0,-1-1 1,-1 1-1,0-1 0,-1 1 0,-1-1 0,-1-14 0,0 25-139,-1 1 0,1 0 1,0 0-1,-1 0 0,0 0 0,0 1 0,1-1 0,-2 0 0,1 1 0,0-1 0,-1 1 0,1 0 0,-1-1 0,1 1 0,-1 1 0,0-1 0,0 0 0,-6-2 0,7 3-103,0 0 0,1 0-1,-1 0 1,0 1 0,0-1 0,0 0 0,0 1-1,0 0 1,-1-1 0,1 1 0,0 0-1,0 0 1,0 0 0,0 0 0,0 1-1,0-1 1,0 0 0,0 1 0,0-1 0,0 1-1,0 0 1,0 0 0,0 0 0,0 0-1,1 0 1,-1 0 0,0 0 0,1 1-1,-1-1 1,1 1 0,-1-1 0,1 1 0,-2 2-1,-9 21-15,1 1 0,2 0 0,0 0 0,-7 44 0,11-50 8,-1 7 176,0 0 1,2 0-1,0 50 0,4-74-191,0 0 0,0 0 0,1-1 0,-1 1-1,1 0 1,0 0 0,0 0 0,0-1 0,0 1-1,0-1 1,1 1 0,-1-1 0,1 1 0,-1-1 0,1 0-1,0 0 1,0 1 0,0-1 0,0-1 0,1 1-1,-1 0 1,0-1 0,1 1 0,-1-1 0,1 1-1,0-1 1,-1 0 0,1 0 0,0-1 0,0 1-1,3 0 1,11 2-127,0-1 0,0 0 0,0-1 0,19-2 0,-15 1-417,-13 0 34,-1-1 0,1 1-1,-1-1 1,0 0 0,0-1 0,1 0 0,6-3 0,-8 3-483,0-1 0,0-1-1,0 1 1,-1-1 0,0 0-1,1 0 1,6-9 0,20-22-7742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36.8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5603,'0'0'13043,"1"20"-11608,38 295 4272,-24-219-4709,-11-80-949,-4-15-51,0-1 0,0 0 0,0 0 0,0 0 0,1 0 0,-1 0 0,0 0 0,0 0-1,0 0 1,0 0 0,0 0 0,0 0 0,0 0 0,1 0 0,-1 0 0,0 0 0,0 0 0,0 0 0,0 0 0,0 0 0,0 0 0,1 0 0,-1 0 0,0 0 0,0 0 0,0 0 0,0 0 0,0 0 0,0 0 0,0 0 0,1 0 0,-1 0 0,0 0 0,0 0 0,0 0 0,0-1-1,0 1 1,0 0 0,0 0 0,0 0 0,0 0 0,1 0 0,-1 0 0,0 0 0,0 0 0,0-1 0,0 1 0,0 0 0,0 0 0,0 0 0,0 0 0,8-27-384,1-29-290,7-33-163,-13 80 652,0-1 1,0 1-1,1-1 1,0 1 0,1 0-1,9-15 1,-13 23 184,0-1 0,0 1 0,0-1 0,0 1 0,0 0 0,0 0 0,1-1 0,-1 1 0,0 0 0,1 0 0,-1 0 0,0 0 0,1 1 0,-1-1 0,1 0-1,0 1 1,-1-1 0,1 1 0,0-1 0,-1 1 0,1 0 0,0-1 0,-1 1 0,1 0 0,0 0 0,-1 1 0,1-1 0,0 0 0,-1 0 0,1 1 0,0-1 0,-1 1 0,1-1 0,0 1 0,-1 0 0,1 0 0,-1 0 0,0 0 0,1 0 0,2 2 0,5 7 406,-1 0-1,1 0 1,-2 1 0,1 0-1,-1 0 1,8 19-1,29 80 1532,-41-103-1890,18 66 6,-20-70-646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37.6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227 24 5218,'0'0'14986,"-11"-4"-13004,4 2-1770,-6-2 554,0 0 1,-1 1 0,-17-2-1,28 4-663,0 1-1,0 0 1,-1 0-1,1 0 1,0 0-1,-1 0 1,1 1-1,0-1 1,0 1-1,-1 0 1,1 0-1,0 0 1,0 0-1,0 1 1,0-1-1,0 1 1,1 0-1,-1 0 1,0 0-1,1 0 1,-4 4-1,-2 6 12,0 1 0,1 0 0,1 0-1,0 1 1,1-1 0,0 1-1,1 0 1,-3 21 0,2 2 129,1 1 0,2 40 0,2-75-243,-1-1-1,1 0 0,0 0 1,1 0-1,-1 0 1,0 1-1,0-1 1,1 0-1,0 0 0,-1 0 1,2 3-1,0-4-7,-1 0 0,0 0 0,0 0-1,0-1 1,1 1 0,-1-1 0,0 1 0,1-1-1,-1 1 1,1-1 0,-1 0 0,0 1 0,1-1-1,-1 0 1,1 0 0,-1 0 0,1 0 0,1-1-1,3 1-13,1-1 0,-1 0 0,1 0 0,-1 0 0,1-1 0,-1 0 0,0 0 0,0-1 0,0 1 0,0-2 0,0 1 0,0 0 0,-1-1 0,0 0 0,0-1 0,0 1 0,0-1 0,0 0 0,-1 0 0,5-7 0,1-4-73,0-1 0,0-1 0,-2 1 0,0-1 0,9-33 0,-17 50 91,0 1 0,0-1-1,0 1 1,0-1 0,0 1 0,0-1 0,1 1-1,-1-1 1,0 1 0,0-1 0,0 1-1,1-1 1,-1 1 0,0 0 0,0-1 0,1 1-1,-1 0 1,0-1 0,1 1 0,-1 0 0,1-1-1,-1 1 1,0 0 0,1 0 0,-1-1 0,1 1-1,-1 0 1,1 0 0,0-1 0,10 11 170,11 34 487,-16-32-476,-2-1-198,-4-9-97,1 1 1,0-1-1,-1 1 1,1-1 0,0 0-1,0 1 1,1-1-1,-1 0 1,0 1 0,1-1-1,-1 0 1,1 0-1,0 0 1,0-1 0,2 3-1,-3-4-19,-1 1 1,0-1-1,0 0 0,1 0 1,-1 0-1,0 1 0,0-1 0,1 0 1,-1 0-1,0 0 0,0 1 1,0-1-1,1 0 0,-1 1 0,0-1 1,0 0-1,0 0 0,0 1 1,0-1-1,1 0 0,-1 1 0,0-1 1,0 0-1,0 1 0,0-1 1,0 0-1,0 1 0,0-1 0,0 0 1,0 1-1,0-1 0,-1 1 1,2 2-3240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38.0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8676,'0'0'10151,"12"29"-7774,35 95-149,-14-25 557,-29-83-2352,1 1 1,1-1 0,0-1-1,1 1 1,12 18 0,-18-32-421,1 0 1,0 0-1,-1 0 1,1 0-1,0 0 1,0 0-1,0-1 1,0 1 0,4 2-1,-5-4-12,0 1 0,0-1-1,0 1 1,0-1 0,0 0 0,0 0-1,0 1 1,0-1 0,0 0 0,0 0-1,0 0 1,0 0 0,0 0 0,0 0-1,0 0 1,0-1 0,0 1 0,1 0-1,-1-1 1,0 1 0,0 0 0,-1-1-1,1 1 1,0-1 0,0 0 0,0 1-1,0-1 1,1-1 0,10-12 1,-1 0-1,15-27 1,0 1-100,-3 4-77,-20 30 141,1 0-1,-1 1 1,1-1-1,0 1 0,1-1 1,-1 1-1,1 0 1,8-6-1,-10 9 38,-1 1 1,1-1-1,0 1 1,0 0-1,0 0 1,0 0-1,0 0 0,0 0 1,1 0-1,-1 1 1,0 0-1,0-1 1,0 1-1,1 1 0,-1-1 1,0 0-1,0 1 1,0-1-1,0 1 1,1 0-1,-1 0 0,0 0 1,-1 1-1,1-1 1,3 3-1,5 3 152,-1 0 0,0 1 0,-1 0-1,15 16 1,-20-20-98,10 10 104,-1 0-1,0 1 1,-1 1-1,-1 0 1,0 0-1,16 36 1,-17-42-135,-9-8-471,-23-23-11702,3 7 2308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0.1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202 85 1185,'0'0'12317,"4"-3"-9406,-3 3-2677,0-1 0,0 0 0,0 1 0,0-1 0,0 0 0,0 0 0,-1 0 0,1 0 0,0 0 0,0 0-1,0 0 1,-1 0 0,1 0 0,-1 0 0,1 0 0,-1 0 0,1 0 0,-1-1 0,0 1 0,1 0 0,-1 0 0,0-1 0,0 1 0,0 0 0,0 0 0,0-3 0,-1 2 3,0 0 1,0 0-1,0 0 1,0 0-1,-1 0 1,1 0-1,0 0 1,-1 1-1,1-1 1,-1 0-1,0 1 1,0 0-1,1-1 0,-1 1 1,0 0-1,0 0 1,-4-2-1,-5-1 21,0 0-1,-1 1 0,1 0 1,-1 1-1,1 0 0,-1 1 0,0 0 1,-21 1-1,30 0-240,-1 0 0,0 1 0,1-1 0,-1 0 0,0 1 0,1 0 0,-1 0 0,1 0 0,-1 0 0,1 1 0,-1 0-1,1-1 1,0 1 0,0 0 0,0 0 0,-3 3 0,5-4-24,1-1 0,0 1 0,-1-1 0,1 1 0,0-1-1,-1 1 1,1-1 0,0 1 0,0-1 0,0 1 0,-1-1 0,1 1 0,0-1 0,0 1-1,0 0 1,0-1 0,0 1 0,0-1 0,0 1 0,0-1 0,0 1 0,0-1-1,1 1 1,-1 0 0,0-1 0,0 1 0,0-1 0,1 1 0,-1-1 0,1 1-1,13 18-304,8-1 179,42 26 1,-41-30 129,0 2-1,34 30 1,-46-36 6,0 2 0,-1 0 0,0 0 1,-1 1-1,0 0 0,-1 0 0,-1 1 0,0 0 1,9 25-1,-10-20 36,-1-1 0,0 2 1,-1-1-1,-1 0 0,-1 1 0,-1 37 1,-2-54-27,0 0 0,0 1 1,0-1-1,0 0 0,0 0 1,0 0-1,-1 0 0,0-1 1,1 1-1,-1 0 0,0 0 1,0-1-1,-1 0 0,1 1 0,0-1 1,-1 0-1,1 0 0,-1 0 1,0 0-1,0-1 0,0 1 1,-5 1-1,-1 1-201,0-1-1,1-1 1,-1 1 0,0-1-1,0-1 1,0 0-1,-12 0 1,19-1-5,0 0 1,0 0-1,0 0 0,0 0 1,0 0-1,0-1 0,0 1 0,0-1 1,1 0-1,-1 1 0,0-1 0,0 0 1,0 0-1,1 0 0,-1 0 1,1 0-1,-1-1 0,1 1 0,-1 0 1,1-1-1,0 1 0,-1-1 1,1 1-1,0-1 0,0 0 0,0 0 1,-1-2-1,0-4-1016,0 0 0,0 0-1,0 0 1,1 0 0,0-14 0,1-39-7259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0.4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67 187 8820,'0'0'10258,"22"21"-8985,71 59-572,-92-80-683,0 1 0,0 0-1,0 0 1,0 0-1,0-1 1,0 1 0,0 0-1,0-1 1,0 1 0,0-1-1,1 0 1,-1 1-1,0-1 1,0 0 0,1 0-1,-1 1 1,0-1 0,0 0-1,1 0 1,-1 0 0,0-1-1,0 1 1,1 0-1,-1 0 1,0-1 0,0 1-1,0-1 1,1 1 0,-1-1-1,0 1 1,0-1-1,0 0 1,2-1 0,-1-1 36,0 0 1,0 0-1,-1 0 1,1 0-1,0 0 1,-1 0-1,0 0 1,1-5 0,1 0 98,1-1-27,-1-1 1,0 0-1,-1 0 1,0 0 0,0 0-1,-1 0 1,0 0 0,-2-17-1,1 22-59,0 0-1,-1-1 1,0 1-1,0 0 1,0 0-1,0 0 1,-1 0-1,0 0 1,0 0 0,-1 1-1,1-1 1,-1 1-1,0-1 1,0 1-1,0 0 1,-1 0-1,-7-6 1,2 3 171,-1 1 0,-1 0 0,1 1 0,-1 0 0,0 0 0,0 1 0,0 1 0,0 0 1,-1 0-1,1 1 0,-18-1 0,28 3-237,-1 1 1,1-1-1,-1 1 1,1-1-1,0 1 1,-1-1-1,1 1 1,0 0-1,-1 0 1,1-1-1,0 1 1,0 0-1,0 0 1,0 0-1,0 1 1,0-1-1,0 0 0,-1 2 1,-16 29-263,14-24 206,-13 35-1052,14-28-1879,2-1-3377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2.9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49 3666,'0'0'15644,"-1"2"-14051,-1 7-1340,1 0 1,0 1-1,0-1 0,1 1 1,1-1-1,-1 0 1,1 1-1,1-1 0,0 0 1,3 10-1,-4-14-129,9 30 583,1 1 0,1-1 0,2-1 0,25 44 0,-37-75-677,4 8 77,1 0 1,0-1-1,12 14 1,-17-22-95,1 1 1,-1-1 0,1 0-1,0 0 1,0 0 0,0 0 0,0 0-1,0-1 1,0 1 0,0-1-1,0 0 1,0 0 0,1 0 0,-1 0-1,1-1 1,-1 1 0,4-1 0,-5 0 3,0-1 0,0 1 1,0-1-1,-1 1 1,1-1-1,0 0 1,0 0-1,-1 0 1,1 0-1,0 0 1,-1 0-1,1 0 1,-1-1-1,0 1 1,1 0-1,-1-1 0,0 1 1,1-3-1,22-35 254,-8 3-128,-1-1-1,11-44 1,3-7-581,-21 65-1154,10-47 0,-14 40-2806,-2 0-4124,-2 14-2725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3.1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12566,'0'0'9284,"144"14"-9028,-114-14-256,6 0-944,-10-7-2818,-16 0-4194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3.5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52 8612,'0'0'3700,"0"23"-5,-5 174 982,6-194-4697,-1-1 1,1 0-1,0 1 0,0-1 0,0 0 1,0 0-1,0 1 0,1-1 0,-1 0 1,0 0-1,1 0 0,0-1 0,-1 1 1,1 0-1,0 0 0,0-1 0,0 0 1,0 1-1,0-1 0,0 0 0,1 0 1,-1 0-1,3 1 0,5 2-142,-1 0-1,1-1 1,0 0 0,14 1-1,-18-3 154,0 0 0,0 0 0,1-1 0,-1 0 0,0-1 0,0 1 0,0-1 0,9-2 0,-11 1 17,0 0-1,0 0 1,0 0-1,0 0 1,-1 0-1,1-1 1,-1 1-1,0-1 1,0 0-1,0 0 1,0-1-1,0 1 1,3-5-1,10-16 3,0-1 0,-2 0 0,0-1 0,-2-1 0,-1 0 0,-1-1 0,11-49 0,-20 58-235,-1 7 4236,-19 82-1503,13-53-2225,1 0 1,0 0-1,1 0 0,2 0 0,-2 24 0,4-29-142,-1-6-75,1-1 0,0 1 0,1 0-1,-1 0 1,4 10 0,-3-13-63,0-1 1,0 0-1,0 0 1,1 0-1,-1 0 1,0 0-1,1 0 1,0 0-1,-1 0 0,1-1 1,0 1-1,0-1 1,0 1-1,0-1 1,0 0-1,0 1 0,4 0 1,5 2-31,-1-1 1,0 0 0,1 0-1,0-1 1,-1 0 0,1-1-1,0-1 1,0 1 0,14-3-1,-17 2-266,0-1 0,-1-1 0,1 1 0,0-1 0,-1 0-1,1-1 1,-1 0 0,0 0 0,0 0 0,0-1 0,0 0 0,-1-1 0,12-9 0,-7 1-1533,0-1 1,-1-1-1,0 0 1,14-29 0,3-19-6099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5.6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9108,'0'0'14103,"11"109"-13575,-6-89-304,0-6-176,-5-1-48,0 8-896,0-8-1906,0 7-1792,-10-6-2289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3.7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7507,'0'0'7748,"0"125"-4611,0-70-1120,0 8-144,0-15-528,10 1-705,-4-1-432,-6-27-208,10 7-688,-5-28-1585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4.1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1 258 8196,'0'0'7854,"24"-18"-5973,74-61-657,-92 75-1035,-1 0-1,0-1 1,-1 0-1,1 0 1,-1 0-1,0-1 1,0 1-1,0-1 1,-1 0-1,3-7 1,-5 8 103,0-1 0,0 1 0,0-1 0,0 0 0,-1 1 0,0-1 0,-1-9 0,-1-12 167,-5 14-83,6 12-349,1 1 1,0 0 0,-1 0-1,1 0 1,0-1 0,0 1-1,-1 0 1,1 0 0,0 0 0,-1 0-1,1 0 1,-1 0 0,1 0-1,0 0 1,-1-1 0,1 1-1,0 0 1,-1 1 0,1-1 0,0 0-1,-1 0 1,1 0 0,0 0-1,-1 0 1,1 0 0,0 0 0,-1 0-1,1 1 1,0-1 0,-1 0-1,1 0 1,0 0 0,0 1-1,-1-1 1,1 0 0,0 0 0,0 1-1,-1-1 1,1 0 0,0 1-1,0-1 1,0 0 0,0 0-1,-1 1 1,1-1 0,0 0 0,0 1-1,0-1 1,0 1 0,0-1-1,0 0 1,0 1 0,-8 29 268,1 1-1,1 0 1,2 0 0,1 0-1,1 40 1,2-67-283,0-1 0,0 1 0,1 0 0,-1-1 0,1 1 0,0-1 0,0 1 0,0-1 0,1 1 0,-1-1 0,1 0 0,0 1 0,0-1 0,0 0 0,0 0 0,0-1 0,3 4-1,0-2-6,-1-1 0,1 1 0,0-1-1,0 0 1,0-1 0,0 1-1,1-1 1,-1 0 0,11 3-1,0-2-18,-1-1-1,1 0 0,1-1 1,-1-1-1,0 0 0,27-5 1,-32 3-154,0-1 0,0 0 0,-1 0 1,1-1-1,-1-1 0,0 0 0,0 0 1,11-9-1,-3 1-2040,-1-1 1,0-1-1,15-18 0,-10 10-5778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4.9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1 544,'0'0'7236,"16"125"-3059,-1-28-223,1 13-1296,4 22-514,-10-7-319,11-15-384,-11-19-465,0-29-591,1-14-321,-1-27-64,-5-14-80,-5-48-7588,0-22-160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5.2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8196,'0'0'2033,"22"1"1352,-13 0-3073,170 16 3648,-159-14-3731,0 1 0,0 0 0,-1 2 0,1 0 0,-1 1 0,-1 1 0,33 19 0,-45-22-34,-1 1 0,1-1 0,-2 1 0,1-1-1,0 1 1,-1 1 0,-1-1 0,1 1 0,-1-1-1,0 1 1,0 0 0,-1 0 0,0 0 0,0 1-1,0-1 1,-1 0 0,0 1 0,-1 13 0,0-8 159,0-1 0,-1 1 0,0-1 0,-1 1 0,-1-1 0,0 0 0,0 0 0,-1 0 0,-1 0 0,-8 15 0,-3-1-59,-2-1-1,0-1 1,-41 40 0,46-51-731,-1-1 1,-1 0 0,0-1-1,-19 10 1,34-21 317,0 0 0,-1 1 0,1-1 1,0 0-1,-1 0 0,1 1 0,-1-1 0,1 0 0,0 0 0,-1 0 0,1 1 0,-1-1 1,1 0-1,0 0 0,-1 0 0,1 0 0,-1 0 0,1 0 0,-1 0 0,1 0 1,0 0-1,-1 0 0,1 0 0,-1 0 0,1 0 0,-1-1 0,1 1 0,0 0 0,-1 0 1,1 0-1,-1-1 0,-2-18-4997,3-23-1637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5.4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5987,'0'0'9748,"0"173"-6578,0-118-1233,6 15-433,-1-15-783,-5 7-513,5 15-208,0-15-353,-5 0-1743,0-6-2194,0-22-2754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5.7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103 1 10373,'0'0'9169,"-9"20"-6431,-1 0-2232,-8 15 608,-21 63 0,33-78-825,0 0 1,1 0-1,1 0 0,-1 28 0,5-47-306,0-1-1,0 0 1,0 0-1,1 1 1,-1-1-1,0 0 1,0 0 0,1 1-1,-1-1 1,0 0-1,0 0 1,1 0-1,-1 1 1,0-1-1,1 0 1,-1 0-1,0 0 1,1 0 0,-1 0-1,0 1 1,1-1-1,-1 0 1,0 0-1,1 0 1,-1 0-1,0 0 1,1 0 0,-1 0-1,0 0 1,1-1-1,-1 1 1,0 0-1,1 0 1,-1 0-1,3 0-126,1-1-23,1 1 0,0 0 0,0-1 0,-1 0 0,1-1 0,0 1 0,-1-1 0,1 1 0,-1-1 0,0-1-1,1 1 1,-1 0 0,0-1 0,5-5 0,3-3-397,0-1 1,18-25-1,9-9-385,-38 45 950,0 0 0,-1 0 0,1 1 0,-1-1 0,1 0 0,0 1 1,-1-1-1,1 0 0,0 1 0,0-1 0,0 1 0,-1-1 0,1 1 0,0 0 0,0-1 1,0 1-1,0 0 0,0 0 0,0-1 0,0 1 0,-1 0 0,1 0 0,0 0 0,0 0 1,0 0-1,0 0 0,0 0 0,0 1 0,0-1 0,0 0 0,0 1 0,0-1 0,-1 0 1,1 1-1,0-1 0,0 1 0,0-1 0,-1 1 0,1-1 0,1 2 0,1 3 197,0-1 1,0 1-1,0-1 0,-1 1 0,0 0 0,2 6 0,3 6 557,-1-5-157,-2 0 0,1 1 0,3 17 0,-6-19-398,1-1 0,0 1-1,9 17 1,-5-25-48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5.9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10613,'0'0'11445,"-5"104"-11445,5-90-1745,0-7-2817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6.1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8420,'169'139'3585,"-159"-105"609,-5 8-2481,6-21-1185,-6 6-528,0-27-1392,0 7-2370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6.3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11221,'0'0'8932,"170"7"-8115,-129-7-385,5 0-288,-10 0-144,0 0-112,-5-7-2273,-1 7-3554,-14 0-1664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6.5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12454,'0'0'3873,"0"125"802,0-70-2162,0 1-336,11-15-609,-1 1-1103,0-28-353,-5-8-112,0-6-2705,6-6-305,-1-29-2288,11-27-2514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6.0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8020,'0'0'3649,"-1"22"-18,-3 146 1710,13 89 1948,-10-222-6980,0-28-278,1 0 0,0 0 0,0-1 0,0 1 0,1 0 0,2 10 0,4-15 155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6.8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9877,'0'0'7667,"26"8"-6346,82 26 18,-94-31-1000,-1 2-1,0 0 1,13 7 0,-22-9-196,0-1 1,0 1 0,0-1 0,0 1 0,-1 0 0,0 1-1,1-1 1,3 6 0,-4-3 101,0 1 0,0 0 0,0-1 0,-1 1 0,0 0 0,-1 0 0,0 0 0,0 1 0,0-1 0,-1 0 0,-1 14 0,0 31 628,-2 0-1,-13 64 0,11-81-682,2 1-1,1 46 1,1-81-193,1 1 1,0-1 0,0 0 0,0 0 0,0 0 0,0 0 0,0 1 0,1-1-1,-1 0 1,0 0 0,1 0 0,-1 0 0,0 0 0,1 0 0,0 1-1,-1-1 1,1 0 0,-1-1 0,1 1 0,0 0 0,0 0 0,0 0 0,-1 0-1,1 0 1,0-1 0,0 1 0,0 0 0,0-1 0,0 1 0,0-1-1,2 1 1,-1-1-25,0 0-1,0 0 1,0 0-1,0 0 1,0-1 0,0 1-1,-1-1 1,1 0-1,0 1 1,0-1-1,0 0 1,-1 0-1,1 0 1,-1 0-1,1 0 1,-1-1 0,1 1-1,-1 0 1,0-1-1,1 1 1,0-2-1,11-14-796,0 0-1,-2 0 1,0-1-1,-1 0 0,9-21 1,-9 13-4143,10-42 0,-9 19-6265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47.0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8 11045,'0'0'8036,"133"0"-7348,-92 0-480,-10 0-208,-10-7-1969,-6 7-3345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0.9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1 225 3874,'0'0'13382,"18"-13"-12494,3-2-627,11-6 226,45-41 1,-32 12-108,-19 19-139,-23 28-460,11-14 4310,-14 17-4042,0 0-1,0-1 0,1 1 0,-1-1 1,0 1-1,0 0 0,0-1 1,0 1-1,0 0 0,0-1 0,0 1 1,0 0-1,0-1 0,0 1 1,-1 0-1,1-1 0,0 1 0,0 0 1,0-1-1,0 1 0,0 0 1,-1 0-1,1-1 0,0 1 0,0 0 1,0-1-1,-1 1 0,1 0 1,0 0-1,-1 0 0,1-1 0,0 1 1,0 0-1,-1 0 0,1 0 1,0 0-1,-1-1 0,1 1 0,0 0 1,-1 0-1,1 0 0,0 0 1,-1 0-1,1 0 0,0 0 0,-1 0 1,1 0-1,0 0 0,-1 0 1,1 0-1,0 0 0,-1 0 0,1 1 1,0-1-1,-1 0 0,1 0 1,-17 0 422,14-1-434,0 0 0,0 1 0,0 0-1,0-1 1,0 1 0,0 0 0,0 1-1,0-1 1,0 1 0,1-1 0,-1 1-1,0 0 1,0 0 0,0 0 0,0 0-1,1 0 1,-1 1 0,1-1 0,-1 1 0,1 0-1,-5 4 1,3 1-15,-1 0 0,1 0-1,1 1 1,-1 0 0,1 0 0,1 0-1,-1 0 1,1 0 0,-1 16 0,1 0 75,1 0 0,3 31 1,-1-50-86,0 0 0,1 0-1,-1 1 1,1-1 0,0 0 0,0-1 0,0 1 0,1 0 0,0-1 0,0 1 0,0-1 0,0 0 0,1 0 0,0 0 0,0 0 0,0-1-1,0 0 1,0 0 0,1 0 0,6 4 0,-2-2-10,1 0-1,0-1 0,0 0 1,0-1-1,0 0 0,1 0 1,-1-1-1,1 0 0,15 0 1,75-2-1339,-100 0 1185,1 0-1,0 0 1,-1 0 0,1-1-1,0 1 1,-1 0 0,1-1-1,-1 1 1,1-1 0,-1 1-1,1-1 1,-1 0-1,1 1 1,-1-1 0,0 0-1,1 0 1,0-1 0,11-14-4468,-7 7 961,4-5-5172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1.4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1 153 6563,'0'0'7441,"0"22"-4557,-1 37-1163,3 169 5255,-2-225-6917,0-1 0,0 1 1,0-1-1,1 1 0,-1-1 0,0 0 0,1 1 0,0-1 0,0 0 1,0 1-1,0-1 0,0 0 0,0 0 0,0 0 0,1 1 1,-1-2-1,1 1 0,0 0 0,2 2 0,0-2-31,-1 0 0,1-1-1,0 1 1,0-1 0,0 0-1,0 0 1,0-1 0,0 1-1,0-1 1,0 0 0,6 0-1,-6-1-43,1 0-1,-1 0 0,0-1 0,0 1 1,1-1-1,-1 0 0,0-1 1,0 1-1,-1 0 0,1-1 0,0 0 1,-1 0-1,0 0 0,0 0 0,4-6 1,-1 3-110,0 1 0,0-1 0,0 1 1,10-6-1,-15 10 85,0 1 0,0-1 1,1 1-1,-1 0 0,0-1 0,0 1 1,1 0-1,-1 0 0,0 0 0,0 0 1,1 0-1,-1 0 0,0 0 0,1 0 1,-1 0-1,0 0 0,0 1 0,1-1 1,-1 1-1,0-1 0,0 1 0,0-1 1,0 1-1,0 0 0,0-1 0,0 1 1,0 0-1,0 0 0,0 0 0,0 0 1,1 2-1,3 3 46,-1 0 1,0 0-1,0 1 0,3 8 1,-2-6 17,1 4 112,-6-12-102,0 0 1,1 0-1,-1 0 0,1 1 1,-1-1-1,1 0 0,-1 0 1,1 0-1,-1 0 0,1 0 0,0 0 1,0 0-1,0 0 0,-1-1 1,1 1-1,0 0 0,0 0 1,0-1-1,0 1 0,0 0 0,1-1 1,-1 1-1,0-1 0,0 1 1,0-1-1,0 0 0,1 0 0,-1 1 1,0-1-1,0 0 0,3 0 1,-4 0 139,12-15 366,1-6-346,-1 2-97,-1-1 0,-1 0-1,9-25 1,-12 23-151,-1-1-1,-1 0 0,-2 0 0,2-26 1,-4-97-5066,-2 73-3347,1 31-1726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1.6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7123,'0'0'13590,"164"21"-13061,-117-21-529,-6 0-192,0 0-1889,-5-14-2706,-11 14-4097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2.0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 90 5891,'0'0'8614,"-2"24"-4494,-1 9-3000,-3 82 2732,6-112-3665,0 0 0,0-1-1,0 1 1,0 0 0,1 0-1,-1 0 1,1 0-1,-1 0 1,1-1 0,2 5-1,-2-6-165,0 0-1,0 0 1,1 0 0,-1 0-1,1 0 1,-1 0-1,1 0 1,-1 0 0,1 0-1,-1 0 1,1-1-1,0 1 1,-1-1-1,1 1 1,0-1 0,0 0-1,-1 0 1,4 0-1,13 2 120,0-1 0,24-1-1,-36 0-114,1-1-1,-1 0 0,0 0 0,0-1 1,0 1-1,0-1 0,0-1 0,-1 1 0,1-1 1,7-5-1,9-8-48,-1-1 0,0-1 0,-2-1 0,0-1 0,-1-1 0,-2 0 0,0-1 0,-1-1 0,-1 0 0,16-36 0,-27 34 426,-7 20 539,-6 16-214,3 4-596,0 1 1,0 0-1,2 0 0,0 0 1,0 0-1,2 1 0,0 0 1,1 0-1,1 0 0,0 0 1,1 0-1,3 17 1,-2-27-91,1 0 1,0 0-1,0 0 1,0 0-1,1-1 1,0 1-1,1-1 1,-1 0 0,1 0-1,0 0 1,1 0-1,-1-1 1,1 1-1,0-1 1,1 0 0,-1-1-1,1 1 1,0-1-1,0-1 1,0 1-1,1-1 1,-1 0 0,1 0-1,0-1 1,0 0-1,-1 0 1,1 0-1,1-1 1,-1 0 0,8 0-1,-4-1-74,-1 0-1,1-1 1,-1 0 0,1-1-1,-1 0 1,13-4 0,-16 3-275,-1 0 1,1 0-1,-1-1 1,0 0-1,0 0 1,-1-1-1,1 1 1,-1-1-1,9-11 1,-7 10-952,2-5-800,-4 1-5148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7.2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 9812,'0'0'16053,"9"0"-14900,305 14 2865,-285-14-4197,60-7 0,-40-6-5114,-43 12-1022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7.5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11189,'0'0'3087,"0"29"547,-1-7-2995,1 9 125,1 0-1,1 0 1,2 0 0,9 39 0,2 10 2161,8 160 1,-2-12-1913,-21-226-1010,1 7-1,0-1 0,0 0 0,1 0 0,0 0 0,0 0 0,1 0 0,0 0 0,7 11 0,-9-18-27,0 0 0,0 0 0,0 0-1,1 0 1,-1 0 0,0-1 0,0 1-1,1 0 1,-1 0 0,1-1 0,-1 1-1,0-1 1,1 0 0,-1 1 0,1-1-1,-1 0 1,1 0 0,-1 0 0,1 0-1,-1 0 1,1 0 0,-1 0 0,1 0-1,-1-1 1,1 1 0,-1-1 0,2 0-1,1 0-47,-1 0 0,0-1-1,1 1 1,-1-1 0,0 0-1,0 0 1,0 0-1,0 0 1,4-5 0,7-10-891,-2-1 0,0 0 1,-1-1-1,-1 0 0,11-30 1,12-50-8081,-17 48-325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7.7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90 8884,'0'0'12086,"179"-7"-11510,-133 0-576,6-20-240,-11 6-1889,-11 7-2769,-4 0-2946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8.0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7700,'0'0'8083,"5"111"-4113,10-42-1457,1 7-48,-1 7-432,-10 14-624,5-7-513,1 0-528,-6-34-352,5-15-16,-5-41-416,5 0-1072,1 0-1506,-1-28-1920,0-13-496,-5-15-4835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6.3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7812,'0'0'17031,"15"102"-16294,-15-75-369,0-13-160,0-1-208,0-6-352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8.3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0 335 9893,'0'0'8846,"28"-7"-7101,-6 2-1368,-8 3-171,0-1 0,0-1-1,0 0 1,-1-1 0,1 0 0,-1-1 0,0-1-1,-1 0 1,0-1 0,0 0 0,12-11 0,-5 0 172,0 0 0,17-26 0,-29 35-251,0-1 0,0 1 1,-1-1-1,0-1 0,-1 1 0,6-20 1,-9-12 583,-2 31-241,0 11-418,-1 0 0,0 0 0,1 1 0,-1-1 0,0 0 0,1 1 0,-1-1 0,0 1 0,0-1 0,1 1 0,-1-1 0,0 1 0,0-1 0,0 1 0,0 0 0,0-1 0,0 1 0,0 0 0,1 0 0,-1 0 0,0 0 0,0 0-1,0 0 1,0 0 0,0 0 0,-2 0 0,1 0-24,-1 0-1,0 0 1,1 1-1,-1-1 1,0 0-1,1 1 0,-1 0 1,0-1-1,1 1 1,-5 2-1,-2 7-33,1-1 1,-1 1-1,2 0 0,0 1 0,0 0 0,1 0 0,0 1 0,1-1 0,-6 21 1,6-17 109,0 0 0,2 0 1,0 0-1,0 0 1,1 0-1,1 1 0,1 17 1,1-29-65,-1 0 1,0 1 0,1-1-1,0 1 1,0-1 0,0 0-1,0 0 1,1 1 0,0-1-1,-1 0 1,2 0 0,-1-1-1,0 1 1,1 0 0,0-1-1,-1 1 1,2-1 0,-1 0-1,0 0 1,0 0 0,1-1-1,0 1 1,-1-1 0,1 0-1,0 0 1,0 0 0,0 0-1,7 1 1,3 0-27,1-2 0,-1 0 0,0 0 0,20-2 1,-3 0-161,-24 0-81,-1 0 1,1 0-1,0 0 0,0-1 0,-1 0 1,1-1-1,-1 1 0,0-1 0,1 0 1,-1-1-1,-1 1 0,1-1 1,0 0-1,-1-1 0,7-6 0,1-3-2270,0-1-1,0 0 0,-2-1 0,12-20 0,-6 2-5409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8.9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8324,'0'0'3353,"1"21"1359,6 68-807,5 103 4217,-8-163-7278,-4-28-835,1 0 1,-1 0 0,0-1 0,0 1 0,1 0 0,-1 0 0,0-1 0,1 1-1,-1 0 1,1-1 0,-1 1 0,1-1 0,-1 1 0,1 0 0,-1-1 0,1 1 0,0-1-1,-1 0 1,1 1 0,0-1 0,-1 1 0,1-1 0,0 0 0,0 0 0,-1 1-1,1-1 1,1 0 0,5-13-370,1-10 153,1-1-1,1 1 1,23-39-1,-16 33-7,-15 22 136,1 1-1,0 1 1,0-1-1,1 0 1,-1 1-1,1 0 1,0 0-1,1 0 1,-1 0-1,1 1 1,0-1-1,10-5 1,-15 10 79,1-1-1,-1 1 1,1 0 0,-1 0 0,1 0-1,-1 0 1,1-1 0,-1 1 0,1 0-1,-1 0 1,1 0 0,-1 0 0,1 0-1,0 0 1,-1 0 0,1 0 0,-1 1 0,1-1-1,-1 0 1,1 0 0,-1 0 0,1 1-1,-1-1 1,1 0 0,-1 0 0,1 1-1,-1-1 1,0 0 0,1 1 0,-1-1 0,1 1-1,-1 0 1,9 18 212,-7-13-128,16 49 804,15 72 1,-32-124-888,-1 0 0,1 0 1,0 0-1,0 0 0,0 0 0,0-1 1,1 1-1,-1 0 0,1-1 0,0 1 1,0-1-1,3 4 0,-4-5-19,0-1 0,0 1 0,0-1 0,0 0 0,0 1 0,0-1-1,0 0 1,0 0 0,1 1 0,-1-1 0,0 0 0,0 0 0,0 0 0,0 0 0,0-1-1,0 1 1,0 0 0,1 0 0,-1-1 0,0 1 0,0 0 0,0-1 0,0 1 0,0-1-1,0 0 1,0 1 0,-1-1 0,1 0 0,0 1 0,0-1 0,0 0 0,-1 0 0,1 0-1,0 0 1,-1 0 0,2-1 0,8-10-42,3-4-24,1 0 0,1 2 0,19-17 0,-28 27 78,0 0 0,0 0 0,0 1 0,1 0 0,-1 0 0,1 0 0,0 1 0,0 0 0,0 0 0,0 1 0,0 0 0,1 0 0,7 1 0,-12-1 49,0 1 0,0 0 0,0 0 0,0 0 0,1 1 0,-1-1 0,0 1 0,0 0 0,0 0 0,0 0 0,0 0 0,3 2 0,-4-1-18,0 0 0,0 0 1,0 1-1,-1-1 0,1 1 0,-1-1 0,0 1 0,1-1 0,-1 1 1,-1 0-1,1-1 0,0 1 0,-1 0 0,1 3 0,2 12 151,-1 36 0,2-45-245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9.6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1 321 9941,'0'0'10284,"2"-2"-9198,4-5-643,0 0 1,0 0-1,-1 0 1,0-1-1,-1 0 0,0 0 1,0 0-1,0-1 0,2-10 1,2-10 288,9-47 1,-14 48-482,-1-47 0,-2 64-172,0 10-59,0 1 0,-1-1 0,1 1 0,0-1 0,0 1 0,0-1 0,-1 1 0,1-1 0,0 1 0,0-1 0,-1 1 0,1-1 0,-1 1 0,1 0 1,0-1-1,-1 1 0,1 0 0,-1-1 0,1 1 0,0 0 0,-1-1 0,1 1 0,-1 0 0,1 0 0,-1 0 0,0-1 0,1 1 0,-1 0 0,1 0 0,-1 0 0,1 0 0,-1 0 0,1 0 0,-1 0 0,1 0 0,-1 0 0,0 0 0,1 0 0,-1 1 0,-1-1 12,1 0 1,-1 0-1,1 1 1,0-1-1,-1 1 0,1-1 1,-1 1-1,1 0 1,0-1-1,-1 1 1,1 0-1,0 0 1,0 0-1,0 0 1,0 0-1,0 0 1,-1 1-1,-4 9-19,0 1 0,1-1 1,0 1-1,1 0 0,1 0 0,0 0 0,0 0 1,0 18-1,-1 108 441,5-95-133,-1-36-273,0 0 1,1 0 0,0-1-1,1 1 1,0 0 0,0-1-1,0 1 1,1-1-1,3 7 1,-5-11-39,0 0-1,0 0 1,0-1-1,0 1 1,0-1-1,0 1 1,0-1 0,1 1-1,-1-1 1,0 0-1,1 0 1,-1 1-1,1-1 1,0 0 0,-1 0-1,1-1 1,0 1-1,0 0 1,-1 0-1,1-1 1,0 1 0,0-1-1,0 0 1,0 0-1,0 1 1,0-1-1,0 0 1,0-1 0,-1 1-1,1 0 1,0 0-1,0-1 1,0 1-1,0-1 1,0 0 0,3-1-1,-1-2-16,1 1-1,-1-1 1,1 0-1,-1 0 1,0 0-1,-1-1 1,1 1-1,5-10 1,1 0-43,1-1 3,14-21-193,3 0-1,0 2 1,62-55-1,-88 87 232,0 0-1,0 1 1,0-1-1,0 1 1,0 0-1,0 0 1,0 0-1,1 0 1,-1 0-1,0 0 0,1 0 1,-1 1-1,1-1 1,-1 1-1,1 0 1,2 0-1,-3 0 24,0 0 0,-1 1 0,1 0 0,0-1 0,-1 1 0,1 0 0,-1 0 0,1 0 0,-1 0 0,1 0 0,-1 0 0,0 0 0,1 0 0,-1 0 0,0 1 0,0-1 0,2 3 0,2 6 138,0 1 1,0 0 0,-2 0-1,1 0 1,3 19 0,-1-4 61,30 119 653,-26-127-886,-10-18 7,0 1-1,1-1 1,-1 0 0,0 0-1,1 0 1,-1 0 0,0 0-1,1 1 1,-1-1 0,0 0-1,1 0 1,-1 0 0,0 0-1,1 0 1,-1 0 0,0 0-1,1 0 1,-1-1 0,1 1 0,-1 0-1,0 0 1,1 0 0,-1 0-1,0 0 1,0 0 0,1-1-1,-1 1 1,0 0 0,1 0-1,-1-1 1,4-3-142,-1 0-1,0 0 1,0 0-1,-1 0 1,4-8-1,5-7 127,-8 15 18,0 0-1,1 0 1,-1 1-1,0-1 1,1 1-1,0 0 0,0 0 1,0 0-1,0 1 1,0-1-1,1 1 1,-1 0-1,1 0 0,-1 1 1,1-1-1,0 1 1,0 0-1,-1 0 1,1 1-1,0-1 1,0 1-1,0 0 0,5 1 1,-9-1-181,0 0 220,-1 0 0,1 0 0,0 0 1,0 0-1,0 0 0,0 0 0,0 0 0,0 0 0,0 0 0,-1 1 1,1-1-1,0 0 0,0 0 0,0 1 0,0-1 0,-1 1 1,1-1-1,0 1 0,1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8:59.8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77 13206,'0'0'11013,"180"0"-9684,-119-7-641,1-7-480,-11 0-208,-5 7-432,-10-7-1441,-15 14-1104,-11 0-1425,-10-7-1137,0-6-3777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0.2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3554,'0'0'8313,"-1"26"-3658,-3 183 2871,4-173-6051,2-1 0,9 47 0,-8-65-1219,1-1 0,1 1 0,0-1 0,1 0 0,1-1 0,0 1 0,10 14 0,-13-25-242,0 1 0,0-1 0,1 0 1,-1 0-1,1 0 0,0-1 0,0 0 1,1 0-1,-1 0 0,1-1 1,0 1-1,0-1 0,0-1 0,0 1 1,1-1-1,-1 0 0,1 0 0,-1-1 1,1 0-1,-1 0 0,1-1 1,9 0-1,-13 0-29,0 0 0,-1-1 0,1 1 0,0-1 0,-1 1 0,1-1 1,0 0-1,-1 0 0,1-1 0,-1 1 0,0 0 0,1-1 0,-1 1 0,4-4 0,-1 0-30,0-1 0,0 1-1,-1-1 1,1 0-1,4-9 1,1-6-183,0 0 0,11-37 1,-7 11-252,-2 0 0,-3-1 1,-1 0-1,1-90 0,-9 134 816,0 9 412,-15 161 1476,15-149-2059,-1-2 97,2 1 1,0 0-1,5 28 0,-5-39-208,1 1 1,0-1-1,0 0 0,1 0 1,-1 0-1,1-1 0,0 1 1,0-1-1,1 1 1,-1-1-1,1 0 0,0 0 1,0-1-1,6 5 0,-4-3-28,0-1-1,0-1 1,1 1-1,-1-1 1,1 0-1,-1-1 1,1 0-1,0 0 1,12 2-1,-16-3-91,-1-1 1,1 0-1,-1 0 1,1 0-1,-1 0 1,1-1-1,0 1 0,-1-1 1,0 1-1,1-1 1,-1 0-1,1 0 1,-1 0-1,0 0 1,0 0-1,1-1 0,-1 1 1,0-1-1,0 0 1,0 1-1,-1-1 1,1 0-1,0 0 0,-1 0 1,1 0-1,-1 0 1,0 0-1,1-1 1,-1 1-1,1-5 0,7-36-2521,-6 11-2421,-3 30 4543,5-27-9364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3.2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2209,'0'30'5405,"0"-1"-4387,11 320 9049,24 36-4056,-33-333-5482,-2-42-412,0 0 0,0 1 0,1-1-1,1 0 1,5 19 0,-7-28-122,0-1 0,0 0 0,0 0 0,0 1 1,0-1-1,0 0 0,1 0 0,-1 0 0,0 0 0,0 1 0,0-1 0,0 0 1,1 0-1,-1 0 0,0 0 0,0 0 0,1 0 0,-1 1 0,0-1 1,0 0-1,0 0 0,1 0 0,-1 0 0,0 0 0,0 0 0,1 0 1,-1 0-1,0 0 0,0 0 0,1 0 0,-1 0 0,0 0 0,0 0 0,0 0 1,1-1-1,-1 1 0,0 0 0,0 0 0,1 0 0,-1 0 0,0 0 1,0 0-1,0-1 0,0 1 0,1 0 0,-1 0 0,0 0 0,0 0 0,0-1 1,0 1-1,0 0 0,1 0 0,-1 0 0,0-1 0,0 1 0,0 0 1,0 0-1,0-1 0,0 1 0,0 0 0,0 0 0,0-1 0,0 1 1,0 0-1,0 0 0,0 0 0,0-1 0,6-37-477,16-53 0,-17 75 341,1-1-1,1 1 0,0 0 0,1 0 1,16-22-1,-23 35 109,1 1-1,0-1 1,0 1 0,0-1 0,0 1-1,0 0 1,1 0 0,-1 0-1,1 0 1,0 0 0,-1 1 0,1-1-1,0 1 1,0-1 0,0 1 0,0 0-1,0 0 1,0 1 0,4-1-1,-4 1 33,0 0-1,-1 1 0,1-1 0,-1 1 0,1 0 0,-1 0 0,0 0 0,1 0 0,-1 1 0,0-1 0,1 1 0,-1-1 0,0 1 1,0 0-1,-1-1 0,1 1 0,0 0 0,0 0 0,-1 1 0,1-1 0,-1 0 0,2 4 0,6 12 245,-1 0 0,-1 0 1,0 0-1,-2 1 0,0 0 0,-1 1 0,2 25 0,0 145 1466,-7-138-1313,2-41-344,-1 0 0,0-1-1,-1 1 1,0 0 0,-1 0 0,0 0-1,0-1 1,-1 1 0,-8 16 0,10-26-71,1 0 1,0 0-1,-1 0 1,0-1-1,1 1 1,-1 0-1,1-1 1,-1 1-1,0-1 1,1 1-1,-1 0 1,0-1-1,0 1 1,0-1-1,1 0 1,-1 1-1,0-1 1,0 0-1,0 0 1,0 1-1,0-1 1,0 0-1,1 0 1,-1 0-1,0 0 1,0 0-1,0 0 1,0 0-1,0 0 1,0-1-1,0 1 1,0 0 0,1 0-1,-1-1 1,0 1-1,0 0 1,0-1-1,0 1 1,1-1-1,-1 0 1,0 1-1,1-1 1,-1 1-1,-1-2 1,0 0-204,-1-1 0,1 1 1,0 0-1,0-1 0,0 0 1,0 1-1,0-1 0,1 0 0,-1 0 1,1 0-1,-2-4 0,-3-28-1957,10 34 1925,19-6 346,0-2 0,-1 0 0,0-1-1,0-2 1,-2 0 0,1-1 0,-2-1-1,0-1 1,0-1 0,-1 0 0,-1-2 0,-1 1-1,-1-2 1,21-32 0,-33 45-81,1-1 1,-1 1 0,0-1-1,-1 0 1,0 0-1,0-1 1,0 1 0,-1 0-1,0-1 1,-1 1-1,1-1 1,-2-10-1,1 8 60,0 9-59,-1 0-1,1 0 1,0 0-1,-1 0 1,1 0-1,-1-1 1,1 1-1,-1 0 1,1 0-1,-1 0 1,0 0-1,0 0 1,1 1-1,-1-1 1,0 0-1,0 0 1,0 0-1,0 1 1,0-1-1,0 0 1,0 1-1,0-1 1,0 1-1,0 0 1,0-1-1,0 1 1,-1 0-1,1-1 0,-2 1 1,0-1 14,1 1 1,-1 0-1,0-1 1,0 1-1,1 0 1,-1 1-1,0-1 1,1 0-1,-1 1 1,0-1-1,0 1 0,1 0 1,-5 2-1,4 0-16,-1 0 0,1 0 0,0 0 0,0 1 0,0-1 0,0 1 0,1 0 0,-1 0 0,1 0 0,0 0 0,0 0 0,1 1 0,-1-1 0,1 0 0,0 1 0,-1 6 0,-2 12 216,-1 42 0,5-58-119,-1 3 45,0 2 128,1 1 0,0-1 1,0 1-1,5 20 0,-4-29-217,0 0 1,0 0-1,1-1 1,0 1-1,0 0 1,0 0 0,0-1-1,1 1 1,-1-1-1,1 0 1,0 0-1,0 0 1,0 0 0,0 0-1,0-1 1,1 1-1,5 2 1,2 0-73,0 0-1,0-1 1,1 0 0,-1-1-1,1 0 1,0-1 0,0-1-1,0 0 1,0 0 0,0-1-1,21-2 1,-26 0-242,-1 1 1,0-1-1,0 0 1,0 0-1,0 0 1,0-1-1,-1 0 0,1 0 1,-1-1-1,0 0 1,8-6-1,-4 2-1221,-1 0 0,0 0-1,0-1 1,-1 0 0,9-14 0,1-12-5958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3.7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 0 7924,'0'0'11125,"-1"23"-9215,-3 183 2772,4-183-3896,-1-2-409,1 0-1,1 1 0,8 38 1,-9-60-381,0 0 0,0 0 0,0 0 0,0 0-1,0 0 1,0 1 0,0-1 0,0 0 0,0 0 0,0 0 0,0 0 0,0 0 0,0 1 0,0-1 0,0 0 0,0 0 0,0 0 0,0 0 0,0 1 0,0-1-1,0 0 1,0 0 0,0 0 0,0 0 0,0 0 0,1 0 0,-1 1 0,0-1 0,0 0 0,0 0 0,0 0 0,0 0 0,0 0 0,0 0 0,1 0 0,-1 0-1,0 0 1,0 0 0,0 1 0,0-1 0,0 0 0,1 0 0,-1 0 0,0 0 0,0 0 0,0 0 0,0 0 0,1 0 0,-1 0 0,0 0 0,0 0 0,0 0-1,0 0 1,0 0 0,1-1 0,-1 1 0,0 0 0,0 0 0,0 0 0,0 0 0,0 0 0,0 0 0,1 0 0,6-16-356,9-37-293,-12 39 549,-1 2-73,0-1-1,2 1 0,-1 0 1,2 0-1,-1 1 0,2 0 1,-1 0-1,2 0 0,-1 1 1,1 0-1,15-14 1,-21 23 172,0 0 0,-1-1 0,1 1 0,0 0 0,0 0 1,0 1-1,0-1 0,0 0 0,0 1 0,0-1 1,0 1-1,0 0 0,1-1 0,-1 1 0,0 0 1,0 0-1,0 1 0,0-1 0,0 0 0,0 1 1,0-1-1,0 1 0,0 0 0,0-1 0,0 1 0,0 0 1,0 0-1,0 0 0,0 1 0,-1-1 0,1 0 1,0 1-1,-1-1 0,2 3 0,6 6 365,0 0-1,-1 0 0,-1 1 1,9 15-1,-6-9 35,2 0 371,-2 1 0,10 19 1,-8-1-2730,-9-17-2712,-2 2-3573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4.0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21 154 11973,'0'0'9237,"20"9"-8661,-4-1-443,0-1 1,33 9-1,-47-16-120,-1 0-1,1 0 1,0 0 0,-1 0-1,1 0 1,0-1 0,-1 1-1,1-1 1,-1 1-1,1-1 1,-1 1 0,1-1-1,-1 0 1,1 0-1,-1 0 1,0 0 0,1 0-1,-1 0 1,0 0 0,0 0-1,0 0 1,0-1-1,0 1 1,0 0 0,0-1-1,0 1 1,0-1 0,-1 1-1,1-1 1,0-2-1,2-5 60,0 0 0,-1 0-1,2-16 1,-3 20-38,0-1-171,0-2 381,1 0 0,-1 0 0,-1 0 0,0 0 1,0 0-1,-2-13 0,2 19-109,-1 0-1,0 0 1,0 1 0,1-1-1,-1 0 1,0 1 0,-1-1-1,1 0 1,0 1-1,0 0 1,-1-1 0,1 1-1,-1 0 1,1-1 0,-1 1-1,1 0 1,-1 0 0,0 0-1,0 0 1,1 1-1,-1-1 1,0 0 0,0 1-1,0-1 1,0 1 0,0 0-1,0 0 1,0 0 0,0 0-1,0 0 1,-3 0 0,-9 1-102,-1-1 1,-25 6-1,-5 7-5365,33-12-5737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4.2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7475,'0'0'11414,"-5"138"-10470,5-117-816,0-7-128,0-7-864,10 0-2066,6-7-1648,-1-7-4386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4.4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15 7619,'159'-14'4787,"-159"55"-769,5 8 47,-5-1-1968,5 1-1040,0-29-705,1 8-352,4-21-832,-10 7-1826,5-7-2976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7.1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0 278 960,'0'0'18209,"0"-15"-15235,1 5-2779,0 1-1,0-1 0,1 0 1,1 1-1,-1 0 0,1-1 1,1 1-1,8-16 0,47-68-18,-32 53-118,-24 35-213,-2 3-21,0 0 0,0 0 0,0 1-1,0-1 1,0 0 0,0 1 0,1-1 0,-1 1 0,0 0 0,1-1 0,-1 1 0,1 0 0,0 0 0,2-2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4.6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8308,'0'0'11765,"154"14"-11205,-102-14-143,-1 0-417,-5 0-64,-10 0-833,-10 0-3633,-11 0-2065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4.8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10213,'0'0'8291,"0"152"-4801,0-96-1249,0-8-256,0 1-1105,0-15-688,5-6-175,6-7-17,-6-7-913,0-14-4866,0 0-191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5.0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9828,'0'0'14967,"124"56"-14967,-104-56-688,1 0-2722,-11 0-4017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5.2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14247,'0'0'8323,"0"125"-10836,15-125-3009,0 0-4387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5.7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46 126 13382,'0'0'2833,"-7"25"956,-3 9-2728,0-3 256,-8 50 0,73-208 340,-47 105-1639,-2 5-12,0 0 0,1 0 0,1 1 0,18-28 0,-17 27 19,-9 16 40,0 0 0,0 0-1,1 0 1,-1 0 0,0 0 0,1 0 0,-1 0-1,1 1 1,-1-1 0,1 0 0,-1 0 0,1 0-1,0 1 1,-1-1 0,1 0 0,0 1 0,0-1-1,-1 0 1,1 1 0,0-1 0,0 1 0,0-1-1,0 1 1,0 0 0,1-1 0,-1 6 679,1 28 28,2 0 0,14 59 0,-2-16 26,28 196-200,-12 3 1,-5 283-1,-31-534-598,4-23 0,0-1 0,0 0 0,0 0 0,0 1 0,0-1 0,-1 0 0,1 0 0,0 1 0,0-1 0,0 0 0,-1 0 0,1 0 0,0 1 0,0-1 0,-1 0 0,1 0 0,0 0 0,-1 0 0,1 0 0,0 0 0,0 1 0,-1-1 0,1 0 0,0 0 0,-1 0 0,1 0 0,0 0 0,-1 0 0,1 0 0,0 0 0,-1-1 0,-13-10 0,14 11 0,-6-6 0,1-1 0,0 1 0,0-1 0,0 0 0,1-1 0,0 1 0,1-1 0,0 1 0,0-1 0,-3-12 0,0-9 0,-4-51 0,4 20-27,3-1 1,3 1-1,3-1 0,2 1 1,2-1-1,4 2 0,27-91 1,6 30-3314,-16 48-6388,-18 49 1735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8.3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6339,'1'0'18398,"15"7"-18006,22 4 56,0-2 0,0-1 0,1-2 1,59 1-1,-82-7-579,10 0-481,-8 0-4757,-18 14-7277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8.6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10101,'0'0'3628,"-1"33"414,-3 206 1053,8-167-2959,3 0 0,25 108 0,-24-140-1762,11 28-22,-18-63-342,1 0 0,0-1 1,1 1-1,-1-1 0,1 0 0,-1 1 1,1-1-1,1-1 0,-1 1 1,0 0-1,7 4 0,-7-7-18,0 0 1,0-1-1,0 1 1,0 0-1,0-1 0,0 0 1,0 0-1,0 0 0,0 0 1,0 0-1,0-1 0,0 1 1,0-1-1,0 0 0,0 0 1,0 0-1,0 0 0,0 0 1,0-1-1,-1 1 0,1-1 1,4-3-1,6-7-513,-1-1-1,0 0 1,12-18 0,-4 5-1607,4-9-3314,-11-6-2764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09.7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1 384,'0'0'0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10.2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126 216 944,'-90'-117'982,"70"87"-700,20 24-266,-4 2-2,3 2 157,0 1 0,0-1 0,0 1 0,0-1 0,1 1-1,-1-1 1,0 1 0,1-1 0,-1 0 0,1 1 0,0-1-1,-1 0 1,1 0 0,0 1 0,0-1 0,0 0 0,0 0-1,0 1 1,1-3 0,-3-19 14678,1 33-11938,1-6-2809,0 0 0,0-1 0,0 1 0,0-1-1,1 1 1,0-1 0,1 7 0,24 44 2060,-13-27-1151,13 34-1,-3 17 28,20 54 102,-38-118-1060,2 0 1,0 0-1,1-1 0,0 0 0,1-1 1,19 22-1,-27-33-81,0 0 0,0 0 0,0-1 1,0 1-1,0 0 0,0-1 0,0 1 0,0-1 0,1 1 0,-1-1 1,0 1-1,0-1 0,0 0 0,1 0 0,-1 0 0,0 1 0,0-1 1,1 0-1,0-1 0,-1 1-1,0 0-30,1-9-184,9-13 121,-1 0 0,8-32 0,-9 27-73,16-34-1,-21 52 96,1 1-1,0 0 1,0 0 0,1 0-1,0 1 1,1 0 0,13-13 0,-18 18 61,-1 1 0,1-1 0,0 1 0,-1-1 0,1 1 0,0 0 0,0 0 0,0 0 0,0 0 1,0 0-1,1 0 0,-1 0 0,0 1 0,0-1 0,0 1 0,1-1 0,-1 1 0,0 0 0,0 0 0,1 0 1,-1 0-1,0 0 0,1 1 0,-1-1 0,0 1 0,0-1 0,0 1 0,0 0 0,1 0 0,-1 0 0,0 0 1,-1 0-1,1 1 0,0-1 0,0 1 0,0-1 0,-1 1 0,1-1 0,-1 1 0,2 2 0,30 34 335,38 57 0,-33-42 48,-37-51-354,1 0 1,-1 0-1,1 0 1,-1 1 0,1-1-1,0-1 1,0 1-1,0 0 1,0 0-1,0-1 1,0 1-1,1-1 1,-1 0 0,0 0-1,1 0 1,-1 0-1,1 0 1,3 1-1,-2-7-1,3-50-55,-2-1 0,-4-63 0,7-73-777,-7 182 1678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10.6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1 347 9524,'0'0'10408,"22"-27"-9501,-22 27-907,91-120 525,-86 112-478,-1 1 0,1-1 0,-2 1 1,1-1-1,-1 0 0,0 0 0,0-1 0,-1 1 0,0-1 0,-1 1 0,0-1 0,0 0 0,-1 1 0,-1-16 0,1 1 232,0-13 1612,0 34-471,-2 15 1272,-9 49-2291,4 1 1,2-1-1,5 111 1,0-168-374,0 0 0,1 0 1,0 0-1,0 0 1,0 0-1,1 0 0,-1 0 1,1 0-1,0-1 1,1 1-1,-1-1 0,1 1 1,0-1-1,0 0 0,0 0 1,1 0-1,-1-1 1,1 1-1,0-1 0,0 0 1,0 0-1,0 0 1,1 0-1,5 2 0,-3-2-76,0-1-1,0 0 1,0 0-1,0-1 1,0 0 0,0 0-1,0-1 1,0 0-1,1 0 1,-1 0-1,0-1 1,0 0-1,0 0 1,0-1-1,0 0 1,0-1-1,7-2 1,-1-1-659,-1-1 0,-1 0 0,1 0-1,-1-1 1,0-1 0,-1 0 0,0 0 0,15-18 0,-14 12-1755,0 0-1,-1-1 1,11-21 0,1-18-6622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5:08.3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4 199 1425,'-1'2'17328,"-2"9"-11344,136-11-705,-83 0-4529,-39 0-612,-1-1-1,0-1 1,13-3-1,15-2 137,19 0 64,-25 2-202,50-2-1,-45 7-77,-1-2 1,1-1 0,52-12 0,-55 9-10,0 1 1,1 2-1,41 1 1,42-3 40,84-10-57,-12 2-21,130 1-12,-58 5 0,42-5 0,-258 8 0,58 4 0,32-3 0,0-4 0,39 1 0,-18 2 0,-1 1 0,-20-4 0,-18 0 0,9 0 0,4 1 0,144-8 0,-39 7 0,74 4 0,-164 5 0,120-2 0,-130 7 0,-11 0 0,131 0 0,-32 6 0,-162-7 0,45 6 0,76 4 0,-126-14 0,69 13 0,-71-7 0,68 1 0,-1 4 0,-37-6 0,-71-5 0,-9 0 0,1-1 0,-1 0 0,1 0 0,0-1 0,-1 1 0,1-1 0,6-1 0,154 1 0,-121 0 0,77 0 0,59-7 0,206 0 0,820 7 0,-1021 7 0,179 0 0,-172 6 0,-131-7 0,-44-4 0,201 11 0,-14-6 0,-85-1 0,-94-4 0,42 7 0,-43-5 0,43 2 0,17 7 0,351 0 0,-209-10 0,-1 0 0,416 7 0,-397-12 0,-170 3 0,206-7 0,30 2 0,-165 6 0,661-2 0,-671-13 0,-43 14 0,168-8 0,-197 3 0,80 5 0,-49 1 0,1250-2 0,-1141 14 0,-137-14 0,-68 0-7,1 0 0,0 0 1,0 0-1,0 0 0,0 0 0,-1 0 1,1 0-1,0 0 0,0 0 0,0 1 1,0-1-1,0 0 0,-1 0 0,1 0 0,0 0 1,0 0-1,0 0 0,0 1 0,0-1 1,0 0-1,0 0 0,0 0 0,0 0 1,-1 0-1,1 1 0,0-1 0,0 0 0,0 0 1,0 0-1,0 1 0,0-1 0,0 0 1,0 0-1,0 0 0,0 0 0,0 1 1,0-1-1,1 0 0,-1 0 0,0 0 0,0 0 1,0 1-1,0-1 0,0 0 0,0 0 1,0 0-1,0 0 0,0 0 0,1 0 1,-1 1-1,0-1 0,0 0 0,0 0 0,0 0 1,0 0-1,1 0 0,-1 0 0,0 0 1,0 0-1,0 0 0,0 0 0,0 1 1,1-1-1,-1 0 0,0 0 0,0 0 0,-22 13-3357,-12 6-4840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7.8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1 285 5218,'0'0'12662,"10"-34"-11157,5 14-257,10 0-527,0-7-385,5-7-304,5 0-32,-5 0-256,0 0-897,-5 14-1760,-5 6-2946,-10 1-5234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10.8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1 261 5555,'0'0'5271,"0"26"-669,0 82-656,-1-98-3382,1-1 1,0 0-1,1 0 0,0 0 0,0 0 1,1 0-1,0 0 0,1 0 0,3 9 1,0-5 494,-6-12-1023,0-1 0,0 1 0,0-1 0,0 1 0,0-1 0,0 0 1,0 1-1,0-1 0,0 1 0,0-1 0,0 0 0,1 1 0,-1-1 0,0 0 0,0 1 0,0-1 0,1 0 1,-1 1-1,0-1 0,1 0 0,-1 1 0,0-1 0,1 0 0,-1 0 0,0 0 0,1 1 0,-1-1 0,0 0 1,1 0-1,-1 0 0,1 0 0,-1 1 0,0-1 0,1 0 0,-1 0 0,1 0 0,-1 0 0,0 0 0,1 0 0,-1 0 1,1 0-1,-1 0 0,0-1 0,1 1 0,0-1 3,0 0 1,0 0-1,0 0 0,0 0 1,-1 0-1,1 0 0,0 0 1,-1 0-1,1-1 1,-1 1-1,1 0 0,-1 0 1,0-1-1,1-1 0,12-66 282,30-209-132,-34 214-739,-1 11-3714,-6 19-7743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12.0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82 338 9428,'0'0'10146,"-13"32"-8721,0-3-1028,4-9-83,0 0-1,1 0 1,1 1-1,1 0 1,1 1-1,1-1 1,-3 42-1,7-54-132,0 182 3440,0-186-3531,1 0 1,-1 0-1,1 0 1,0-1-1,0 1 0,1 0 1,3 8-1,-4-12-88,-1 0-1,1 0 0,0 0 0,-1 0 1,1-1-1,0 1 0,0 0 1,0 0-1,-1 0 0,1-1 1,0 1-1,0-1 0,0 1 1,0-1-1,0 1 0,0-1 1,0 1-1,0-1 0,0 0 1,1 1-1,-1-1 0,0 0 1,0 0-1,0 0 0,0 0 1,0 0-1,0 0 0,0 0 1,1-1-1,-1 1 0,0 0 1,0-1-1,0 1 0,0 0 1,0-1-1,0 1 0,0-1 1,0 0-1,1-1 0,2-1-7,0 0-1,-1-1 0,0 1 0,0-1 1,0 0-1,0 0 0,-1 0 0,1 0 1,-1-1-1,0 1 0,0 0 0,-1-1 1,1 0-1,-1 1 0,1-7 0,3-5-5,11-41-230,-3 0 0,-2 0 0,4-81-1,-8-175-1194,-7 245 1341,-2-5 538,0 63 778,1 44-564,12 278 1742,-4-234-2071,4-2 1,21 78-1,-28-139-941,1 0 0,1 0 0,1 0 0,8 14 0,-15-28 63,1 0 0,0-1 1,-1 1-1,1 0 0,0 0 1,0 0-1,0-1 0,0 1 1,0 0-1,0-1 0,0 1 1,0-1-1,0 1 0,0-1 1,0 1-1,0-1 0,0 0 1,0 0-1,0 1 0,0-1 1,1 0-1,1 0 0,28-5-4268,-9 1 6846,0 4 330,-14 1-1821,0 0 1,0-1-1,0 0 0,0-1 1,0 1-1,0-2 1,0 1-1,-1-1 0,1 0 1,0-1-1,-1 0 0,14-7 1,-8 0-404,0-1 0,-2-1 0,1 0 0,-1-1-1,-1 0 1,0 0 0,-1-1 0,-1 0 0,0-1 0,0 0 0,-2 0 0,8-24 0,-12 34-49,-1-1-1,0 1 1,0 0-1,0-1 1,0 1 0,-1-1-1,0-8 1,0 1 451,-1 12-388,0 0 1,0 1 0,0-1 0,0 0-1,0 0 1,0 0 0,0 1-1,0-1 1,0 1 0,0-1 0,-1 1-1,1-1 1,0 1 0,0 0 0,0-1-1,-1 1 1,1 0 0,0 0 0,0 0-1,-1 0 1,1 0 0,-2 0 0,2 0-118,-1 0 1,1 0 0,-1 0-1,1 0 1,-1 0 0,1 0 0,-1 1-1,0-1 1,1 0 0,0 1-1,-1-1 1,1 1 0,-1 0 0,1-1-1,0 1 1,-1 0 0,1 0 0,0 0-1,0 0 1,-1 0 0,1 0-1,0 0 1,-1 2 0,-3 11 13,0 1 0,1 0 0,1 0 0,1 0 1,-2 18-1,1 82 587,3-96-433,0-15-164,0-1 0,0 0 0,0 1 1,1-1-1,-1 0 0,1 1 0,-1-1 0,1 0 1,0 1-1,1-1 0,1 3 0,-2-4-31,0-1-1,1 0 0,-1 1 0,0-1 0,1 0 1,-1 0-1,1 0 0,-1 0 0,1-1 0,0 1 0,-1 0 1,1-1-1,0 1 0,0-1 0,0 1 0,-1-1 1,1 0-1,0 0 0,0 0 0,0 0 0,2 0 1,8 0-52,-8 1-96,1-1-1,-1 0 1,1 0-1,0 0 1,-1-1-1,1 1 1,-1-1-1,1 0 1,-1 0 0,0-1-1,1 1 1,-1-1-1,0 0 1,0 0-1,0 0 1,7-6-1,6-8-1121,0 0-1,-1-2 1,-1 1 0,0-2-1,-2 0 1,20-37-1,-18 26-509,-2 0 0,-2-1 0,0-1 0,7-40 0,-14 57 1652,-4 18 513,0-1 1,0 1 0,0-1 0,0 0 0,0 1 0,1-1 0,-1 1 0,2 4 0,1 8 683,3 45 2696,3-1 0,27 100 0,-19-125-2792,-17-33-952,1 1 0,0-1-1,0 0 1,0 0 0,0 0 0,0 0 0,0 0 0,0 0 0,0 0 0,0 0 0,0 0 0,0 0 0,1 0 0,-1-1 0,0 1-1,1-1 1,-1 1 0,0-1 0,3 1 0,-4-1-22,1 0 0,-1 0 0,1 0 0,-1-1 0,1 1 0,-1 0 0,1 0 0,-1 0 0,1-1 0,-1 1 1,1 0-1,-1-1 0,0 1 0,1 0 0,-1-1 0,1 1 0,-1-1 0,0 1 0,1 0 0,-1-1 0,0 1 0,0-1 0,1 1 0,-1-1 0,0 1 0,0-1 0,0 1 0,0-1 0,0 1 0,1-1 0,-1 0 0,0 1 0,0-1 0,0-1 4,20-72 79,-13 41-282,3 1 0,0 0 1,25-51-1,-33 78 169,1 1 0,0 0 0,0-1-1,0 1 1,1 0 0,-1 0 0,1 1-1,8-7 1,-11 9 29,0 0-1,1 1 1,-1-1-1,0 0 0,1 1 1,-1-1-1,1 1 1,-1-1-1,0 1 1,1 0-1,-1 0 0,1 0 1,-1 0-1,1 0 1,-1 0-1,1 0 1,-1 0-1,1 0 0,-1 1 1,1-1-1,-1 0 1,1 1-1,-1 0 1,0-1-1,1 1 1,-1 0-1,0-1 0,0 1 1,0 0-1,1 0 1,-1 0-1,0 0 1,0 0-1,0 1 0,0-1 1,-1 0-1,2 2 1,13 20 386,-1 0 1,14 31-1,-14-24-33,1-2-1,27 37 0,-42-64-580,0-23-5637,0 2-1022,0 0-4215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19:12.2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46 195 18376,'0'0'7412,"-36"-146"-12791,26 98-7234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20.8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172 8 5491,'0'0'14686,"-14"18"-13293,-2 2-1030,0 2 0,2 0-1,0 0 1,1 2 0,-12 33 0,8-9 835,-13 65 0,25-88-780,2 0 0,0 0 1,2 1-1,3 43 0,-2-68-417,0 0-1,0 0 1,1 0-1,-1 1 1,1-1-1,-1 0 1,1 0-1,-1 0 1,1 0-1,0 0 1,-1 0-1,1 0 1,0 0-1,0 0 1,0 0-1,0-1 1,-1 1-1,1 0 1,1-1-1,-1 1 1,0 0-1,0-1 1,0 1-1,0-1 0,0 0 1,0 1-1,1-1 1,-1 0-1,0 0 1,0 1-1,0-1 1,1 0-1,0-1 1,5 1-8,-1 0 0,1 0 1,-1-1-1,1 0 0,7-3 0,-4 1 12,0-1-1,0-1 1,0 0-1,-1 0 1,0-1-1,0 0 1,0 0-1,8-9 1,7-8 35,26-32-1,-34 35-35,0-1 0,-2 0-1,0-1 1,-1-1-1,15-37 1,-24 51 18,-1 0 1,0 0-1,0-1 0,-1 0 1,0 1-1,0-1 1,-1 0-1,0 0 0,-1 0 1,0 0-1,-1 0 0,0 1 1,-1-1-1,0 0 0,0 0 1,-1 1-1,-5-12 0,6 17 50,0 1 0,-1-1 0,1 1 0,-1-1-1,0 1 1,0 0 0,-1 0 0,1 0 0,0 1-1,-1-1 1,0 1 0,0 0 0,1 0-1,-1 0 1,0 0 0,-1 1 0,1-1 0,0 1-1,-5-1 1,-8 0 243,-1 0-1,0 1 1,-24 2-1,13 0-305,-9 5 34,36-6-123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21.1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201 0 6851,'0'0'10165,"-16"20"-6713,6-8-3031,-12 14 284,2 1 0,0 0 1,-27 53-1,34-52-64,1 1 0,2 0 0,-8 32 0,14-43-404,1 1-1,0-1 0,2 1 0,0-1 0,1 1 0,3 27 0,-3-43-263,1 0-1,-1-1 1,1 1-1,0 0 0,0-1 1,0 1-1,0-1 1,0 1-1,1-1 0,-1 1 1,1-1-1,0 0 1,0 0-1,-1 0 0,1 0 1,0 0-1,1 0 0,-1-1 1,0 1-1,0 0 1,1-1-1,-1 0 0,1 0 1,-1 0-1,1 0 1,0 0-1,-1 0 0,1-1 1,0 1-1,0-1 1,-1 0-1,1 0 0,0 0 1,0 0-1,-1 0 1,1 0-1,0-1 0,0 1 1,-1-1-1,1 0 0,0 0 1,2-2-1,12-9-1700,-1 0 1,0-2-1,-1 0 0,19-23 0,-12 14-2260,22-23-7228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21.5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89 8196,'0'0'13942,"0"-1"-13923,0 1 0,-1 0 0,1 0 0,0-1 0,0 1 0,-1 0 0,1-1 0,0 1 0,0 0 0,0-1 0,0 1 0,-1 0-1,1-1 1,0 1 0,0 0 0,0-1 0,0 1 0,0 0 0,0-1 0,0 1 0,0-1 0,0 1 0,0 0 0,0-1 0,0 1 0,0 0 0,1-1 0,-1 1 0,0 0 0,0-1 0,0 1-1,0 0 1,1-1 0,-1 1 0,0 0 0,0-1 0,0 1 0,1 0 0,11-13 209,0 1 0,17-13-1,-19 17-109,-8 5-46,1 1 0,-1 1 0,0-1 0,1 0 0,-1 0 0,1 1 0,0-1 0,4-1 0,-6 3-29,-1 0 0,0 0 0,1 0 0,-1 0 0,0 0 0,1 0 0,-1 0 0,0 0 0,1 1 0,-1-1 0,0 0 0,1 0 0,-1 0 1,0 0-1,1 0 0,-1 1 0,0-1 0,1 0 0,-1 0 0,0 0 0,0 1 0,1-1 0,-1 0 0,0 0 0,0 1 0,0-1 0,1 0 0,-1 1 0,3 18 1081,-3 30-80,1 30 93,-16 131 0,10-138-966,5-70-198,0-29-7077,0 6 1910,0-10-2727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21.8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9428,'0'0'11085,"26"12"-9350,83 42-71,-102-50-1444,0 0 0,1 0-1,-2 1 1,1 0 0,-1 0-1,0 1 1,0 0 0,0 0-1,-1 1 1,0-1 0,0 1-1,0 0 1,-1 0 0,4 11 0,-4-6 132,0 1 1,-1 0 0,-1 0 0,0 0 0,-1 0 0,-1 22 0,0-22-134,-2 0 1,0 0 0,0-1 0,-1 1-1,-1-1 1,0 0 0,0 0 0,-12 20 0,-2 0 298,-38 51 0,28-49-480,-60 58-1,88-92-38,-15 11-2594,11-31-3535,4 13 4755,-1-35-8325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02.9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370 138 1297,'0'0'21364,"-3"-5"-19480,2 3-1813,-1-2 360,-1 0 0,1 0 0,-1 0 1,0 1-1,0-1 0,0 1 0,0 0 0,-1 0 1,-5-5-1,-18-7 540,11 5-784,0 0 0,0 2-1,-35-13 1,32 15-190,0 0 0,-1 2 0,1 0 0,-1 1-1,-24 0 1,41 3 6,-1-1-13,0 1 0,0 0 0,0 1 0,0-1 0,0 0 0,0 1 0,0 0 1,-8 3-1,11-3 0,-1 0 0,1 0 0,0 1 0,0-1 0,-1 0 1,1 1-1,0-1 0,0 1 0,0 0 0,1-1 0,-1 1 1,0 0-1,1-1 0,-1 1 0,1 0 0,-1 0 0,1-1 1,0 1-1,0 0 0,0 0 0,0 0 0,0 0 0,0 2 1,0 9-40,0-5 42,-1 0 0,1 0 0,0 0 0,1 0 0,0 0 0,0 0 1,1 0-1,0 0 0,1 0 0,-1 0 0,1-1 0,8 15 0,16 13 58,54 55-1,-11-12 14,-65-72-30,0 0-1,-1 0 1,0 0-1,-1 1 1,0 0-1,1-1 1,-2 1-1,1 0 1,-1 1-1,0-1 1,-1 0-1,0 0 1,0 1-1,0-1 1,-1 1-1,0-1 1,-2 8-1,1-13 8,0 0-1,0-1 1,0 1-1,-1 0 1,1-1-1,0 1 1,-1-1-1,0 0 1,1 0-1,-1 1 1,0-1-1,1 0 0,-1 0 1,0 0-1,0-1 1,0 1-1,0 0 1,-2 0-1,-45 11 455,39-10-449,-11 2-19,0-2 0,0 0 1,-30-3-1,21 1-613,28 0-124,2-3-17,-1 0 0,1-1 0,-1 1 0,1 0 0,0-1 1,1 1-1,-1 0 0,1 0 0,-1-1 0,1 1 0,0 0 0,2-5 0,21-24-7610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03.3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0 5843,'0'0'14364,"-1"21"-11681,0 66-457,1-82-2090,0 0 1,1 0 0,-1 0 0,1 0 0,0 0 0,1-1 0,-1 1 0,1-1 0,0 1 0,0-1-1,0 1 1,1-1 0,0 0 0,0 0 0,0 0 0,0 0 0,0-1 0,1 1 0,-1-1 0,1 0 0,0 0-1,0 0 1,0-1 0,1 1 0,-1-1 0,1 0 0,6 2 0,-4-2-130,-1 0 0,1-1 0,0 1 0,0-1 0,0-1-1,0 1 1,0-1 0,1-1 0,-1 1 0,0-1 0,0 0 0,-1-1 0,1 0 0,0 0 0,0 0 0,8-5 0,95-69-253,-108 75 300,-2 19 180,-1-11-82,0 0 0,1 0 0,0-1 0,1 1 0,-1 0 0,1 0 0,1-1 0,-1 1-1,1-1 1,0 1 0,1-1 0,0 0 0,0 1 0,4 6 0,0-4-62,-7-8-251,1 0 0,-1 0 0,1 0 0,0-1 0,-1 1 0,1 0 1,0 0-1,0-1 0,0 1 0,-1 0 0,1-1 0,0 1 0,0-1 0,0 1 0,0-1 0,0 0 0,0 1 0,0-1 0,0 0 0,1 1 0,23 10-10556,-6-10 1724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03.6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168 1 9700,'0'0'15335,"-24"18"-13779,-76 62-297,97-77-1193,-1-1 0,1 1 0,0 1 0,-1-1 0,1 0-1,1 1 1,-1-1 0,0 1 0,1 0 0,0 0 0,0 0 0,0 0 0,1 1 0,-1-1-1,1 0 1,0 1 0,0-1 0,0 0 0,1 1 0,-1-1 0,1 1 0,0 0 0,1-1-1,0 5 1,0 13 13,-1-21-82,0 1 0,0 0 0,1 0 0,-1 0 1,0-1-1,1 1 0,-1 0 0,1 0 0,0-1 0,-1 1 0,1 0 0,0-1 0,0 1 0,0-1 0,0 1 0,0-1 0,1 1 0,-1-1 1,0 0-1,1 0 0,1 2 0,1-1 4,0 0 1,0 0 0,0 0-1,0 0 1,1-1 0,-1 0-1,0 1 1,8-1 0,8 1-259,0-1-1,0-1 1,21-3 0,-39 3 193,5-1-542,1 0 0,0-1 0,-1 0 0,1 0 0,-1-1 0,0 0 0,0 0 0,0 0-1,0-1 1,6-5 0,30-23-6866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8.3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0 217 3201,'0'0'15416,"10"-41"-14472,10 14-192,6 0-416,4 7-320,-10 0-16,0 6-48,-5 1-400,5-1-624,0-6-625,0 6-1521,-5 7-1872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04.2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43 0 11541,'0'0'9020,"-6"24"-7382,-17 80 358,18-75-1256,1 0 1,1 1-1,2-1 0,3 38 1,-1-6-340,-1-60-403,0-1-1,0 1 1,0 0-1,0 0 1,-1-1-1,1 1 0,0 0 1,1 0-1,-1-1 1,0 1-1,0 0 1,0-1-1,0 1 1,0 0-1,1 0 1,-1-1-1,0 1 0,1 0 1,-1-1-1,0 1 1,1-1-1,-1 1 1,1 0-1,-1-1 1,1 1-1,-1-1 1,1 1-1,0-1 0,-1 1 1,1-1-1,0 0 1,-1 1-1,1-1 1,0 0-1,-1 0 1,1 1-1,0-1 1,0 0-1,-1 0 0,1 0 1,0 0-1,-1 0 1,1 0-1,0 0 1,0 0-1,-1 0 1,1 0-1,0 0 1,0 0-1,-1-1 0,1 1 1,0 0-1,-1-1 1,1 1-1,0 0 1,-1-1-1,2 0 1,6-3-36,0-1 1,0-1-1,12-9 1,-13 9 100,-3 3-57,0 0 0,1 1 0,-1-1 0,1 1 0,0 0 0,7-2 0,-11 3-8,0 1 1,1-1 0,-1 1-1,0 0 1,0 0 0,1 0-1,-1-1 1,0 1 0,1 0-1,-1 1 1,0-1-1,0 0 1,1 0 0,-1 1-1,0-1 1,0 0 0,1 1-1,-1-1 1,0 1 0,0 0-1,0-1 1,0 1-1,0 0 1,0 0 0,0-1-1,0 1 1,0 0 0,0 0-1,0 0 1,0 0 0,-1 0-1,2 2 1,18 46 551,-14-34-169,0 0 1,1-1-1,16 27 0,-21-39-377,0 0 0,-1-1 0,1 1-1,0-1 1,0 0 0,1 0-1,-1 1 1,0-1 0,0-1-1,1 1 1,-1 0 0,0 0-1,1-1 1,-1 0 0,1 1-1,-1-1 1,5 0 0,-1 0-10,1 0-1,0-1 1,0 0 0,0 0 0,9-3 0,-3-2-23,-1 0 1,1-1-1,-1 0 1,-1-1-1,1-1 0,-1 0 1,18-19-1,7-4-225,-21 20 78,0-1-1,0 0 1,-1-1-1,-1-1 1,-1 0 0,0-1-1,0 0 1,9-20 0,-20 35 170,0-1 1,-1 1 0,1-1 0,-1 1 0,1 0 0,-1-1-1,1 1 1,-1-1 0,0 1 0,0-1 0,0 1 0,0-1-1,0 1 1,0-1 0,-1-1 0,1 2 39,0 0 0,-1 1 0,1-1 0,0 0 0,-1 1 0,1-1 0,-1 1 0,1-1 0,-1 0 0,0 1 0,1-1 0,-1 1 0,1 0 0,-1-1 0,0 1 0,1-1 0,-1 1 1,0 0-1,1 0 0,-1-1 0,-1 1 0,-2-1 69,0 1 0,0 0 1,0 0-1,-1 0 0,1 0 1,0 1-1,0 0 0,0 0 1,-5 1-1,5 0-53,-1-1-1,0 1 1,1-1 0,0 1-1,-1 1 1,1-1 0,0 1 0,0-1-1,0 1 1,1 0 0,-1 1-1,1-1 1,0 1 0,0-1 0,0 1-1,0 0 1,0 0 0,1 0-1,0 0 1,0 1 0,0-1-1,0 1 1,1-1 0,-1 1 0,1 0-1,0 5 1,1 2-4,-1-7-30,1 0 1,-1 0 0,1 0 0,0 0 0,1 0 0,-1 0 0,1 0 0,0 0 0,1 0 0,-1 0 0,1 0 0,0 0 0,0-1 0,0 1-1,1-1 1,-1 0 0,1 0 0,0 1 0,5 4 0,5 2-31,1-1 1,0 0-1,0 0 1,1-2-1,0 0 0,0 0 1,1-2-1,0 0 0,0 0 1,0-2-1,1 0 0,0-1 1,-1 0-1,1-2 1,0 0-1,0-1 0,31-3 1,-25-2-344,-11-1-2969,-8-15-21610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06.6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9861,'0'0'15511,"24"13"-14439,-14-13-416,0 0-496,-1 0-95,1 0-65,0 0-2306,-5 7-4128,-5 6-7621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06.8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6611,'0'0'19849,"77"0"-19705,-62 0-144,-6 0-1553,6 0-2977,-5 6-3457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07.3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73 24 8324,'0'0'11240,"-6"19"-9562,-2 3-1365,-30 103 2522,34-106-2142,0 0-1,1 0 0,0 0 0,2 1 0,1 24 1,0-43-671,0 1-1,0-1 1,1 1 0,-1 0 0,0-1-1,1 1 1,-1-1 0,1 1 0,0-1 0,-1 1-1,1-1 1,0 0 0,0 1 0,0-1-1,0 0 1,0 0 0,0 0 0,0 1 0,1-1-1,-1 0 1,0 0 0,1-1 0,-1 1-1,0 0 1,1 0 0,-1-1 0,1 1 0,0-1-1,-1 1 1,1-1 0,-1 0 0,1 1-1,-1-1 1,1 0 0,0 0 0,-1 0 0,1 0-1,1-1 1,3 0-5,0 0-1,0 0 0,0 0 1,0-1-1,0 0 1,-1 0-1,1-1 1,-1 0-1,7-3 1,4-6 32,-1-1 0,0 0 0,-1-1 0,21-25 0,-27 30-36,0-2 1,-1 1 0,0-1-1,-1 0 1,0-1 0,-1 1-1,0-1 1,4-17 0,-8 23 10,1 1 0,-1-1 1,-1 0-1,1 0 0,-1 0 1,0 0-1,0 0 0,-1 0 1,0 0-1,0 0 0,-3-9 1,2 12-6,1 0 1,-1 0-1,0 0 1,-1 0-1,1 0 1,0 1-1,-1-1 1,1 1 0,-1-1-1,0 1 1,0 0-1,0 0 1,0 0-1,0 1 1,-1-1-1,1 1 1,0 0 0,-1 0-1,-5-1 1,-8-2 113,-1 1 1,0 1 0,1 0 0,-1 2-1,-27 1 1,-29 1 69,73-2-581,27 0-15310,2 0 8592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07.6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127 0 6659,'0'0'15303,"-8"23"-13900,-88 246 3221,90-250-4237,1 0 0,1 1-1,1 0 1,1 0 0,0 35 0,2-52-385,0-1 1,0 1-1,0 0 1,0-1-1,0 1 1,1-1-1,-1 1 1,1 0-1,0-1 1,0 1-1,0-1 1,0 0-1,0 1 0,1-1 1,-1 0-1,1 0 1,-1 1-1,1-1 1,0 0-1,0-1 1,0 1-1,0 0 1,0 0-1,0-1 1,0 0-1,0 1 1,1-1-1,-1 0 0,1 0 1,-1 0-1,1 0 1,-1-1-1,1 1 1,0-1-1,-1 1 1,1-1-1,-1 0 1,1 0-1,3 0 1,16 0-1,-15 1-413,-1-1 0,1 0 0,0 0 0,0 0 1,0-1-1,0 0 0,0 0 0,-1-1 0,1 0 1,0 0-1,8-5 0,47-31-11056,-32 19 1279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08.1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98 11109,'0'0'14113,"1"-5"-13630,0 1-471,1 0 0,0-1 0,-1 1 0,1 1 0,1-1-1,-1 0 1,1 0 0,-1 1 0,1-1 0,0 1 0,0 0 0,1 0 0,5-5-1,-2 3 7,1 0-1,-1 0 1,1 1-1,0 0 0,-1 0 1,16-5-1,-22 9-11,-1 0-1,1 0 1,-1 0 0,1 0-1,-1 0 1,1-1 0,-1 1-1,1 0 1,-1 1-1,1-1 1,-1 0 0,1 0-1,-1 0 1,1 0 0,-1 0-1,0 0 1,1 0-1,-1 1 1,1-1 0,-1 0-1,1 0 1,-1 1 0,0-1-1,1 0 1,-1 1-1,0-1 1,1 0 0,-1 1-1,0-1 1,1 1 0,-1-1-1,0 0 1,0 1-1,0-1 1,1 1 0,-1-1-1,0 1 1,0-1 0,0 1-1,0-1 1,0 1-1,0-1 1,0 1 0,0-1-1,0 0 1,0 1-1,0-1 1,0 1 0,0-1-1,0 1 1,0-1 0,-1 1-1,1-1 1,0 1-1,0-1 1,-1 1 0,1 3 92,0 38 850,1 34 278,-4-1 0,-14 95 0,15-157-1187,0 1 0,1-1-1,0 20 1,1-32-106,3-28-3659,-3 24 3221,0-1 0,0 1 1,1-1-1,-1 1 1,1-1-1,0 1 0,1-5 1,20-25-6604,7 0-3929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08.3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117 0 9508,'0'0'13140,"20"12"-11358,62 42-245,-74-47-1263,0 0 0,-1 0 0,1 1 0,-1 0 0,-1 0 0,1 1 0,-2 0 0,1 0 0,-1 0 0,0 1 0,-1-1 0,0 1 0,4 17 0,-4-14-39,0 0 5,0 0 0,-1 0-1,0 1 1,0 15 0,-2-25-195,-1 0-1,0 0 1,0 0-1,0 0 1,-1 0 0,1 0-1,-1 0 1,0 0-1,0 0 1,0 0-1,-1 0 1,1-1 0,-1 1-1,0-1 1,0 1-1,-1-1 1,1 0-1,-4 5 1,-20 13-83,-1-1 1,-1-1-1,-39 19 1,-2-2-3556,27-14-1455,-2-1-3998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0.4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6275,'0'0'15108,"0"7"-13894,0-5-1144,0 0 1,0 0-1,1 0 0,-1 0 1,0 0-1,1 0 0,-1 0 1,1 0-1,0 0 1,-1 0-1,1-1 0,0 1 1,0 0-1,0 0 0,0-1 1,3 4-1,0-2 135,0 0-1,1 1 1,-1-2-1,1 1 1,0 0-1,10 3 1,-4-2 53,1 0 0,-1-1 0,1 0 0,0-1 0,0-1 0,18 1 0,16-1-7358,-33-1 2768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0.8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5234,'21'89'5963,"-15"-50"2694,-6-5-6049,-1-2-1200,24 155 3305,-8-85-3480,-10-45-812,-3-31-334,1 0 0,1 0 0,15 49 0,-14-54-133,-5-20-309,-10-1-7718,-13 0 7788,11-1 4073,21-1-640,23-2-2126,-24 5-1013,-1-1 1,1 0-1,-1-1 0,0 1 0,1-1 0,-1-1 0,0 0 0,0 0 0,0 0 0,0-1 1,10-4-1,58-39-1725,-25 15-6506,-30 22-145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1.2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0 4290,'0'0'20753,"-2"25"-19411,1-2-1131,-6 71 1781,8 109-1,-1-202-1990,0 0-1,0 0 1,-1 0 0,1 1-1,1-1 1,-1 0-1,0 0 1,0 0-1,0 0 1,0 0 0,1 0-1,-1 0 1,0 0-1,1 0 1,-1 0-1,1 0 1,-1 0 0,1-1-1,0 1 1,-1 0-1,1 0 1,0 0-1,0-1 1,-1 1-1,1 0 1,0-1 0,0 1-1,0 0 1,0-1-1,0 0 1,0 1-1,1 0 1,0-6-102,35-137-1502,-11 48 730,-22 81 755,6 38 1020,-3-4-601,0-2 0,1 1 1,0-1-1,2 0 0,1-1 0,0 0 0,14 17 0,-24-34-290,19-2-13913,-6-5 6407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9.4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1 191 8756,'0'0'14719,"1"-4"-14260,2-4-414,0-1 0,0 1 0,1 0 0,0 0 0,1 0 0,7-10-1,40-46-220,-30 38-256,-19 23 378,-2 1-11,0 0 0,1 0 0,-1 1 0,1-1 0,0 0 0,-1 0 0,1 1 0,0-1 0,0 1 0,0 0 0,0-1 0,0 1 0,0 0 0,0 0 0,0 0 0,1 1 0,-1-1 1,3 0-1,0 11-13,1 60 2498,-5 122 0,-3-93-1961,2 16-427,0-113-160,11-16-11246,-6 0 3675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1.4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8612,'0'0'15831,"15"112"-13606,-11-73-608,1 1-609,0-14-447,-5-13-449,10-13-112,0-13-3746,-6-20-720,1-6-1633,-5-14-3761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1.6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151 164 12982,'-150'-144'11013,"159"144"-10693,16 0-64,4 0 112,5-6-224,0-1-144,0 7-448,9-6-2081,-4 6-1457,0 0-1904,-5 0-3123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2.2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72 720,'0'0'14783,"9"0"-12593,72 1 1616,135-3 1550,-194-1-5229,0-1 0,0-1 0,0 0 0,0-2 0,30-14 0,13-4-3311,-60 24 773,-9 21-18747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2.4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8500,'0'0'11936,"1"27"-9964,-1 7-1333,1 4 263,1 0 0,9 48 0,-7-55-228,-3-17-512,1 0-1,0-1 1,1 1 0,0 0-1,1-1 1,1 0 0,0 0-1,9 16 1,-14-31-2336,0 2 2029,0 0 0,0 0 0,0 0 0,5-15-10254,-5 12 9204,0-21-5040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2.6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10101,'0'0'12693,"92"20"-11988,-62-20-385,-6 0-224,5 0-96,-10 0-1809,1 0-3777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2.8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10325,'0'0'12758,"0"112"-10806,0-79-783,0-1-833,5 1-256,5-13-80,-6-1-1120,11 1-2210,0-13-3153,9-7-3457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3.2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200 0 9588,'0'0'8378,"-24"22"-5086,-75 74-1331,91-87-1660,0 1 0,0-1 0,0 1 0,1 1 1,1-1-1,0 1 0,0 1 0,-4 11 0,9-19-205,-1 0 9,0 1 0,1 0 0,0 0 0,0 0 0,0 0 0,1 0-1,-1 0 1,2 6 0,-1-7-104,5-3-188,2-1 96,0-2-1,0 1 1,0-1 0,0 0 0,0 0-1,0-1 1,-1 0 0,1 0-1,-1-1 1,0 1 0,0-1 0,7-7-1,15-12-734,29-32 1,-39 37 195,-9 9 351,-3 3 71,-1 0 0,1 1-1,0 0 1,0 0 0,1 0-1,13-7 1,-20 12 223,0 0 1,1 0-1,-1 0 1,0 0-1,1 0 1,-1 0-1,0 0 1,1 0-1,-1 0 1,0 0-1,1 0 1,-1 0-1,0 0 1,1 0-1,-1 0 1,0 1-1,1-1 1,-1 0-1,0 0 1,1 0-1,-1 0 1,0 1-1,0-1 1,1 0-1,-1 0 1,0 1-1,0-1 1,1 0-1,-1 0 1,0 1-1,0-1 1,0 0-1,0 1 1,0-1-1,1 0 1,-1 1-1,5 15 873,-4-11-559,3 8 500,-1-2-150,1 0-1,-1 0 0,2-1 0,8 15 1,-11-21-810,3 3-1387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3.4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1 13398,'0'0'2817,"-14"138"2578,14-60-2882,0-6-496,0-13-512,0-13-929,0-13-320,4-13-176,-4-7-80,0-7-272,5-6-4242,0 7 560,5-7-5762,0 0 2032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3.6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34 7555,'0'0'13575,"30"0"-13271,-6 6-16,5-6-256,5 0-32,0-13-912,0 0-1602,-5 7-2336,-14-1-3586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3.9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7059,'0'0'14295,"0"137"-12406,0-104-561,5-7-575,0-6-433,4 6-224,-9-6-80,10-7-16,-5 0-224,0-6-641,0-1-751,-5 1-529,9-7-5123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0:59.6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4594,'0'0'14087,"10"122"-13559,-10-108-368,0-1-160,0-6-128,0 0-1745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4.3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188 0 9957,'0'0'12651,"-25"12"-11440,-75 41-277,96-51-854,-1 1 0,1 0 0,-1-1 1,1 2-1,0-1 0,1 0 0,-1 1 0,0 0 1,1 0-1,0 0 0,0 0 0,0 0 0,0 1 1,-2 6-1,3-5-33,1 0-1,0 0 1,0 1 0,1-1 0,0 0-1,0 0 1,0 0 0,2 7-1,-1-3-69,0-7 15,-1 1 0,1-1 0,0 1 0,0-1 0,0 0 0,1 0 0,-1 0 0,1 0 0,-1 0 0,1 0-1,0 0 1,5 5 0,34 28-40,-12-12 28,-12-9-2,-6-6 0,-1 1 0,17 20 0,-24-26 21,-1 0 0,1 0 0,-1 0-1,0 0 1,0 1 0,0-1 0,-1 0-1,0 1 1,0-1 0,0 1-1,0 0 1,0 8 0,-1-11 18,0-1 0,-1 1 0,1-1 0,0 1 0,-1 0-1,1-1 1,-1 1 0,0-1 0,1 1 0,-1-1 0,0 1 0,0-1 0,0 0 0,0 1 0,0-1 0,0 0 0,0 0-1,-1 0 1,1 0 0,0 0 0,-1 0 0,1 0 0,-1 0 0,1-1 0,0 1 0,-1 0 0,-2 0 0,-5 2 74,0-1 1,0 0-1,-16 1 1,14-2-22,5 0-133,0 0 0,0-1 0,0 0 1,0 0-1,0 0 0,-12-3 0,16 3-96,0-1 0,1 1 0,-1-1-1,1 0 1,-1 0 0,1 0-1,0 0 1,-1 0 0,1 0 0,0 0-1,-1 0 1,1-1 0,0 1-1,0 0 1,0-1 0,0 1 0,1-1-1,-1 1 1,0-1 0,0 1 0,1-1-1,-1 1 1,1-1 0,0 0-1,-1 1 1,1-1 0,0 0 0,0-2-1,-1-29-4250,1-11-2334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4.5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6339,'0'0'15831,"29"7"-15463,-5-7-304,5 0-64,0 0-992,5 0-1905,-9 0-2546,-16 0-5058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4.6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0 8132,'0'0'9844,"-30"138"-7987,30-99-576,0-6-913,0-14-368,0 1-176,15-13-1329,9-7-1888,5 0-2130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5.2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1 401 6547,'0'0'5082,"22"-18"-3123,12-7-1350,0-1 519,54-51 0,-77 66-879,0 0 0,0-1 0,-1-1 1,-1 0-1,0 0 0,0-1 0,-2 0 0,0-1 1,6-16-1,-13 30-80,1 0 1,-1-1-1,1 1 1,-1 0-1,0-1 1,0 1-1,0 0 1,0-1-1,0 1 1,0 0-1,0-1 1,0 1-1,0 0 1,0-1-1,-1 1 1,1 0 0,-1 0-1,0-2 1,1 3-82,-1-1 1,1 1 0,-1 0-1,0-1 1,1 1 0,-1 0-1,1-1 1,-1 1 0,0 0-1,1 0 1,-1 0 0,1 0-1,-1 0 1,0 0 0,1 0 0,-1 0-1,0 0 1,1 0 0,-1 0-1,0 0 1,1 0 0,-1 0-1,1 1 1,-1-1 0,0 1-1,-4 1 112,0 0-1,0 1 1,0 0-1,1 0 1,-1 0-1,-7 8 1,-3 6-20,0 1 0,0 0 0,2 1 0,-19 35 0,27-44-71,0-1 0,1 0 0,0 1 0,1 0-1,0 0 1,1 0 0,0 0 0,1 0 0,0 1 0,0-1 0,1 0 0,0 1 0,3 12 0,-3-21-108,1 1 1,0-1-1,0 1 0,0-1 1,1 1-1,-1-1 0,0 0 1,1 0-1,0 0 0,-1 1 1,1-1-1,0-1 0,0 1 1,0 0-1,0 0 0,1-1 1,-1 0-1,0 1 0,1-1 1,-1 0-1,4 1 0,-2 0-55,0-1-1,-1 0 1,1-1-1,0 1 1,-1-1-1,1 1 1,0-1-1,-1 0 1,1-1-1,0 1 0,0-1 1,-1 1-1,1-1 1,-1 0-1,7-3 1,-3 0-168,0 0 0,-1 0 1,1-1-1,-1 0 0,0 0 0,-1-1 1,9-9-1,33-51-1986,-27 36 897,75-118-6237,-91 142 7229,5-8 63,-9 14 322,1 1 0,-1-1 0,1 0 0,-1 1 0,0-1 0,1 0 0,-1 1 0,0-1 0,0 1-1,1-1 1,-1 0 0,0 1 0,0-1 0,0 1 0,1-1 0,-1 1 0,0-1 0,0 1 0,0-1 0,0 1 0,0-1 0,0 1 0,0-1 0,0 1 0,0-1 0,0 0-1,0 1 1,0-1 0,0 1 0,-1-1 0,1 1 0,0 0 0,-1 50 3485,0-9-1439,1 0-1,2 0 1,13 69 0,-15-110-2105,0-1-1,0 0 1,0 1 0,0-1 0,1 1 0,-1-1 0,0 0 0,0 1 0,0-1 0,0 0 0,1 1 0,-1-1 0,0 0-1,0 0 1,1 1 0,-1-1 0,0 0 0,0 0 0,1 1 0,-1-1 0,0 0 0,1 0 0,-1 0 0,0 1 0,1-1 0,-1 0-1,1 0 1,-1 0 0,0 0 0,1 0 0,-1 0 0,0 0 0,1 0 0,-1 0 0,1 0 0,13-10-88,27-49-157,50-96 1,-45 60-2380,-23 40-1689,-11 3-2457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7.2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69 0 4514,'0'0'16845,"-6"15"-15327,-8 25-722,1 1 0,3 0 0,1 1 0,2 0 0,-2 56 0,9-45-471,0-53-327,0 1-1,0 0 1,0-1-1,1 1 1,-1-1 0,0 1-1,1-1 1,-1 1-1,0-1 1,1 1 0,-1-1-1,1 1 1,-1-1-1,1 0 1,-1 1-1,1-1 1,-1 0 0,1 1-1,-1-1 1,1 0-1,-1 1 1,1-1 0,-1 0-1,1 0 1,0 0-1,-1 0 1,1 0-1,-1 0 1,1 0 0,0 0-1,-1 0 1,1 0-1,0 0 1,-1 0 0,1 0-1,-1 0 1,2-1-1,18-3-121,-10-3 92,0 0 1,0-1-1,-1 0 0,0-1 1,-1 0-1,0-1 0,0 0 1,8-13-1,6-6-115,32-36-469,-54 64 618,0 1 1,0 0 0,0-1-1,0 1 1,0 0 0,0 0-1,1-1 1,-1 1 0,0 0-1,0 0 1,0-1-1,0 1 1,1 0 0,-1 0-1,0 0 1,0-1 0,1 1-1,-1 0 1,0 0 0,0 0-1,1 0 1,-1 0 0,0-1-1,1 1 1,-1 0 0,0 0-1,0 0 1,1 0 0,-1 0-1,0 0 1,1 0 0,-1 0-1,0 0 1,0 0 0,1 0-1,-1 0 1,0 0 0,1 0-1,-1 0 1,0 1 0,0-1-1,1 0 1,-1 0 0,0 0-1,0 0 1,1 1 0,5 17 174,-3 25 308,2 22 230,-5-64-774,10-15-14655,-6-5 7162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7.5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0 7619,'0'0'7649,"0"20"-4453,1 33-1593,-6 206 5847,4-238-7564,7-29-969,5-10 671,-1 1 198,2 1-1,1 0 1,0 1 0,0 1-1,20-16 1,-30 27 180,-2 2 27,0 1 0,-1-1 1,1 0-1,0 1 0,0-1 1,0 1-1,0-1 0,0 1 0,0 0 1,-1-1-1,1 1 0,0 0 1,0 0-1,0 0 0,0-1 1,0 1-1,0 0 0,0 0 1,0 0-1,0 1 0,1-1 1,0 0 45,-1 1 0,0-1 0,1 1 0,-1-1 0,0 1 0,0 0 0,0 0 0,0-1 0,1 1 0,-1 0 1,0 0-1,0 0 0,-1 0 0,1 0 0,0 0 0,0 0 0,0 1 0,-1-1 0,1 0 0,-1 0 0,1 0 1,-1 1-1,1-1 0,-1 0 0,0 1 0,1 1 0,7 15 626,-1-9-528,0 1 0,1-2-1,0 1 1,1-1 0,0 0-1,11 7 1,17 3-8124,-17-11-947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8.1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177 1 4210,'0'0'17621,"-23"26"-16089,-74 86 124,90-103-1415,0 0-1,0 1 0,1-1 0,0 1 0,1 0 1,-5 13-1,8-15-102,1 0 0,-1 0-1,1 0 1,1 0 0,0 14 0,0-16-125,0-6-21,0 1 1,0 0-1,0-1 1,0 1-1,0-1 1,0 1 0,0 0-1,0-1 1,0 1-1,1-1 1,-1 1 0,0-1-1,1 1 1,-1-1-1,0 1 1,1-1-1,-1 1 1,0-1 0,1 1-1,-1-1 1,1 1-1,-1-1 1,1 0-1,-1 1 1,1-1 0,-1 0-1,1 0 1,-1 1-1,1-1 1,-1 0 0,1 0-1,0 0 1,-1 0-1,2 1 1,20-3-411,-14-1 264,-1 0-1,0 0 1,0-1 0,0 0-1,0 0 1,-1 0 0,0-1 0,1 0-1,-2 0 1,1-1 0,6-7-1,11-15-826,20-31-1,-41 56 881,16-21-554,-9 12 351,0 1-1,-1-2 1,-1 1 0,1-1-1,-2 0 1,7-19-1,-16 59 5288,4 33-2802,0 24-1138,-26 151 1328,-2 26-1317,26-239-1016,-2 44 14,-3-1 1,-17 74-1,23-137-47,-1 0 0,1 0 0,-1 0 0,1-1 0,-1 1-1,0 0 1,0-1 0,0 1 0,0 0 0,0-1 0,0 1 0,0-1 0,0 0 0,-1 1 0,1-1 0,0 0 0,-1 0-1,1 0 1,-1 0 0,0 0 0,1 0 0,-4 1 0,0-1 44,0 0 1,0 0-1,-1-1 0,1 1 1,0-1-1,-7-1 0,-5 0 59,14 1-105,-1 0 1,1 0 0,0 0 0,0-1 0,-1 0 0,1 1 0,0-1-1,0 0 1,0-1 0,0 1 0,0 0 0,0-1 0,0 0 0,1 0-1,-1 0 1,1 0 0,-4-3 0,2 0 3,1 1 0,-1-1 0,1 0 0,1 0 0,-1 0 0,1 0-1,0 0 1,0-1 0,-2-7 0,1-3 4,1 0 0,0-1-1,1 1 1,1 0 0,0 0-1,4-23 1,-2 27-11,1 1 0,1-1 0,0 1 0,0 0 0,1 0 0,10-15 0,43-61 0,-42 67-1350,1 1 1,0 0-1,2 1 1,28-21-1,89-52-10660,-87 60-430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8.6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6467,'0'0'13286,"9"6"-12326,-4-6-111,5 7-545,-5-7-240,0 0-64,4 6-448,-4 1-1873,-5 0-2850,10 6-3072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18.8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11189,'0'0'13334,"0"6"-13334,0 1-16,5-7-848,4 6-2546,1 7-3249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0:25.3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257 54 7732,'0'0'17813,"-5"-10"-16223,3 6-1445,0 0-20,1 1 1,-1-1-1,-1 0 0,1 1 0,0 0 0,-6-6 1,7 8-98,0 0 0,0 0 0,-1 0 0,1 0-1,-1 0 1,1 1 0,-1-1 0,1 0 0,-1 1 0,1-1 0,-1 1 0,1 0 0,-1-1 0,0 1 0,1 0 0,-1 0 0,0 0 0,1 0 0,-1 0 0,1 1 0,-1-1 0,0 0 0,1 1 0,-3 0 0,-15 8 43,0 1 1,1 0-1,1 1 1,-1 0-1,2 2 1,0 0-1,0 1 0,-20 24 1,34-35-79,0-1 0,1 1 0,-1-1 0,1 1 0,0-1 1,0 1-1,0 0 0,0 0 0,0-1 0,1 1 0,-1 0 0,1 0 0,0 0 1,-1 0-1,1 0 0,1 0 0,-1-1 0,0 1 0,1 0 0,-1 0 0,1 0 1,1 2-1,0 1 2,0 0 0,1 0 0,-1 0 0,1-1 0,1 1 0,-1-1 0,1 0 0,7 9 0,52 37 78,-46-39-72,0 2-1,0 0 1,-1 0 0,14 18-1,-27-27 21,1 0 0,-1-1-1,0 1 1,0 0 0,-1 0 0,1 1-1,-1-1 1,0 1 0,-1-1 0,1 1-1,-1-1 1,0 1 0,0 0 0,-1 0-1,0-1 1,0 1 0,0 0-1,-1 0 1,-2 10 0,2-13 16,0 1 1,-1 0 0,0 0-1,1-1 1,-1 1-1,0-1 1,-1 1-1,1-1 1,-1 0-1,1 0 1,-1 0-1,0 0 1,0 0-1,0-1 1,-1 1-1,1-1 1,0 0-1,-1 0 1,0 0-1,1-1 1,-7 3-1,-2-1-163,0 0-1,0 0 1,0-1 0,-1-1-1,-21 0 1,49 27-2,-11-20 144,0 0 1,-1 1 0,0-1 0,0 1-1,-1 0 1,0 0 0,0 0 0,-1 10-1,0 79 260,-2-57-179,15 496 922,-8-240-39,-6-220-928,0-76-79,35 5-151,6-5 199,-24 0-1,0 0 1,0-2 0,0 0 0,1-1-1,-1 0 1,-1-2 0,25-7-1,-40 10-164,-1 1-1,1-1 0,0 0 0,-1 0 0,1 1 0,-1-1 1,1 0-1,-1 0 0,1 0 0,-1 0 0,1 1 0,-1-1 1,0 0-1,0 0 0,1 0 0,-1 0 0,0 0 0,0 0 0,0 0 1,0 0-1,0 0 0,0 0 0,0 0 0,0 0 0,-1 0 1,1 0-1,0 0 0,-1 0 0,1 1 0,-1-3 0,-7-15-6196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0.2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4 129 9444,'0'0'14097,"0"0"-14069,0 0 0,0 0 0,-1 0-1,1 0 1,0 0 0,0 0-1,0 0 1,0 0 0,-1-1-1,1 1 1,0 0 0,0 0-1,0 0 1,0 0 0,-1-1 0,1 1-1,0 0 1,0 0 0,0 0-1,0-1 1,0 1 0,0 0-1,0 0 1,0 0 0,0-1-1,0 1 1,0 0 0,0 0 0,0-1-1,0 1 1,0 0 0,0 0-1,0 0 1,0-1 0,0 1-1,0 0 1,0 0 0,0 0-1,0-1 1,0 1 0,0 0 0,0 0-1,0 0 1,1-1 0,-1 1-1,0 0 1,0 0 0,0 0-1,1-1 1,2-5 89,1 0 0,0 0 0,0 1 0,0-1 0,1 1 0,0 0 1,8-7-1,8-9 187,-16 16-252,-2 1-42,0 0 1,0 0-1,1 0 1,0 1 0,0-1-1,0 1 1,0 0-1,0 0 1,0 0-1,1 1 1,6-3-1,-10 5-135,0 3-251,34 170 2550,-21-93-1632,46 142-1,-52-208-715,-3-22-2534,-3-23-5380,-2 11 74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41.5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106 28 4066,'0'0'16599,"-2"-5"-15350,-5-13-35,6 14 2334,1 17-2918,12 237 1308,1 3-1251,-8 172-100,-7-206-459,4 241 523,17-248-534,1 8 107,-10 119 121,-7 137 69,-5-249-273,4-97-75,-5 141-28,-30 162 7,31-408-45,-7 202 19,-3-87 23,3-51-23,-6 33-51,13-83 29,-1 1 0,-2-1-1,-2 0 1,-16 52 0,23-90-162,0-1 0,-1 1 0,1 0 0,0-1 0,-1 1 0,1-1 0,-1 1 0,1 0 0,-1-1 0,1 1 1,-1-1-1,1 0 0,-1 1 0,1-1 0,-1 1 0,0-1 0,1 0 0,-1 1 0,0-1 0,1 0 0,-1 0 0,0 0 0,0 0 0,1 1 0,-1-1 0,0 0 0,1 0 0,-1 0 0,0 0 0,0-1 1,0 1-1,-21-9-8739,8-3 692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44.0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14 4434,'0'0'11224,"-15"13"-216,102-6-9581,257-7 350,-298-6-1675,-34 3-73,-1 1 0,1 1 0,14 0 0,-1-1-12,42-6-1,-41 3-3,45-1 0,-11 6 667,-60 27-592,15 393 897,25-155-689,-33-207-236,-1-1 1,-3 81-1,-4-122-49,1 34 37,-1 1 17,2 0 0,14 88 0,9 67 32,-12-85-58,3 73-39,9 60 0,61 286 0,-55-336 0,-28-181 0,0 0 0,-1 0 0,-3 26 0,0 2 0,1 70 0,6 198 0,-2-22 0,-5-151 0,-3 253 0,5 187 0,-10-531 0,10-54-54,0 0 1,0 0-1,0 0 0,0 0 0,0-1 1,0 1-1,0 0 0,0 0 1,-1 0-1,1-1 0,0 1 1,0 0-1,-1 0 0,1-1 0,-1 1 1,1 0-1,-1 0 0,1-1 1,-1 1-1,1-1 0,-1 1 0,1 0 1,-1-1-1,0 1 0,1-1 1,-1 0-1,0 1 0,0-1 1,1 1-1,-1-1 0,0 0 0,0 0 1,0 1-1,1-1 0,-1 0 1,0 0-1,0 0 0,0 0 0,0 0 1,1 0-1,-1 0 0,0 0 1,0 0-1,0-1 0,-1 1 1,0 1-568,0 0 1,0 0 0,1 1 0,-1-1 0,0 1-1,0 0 1,1-1 0,-1 1 0,1 0 0,0 0-1,-1 0 1,1 0 0,0 0 0,0 0 0,0 0-1,1 0 1,-2 5 0,-7 11-6265,-5 2-2674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46.0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96 54 2769,'0'0'11806,"-26"7"1624,-43 7-10629,69-14-2783,0 1-1,1 0 1,-1 0 0,0 0-1,1 0 1,-1-1-1,1 1 1,-1 0 0,1-1-1,0 1 1,-1 0 0,1-1-1,0 1 1,-1-1-1,1 1 1,0-1 0,0 1-1,0-1 1,-1 1-1,1-1 1,0 0 0,0 0-1,0 1 1,0-1 0,0 0-1,0 0 1,-1 0-1,2 0 1,39 4-18,-25-3 68,84 3 192,105-8-1,-26-2-204,-48 6-79,-131-8-555,-3-24-2397,-4 10-2121,-3-4-4404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46.8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156 75 5859,'0'0'13030,"-2"3"-11510,-50 131 2338,11-24-859,28-82-2250,1-2-101,2 0-1,-12 39 1,22-65-651,0 0 0,0 0 0,0-1-1,0 1 1,0 0 0,0 0 0,0 0 0,0 0 0,-1 0 0,1 0 0,0 0 0,0 0 0,0 0 0,0 0 0,0 0 0,0 0 0,0 0 0,0 0 0,0 1 0,0-1 0,0 0 0,0 0-1,0 0 1,-1 0 0,1 0 0,0 0 0,0 0 0,0 0 0,0 0 0,0 0 0,0 0 0,0 0 0,0 0 0,0 0 0,0 0 0,0 0 0,0 0 0,0 0 0,0 1 0,0-1-1,-2-15-209,5-29-275,9-10-489,2 0 0,36-86 0,-3 8-110,-33 105 1103,-14 26 34,1 1 0,0 0 0,0 0 0,-1 0 0,1 0 0,0-1 0,0 1 1,0 0-1,-1 1 0,1-1 0,0 0 0,0 0 0,-1 0 0,1 0 0,0 1 0,0-1 0,-1 0 0,1 0 1,0 1-1,-1-1 0,1 1 0,0-1 0,-1 1 0,1-1 0,-1 1 0,1-1 0,0 1 0,-1-1 0,0 1 0,1 0 1,23 27 234,-2 0 0,-2 1 0,0 0 0,-2 2 1,18 41-1,-16-23 20,-1 1 1,22 98-1,-32-128-530,-7-17-715,-4-10-405,-1 3 286,0 0 0,0 1 0,0-1 0,0 0 0,-1 1 0,0 0 0,1 0 1,-1 0-1,0 0 0,0 1 0,-7-4 0,-14-7-7382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47.0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34 8260,'0'0'12982,"115"0"-11878,-74 0-544,4 0-479,0 0-81,-5-13-593,0-1-2448,-15 8-4274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47.7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 0 5218,'0'0'9039,"-3"25"-7283,0 0-1272,-7 134 2254,10-112-1631,-1-5 238,8 72 0,-3-99-1454,-1-15-616,0-12-904,-3-111-10421,0 75 3723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48.3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41 12 6563,'-8'-2'-1204,"-20"-7"8193,24 9-2837,17 5-2844,30 12 26,-5-3-208,50 28 0,-86-42-1057,0 1 1,-1 0-1,1 0 0,0 0 1,-1 1-1,0-1 1,1 0-1,-1 0 1,0 1-1,1-1 0,-1 1 1,0-1-1,0 1 1,0-1-1,0 1 1,-1 0-1,1 0 0,0-1 1,-1 1-1,1 0 1,-1 0-1,1 3 1,-1-2 14,-1 0 1,1 1 0,-1-1 0,0 0 0,0 0 0,0 0-1,0 0 1,0-1 0,-1 1 0,1 0 0,-1 0 0,-3 3-1,-2 3 33,-1 0-1,0-1 0,-1 0 1,0 0-1,0-1 0,-11 7 0,-21 8 805,41-22-614,2 0-395,-1 0 86,195 8 713,-193-8-708,0 0 1,-1 1-1,1-1 0,0 0 0,-1 1 1,1 0-1,-1 0 0,1-1 0,-1 2 1,1-1-1,-1 0 0,0 0 0,0 1 0,1-1 1,-1 1-1,0 0 0,0-1 0,-1 1 1,1 0-1,0 0 0,-1 0 0,1 0 1,-1 1-1,1-1 0,-1 0 0,0 1 0,0-1 1,0 1-1,0-1 0,-1 1 0,1-1 1,-1 1-1,1 0 0,-1-1 0,0 1 1,0-1-1,0 4 0,-1 0 123,0 1 0,0-1 1,0 0-1,0 1 0,-1-1 0,0 0 0,0 0 1,-1 0-1,0-1 0,0 1 0,-4 5 0,5-8-39,0 1 1,0-1-1,-1 0 0,1-1 0,-1 1 0,0 0 0,0-1 0,0 1 0,0-1 0,0 0 0,0 0 0,-1 0 0,1-1 0,-1 1 0,1-1 1,-1 0-1,0 0 0,1 0 0,-1 0 0,-5 0 0,-134-1 1607,139-1-1668,1 1 1,-1-1-1,1 0 1,-1 0-1,1-1 1,0 1-1,-1 0 0,1-1 1,-3-2-1,-11-5-3740,0 5-9180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49.5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78 1793,'0'0'8692,"-4"-3"-6782,-12-6-200,11 7 3140,5-9-2684,0-6-4278,-4-2 15587,9 19-15580,46 0 2651,-4 1-249,84-9-1,-71 2-68,0 3-1,61 4 1,-34 0-54,42 7-27,-75 1 53,-2-1-585,-10-6-4513,-35-4-141,-1-9-3002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51.2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251 19 4210,'0'0'16656,"-10"-3"-15258,5 1-1270,-1-1 157,0 1 0,0 0 0,0 0 0,0 1 0,0 0 0,0 0 0,0 0 0,0 1 0,-1 0 0,1 0 1,0 0-1,0 1 0,-11 2 0,14-1-136,-13 3 394,2 1 1,-1 1-1,0 0 1,-18 14-1,29-18-505,0-1 0,1 1-1,0 1 1,0-1 0,0 0-1,0 1 1,0 0 0,1-1-1,0 1 1,0 0 0,0 0-1,0 1 1,0-1 0,1 0-1,0 1 1,0-1 0,0 0-1,0 1 1,1-1 0,0 7-1,-1 1-14,1 1-1,1 0 1,0-1-1,1 1 0,0-1 1,1 0-1,4 13 0,-5-21-16,0 1-1,1-1 0,-1 0 1,1 0-1,0 0 0,0 0 1,1-1-1,-1 1 0,1-1 1,0 0-1,0 0 0,0 0 1,0 0-1,0-1 0,0 0 1,1 0-1,-1 0 0,1 0 1,0-1-1,7 2 0,4 0 17,0-1 1,1-1-1,-1 0 0,1-1 0,-1-1 0,0 0 0,0-2 0,28-6 1,22-3 81,-57 11-67,-1-1-1,1 0 0,-1 0 1,1-1-1,-1 0 0,0 0 1,13-8-1,-11 10 471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52.3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80 1 1569,'0'0'9015,"-30"0"4231,20 0-13967,8 0 548,-35 1 1647,37-1-1442,0 1 1,0-1-1,0 0 0,0 0 0,0 0 0,1 0 0,-1 0 0,0 0 0,0 0 0,0 0 0,0 0 0,0 0 0,0 0 1,0 0-1,0 0 0,0 0 0,0 0 0,0 1 0,0-1 0,0 0 0,0 0 0,0 0 0,0 0 0,0 0 0,0 0 1,0 0-1,0 0 0,0 0 0,0 1 0,0-1 0,0 0 0,0 0 0,0 0 0,0 0 0,0 0 0,0 0 0,0 0 1,0 0-1,0 0 0,0 0 0,0 1 0,0-1 0,0 0 0,0 0 0,0 0 0,0 0 0,0 0 0,0 0 0,0 0 1,0 0-1,-1 0 0,1 0 0,0 0 0,0 0 0,0 0 0,0 0 0,0 0 0,0 0 0,0 0 0,0 0 0,0 0 1,0 0-1,-1 0 0,1 0 0,0 0 0,21 8 730,3-3-280,-1 0 0,2-2 0,-1-1 0,30-2 0,40 5 808,-41-2-656,83-3-1,-48-2-272,327 2-212,-410-1-149,-4 0-30,-1 1 1,0 0-1,0 0 0,0 0 0,1-1 1,-1 1-1,0 0 0,0 0 1,0-1-1,0 1 0,0 0 0,0 0 1,1-1-1,-1 1 0,0 0 0,0 0 1,0-1-1,0 1 0,0 0 1,0-1-1,0 1 0,0 0 0,0 0 1,0-1-1,0 1 0,0 0 1,-1-1-1,1 1 0,0 0 0,0 0 1,0-1-1,0 1 0,0 0 1,0 0-1,-1 0 0,1-1 0,0 1 1,0 0-1,0 0 0,-1 0 0,1-1 1,0 1-1,0 0 0,0 0 1,-1 0-1,1 0 0,0 0 0,0-1 1,-1 1-1,-18-1-3777,-9 1-4762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0.6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 7123,'0'0'16248,"-5"128"-15688,5-101-80,0 0-368,0-13-112,0-7-16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53.8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39 1 2193,'0'0'15266,"0"19"-13564,-14 286 4591,13-163-4511,0-134-1761,-3-9 263,-2-14 148,0-35-540,2-1 1,2 1 0,7-86-1,-3 124 85,0 0 0,1 0 0,0 1 0,1-1 0,0 1 0,7-13-1,-9 20 41,-1 1-1,1 0 1,0 0-1,1 0 0,-1 0 1,0 0-1,1 0 1,0 1-1,-1-1 1,1 1-1,0 0 0,0 0 1,0 0-1,1 0 1,-1 0-1,0 1 0,1-1 1,-1 1-1,1 0 1,-1 0-1,1 0 1,0 1-1,5-1 0,5 2 20,-1 0 0,0 1 0,1 1 0,-1 0-1,0 1 1,0 0 0,-1 1 0,1 0 0,-1 1-1,0 1 1,-1 0 0,0 0 0,0 1 0,0 1-1,-1 0 1,0 0 0,-1 1 0,9 12 0,-13-15 27,0 1 0,-1-1 0,0 1 0,-1 1 1,0-1-1,0 0 0,-1 1 0,0 0 0,0-1 0,-1 1 1,0 0-1,-1 0 0,1-1 0,-2 1 0,1 0 0,-2 0 1,1 0-1,-1-1 0,0 1 0,-1-1 0,0 1 0,0-1 1,-1 0-1,0 0 0,0 0 0,-1-1 0,0 0 0,0 0 1,-1 0-1,0 0 0,0-1 0,0 0 0,-9 6 0,-24 14 361,0-2-1,-74 34 0,110-57-403,-1 0-1,1 1 1,-1-1 0,0 0-1,1-1 1,-1 1-1,0-1 1,-7 0-1,10 0-16,-10 0-1501,0 0-4701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54.5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46 4786,'3'-7'23272,"23"6"-22449,-1 0-1,1-2 0,24-6 1,5 1-511,-1 2 1,1 3 0,83 5-1,-38 0-143,227-2-169,-327 0-116,0 0 0,1 0-1,-1 0 1,0 0 0,1 0 0,-1 0 0,0 0 0,0 0-1,1 0 1,-1 0 0,0 0 0,1 0 0,-1 0 0,0 0-1,1 0 1,-1 0 0,0 0 0,1 0 0,-1-1 0,0 1-1,0 0 1,1 0 0,-1 0 0,0 0 0,0-1 0,1 1-1,-1 0 1,0 0 0,0-1 0,1 1 0,-1 0 0,0 0-1,0-1 1,0 1 0,0 0 0,0-1 0,1 1 0,-1 0-1,0 0 1,0-1 0,0 1 0,0 0 0,0-1 0,0 1-1,0 0 1,0-1 0,0 1 0,0 0 0,0-1 0,0 1-1,0 0 1,0-1 0,-1 1 0,1 0 0,0 0 0,0-1-1,0 1 1,-1-1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55.0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0 4802,'-2'4'20912,"1"6"-19187,7-4-1491,0 0-1,1-1 0,0 0 1,0 0-1,1-1 1,-1 0-1,17 7 0,-24-11-232,15 1 68,-14-1-50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55.3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8436,'0'0'13673,"2"9"-11915,6 29-309,-7-36-1389,0 0 1,0 0 0,1-1 0,-1 1 0,1 0 0,-1 0 0,1-1 0,0 1-1,-1-1 1,1 1 0,0-1 0,0 0 0,0 0 0,0 0 0,0 0-1,0 0 1,0 0 0,0 0 0,1-1 0,-1 1 0,0-1 0,0 0 0,1 0-1,-1 1 1,0-2 0,4 1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5:55.5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9716,'0'0'17737,"45"95"-16985,-40-88-400,0-7-176,0 0-112,-5-14-4258,0-6-1840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6:19.3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176 109 4338,'0'0'14225,"-5"1"-12731,2 1-1395,1-1 0,-1 1 0,0-1 0,1 1 0,-1 0-1,1 0 1,-1 0 0,1 0 0,0 1 0,0-1 0,0 1 0,0-1 0,1 1 0,-1-1-1,1 1 1,-1 0 0,1 0 0,0 0 0,0 0 0,-1 5 0,-4 15 476,-6 40 0,9-42-141,-1 7 357,2 1 0,1 29 0,1-46-590,0-10-180,0-1-1,0 1 0,1 0 1,-1-1-1,0 1 1,1-1-1,-1 1 1,1-1-1,-1 1 1,1-1-1,0 1 1,0-1-1,0 0 1,0 1-1,0-1 1,0 0-1,0 0 0,0 0 1,0 0-1,0 0 1,1 0-1,-1 0 1,0 0-1,1 0 1,-1 0-1,1-1 1,-1 1-1,1-1 1,1 1-1,0 0-4,0 0 0,0-1 1,1 1-1,-1-1 0,0 0 0,0 0 0,1 0 0,-1 0 1,0-1-1,0 1 0,0-1 0,0 0 0,1 0 0,3-2 0,0-2 31,-1 1 0,1-1 0,-1 0 0,0-1 0,-1 1 0,0-1 0,1-1 0,-2 1 0,1-1 0,-1 1 0,0-1 0,0 0 0,2-10 0,5-9 79,-1-1 1,8-39 0,-13 36-40,-1 0 0,-2-1 0,-2-43 0,0 38 93,0 35-148,-1 1-1,1-1 1,0 0-1,0 1 0,-1-1 1,1 1-1,0-1 1,-1 1-1,1-1 0,0 1 1,-1-1-1,1 1 1,-1 0-1,1-1 0,-1 1 1,1 0-1,-1-1 1,1 1-1,-1 0 0,1-1 1,-1 1-1,0 0 1,1 0-1,-1 0 0,1 0 1,-2-1-1,-22-2 545,18 2-431,-6 0-57,0 1 0,0 0 0,0 1-1,-1 0 1,1 1 0,0 0 0,1 1 0,-16 6 0,6-1 48,1 1 1,0 0-1,-33 22 1,51-28-371,0 0-1,0 0 1,0 0 0,0 0 0,0 0-1,1 0 1,-1 0 0,1 0 0,0 0-1,0 1 1,0-1 0,0 1 0,0 4-1,-4 51-5009,5-32 455,0 0-1849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6:20.0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1 157 4130,'0'0'11856,"-1"8"-4220,6-12-6519,29-34-575,63-75 237,-97 112-716,1 0 1,-1 1-1,0-1 0,1 1 1,-1-1-1,1 0 1,-1 1-1,1-1 0,-1 1 1,1 0-1,-1-1 1,1 1-1,-1-1 0,1 1 1,-1 0-1,1-1 0,0 1 1,-1 0-1,1 0 1,0-1-1,0 1 0,4 10 629,-5 34-146,-1-29-123,2 81 1040,1-10-876,-14 123 1,9-187-547,1-1 0,1 31 0,1-50-94,1-32-7787,-2 21 1665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6:20.8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10 3794,'0'0'17296,"6"-1"-16696,16-2 950,42-2 1,-58 5-1317,1 0-1,-1 0 1,1 1 0,-1 0-1,0 0 1,1 0 0,-1 1-1,0 0 1,0 0 0,0 1-1,0 0 1,6 4 0,-9-6-177,-1 1 0,0 0 0,0 0 0,0 1 1,0-1-1,0 0 0,-1 1 0,1-1 0,-1 1 1,1-1-1,-1 1 0,0-1 0,0 1 0,0 0 0,0 0 1,-1 0-1,1 0 0,-1-1 0,1 1 0,-1 0 1,0 0-1,0 0 0,-2 6 0,2-2-15,0-3-13,-1 0 0,1 0 1,-1 0-1,0-1 0,-1 1 0,1 0 1,0-1-1,-1 1 0,0-1 1,0 1-1,0-1 0,0 0 0,-1 0 1,-4 5-1,-48 40 142,28-25-141,15-13-34,4-4-7,0 1 0,1 0 0,-9 11 1,15-17 10,0 1 1,-1 0-1,1-1 1,0 1-1,0 0 1,0 0 0,1 0-1,-1 0 1,0 0-1,1 0 1,-1 0 0,1 0-1,0 0 1,-1 1-1,1-1 1,0 0-1,0 0 1,1 0 0,-1 0-1,0 0 1,2 4-1,-2-5 8,1 0 0,0 0-1,0 0 1,0 0 0,0 0 0,0-1-1,0 1 1,0 0 0,0 0 0,0-1-1,0 1 1,0 0 0,0-1-1,1 1 1,-1-1 0,0 0 0,0 1-1,1-1 1,-1 0 0,0 0-1,3 0 1,33 1 321,-27-2-243,14 1-346,-6 1 361,1-1-1,25-4 1,-37 2-1217,-1 1-1,1-1 0,-1 0 1,0 0-1,0-1 0,7-3 0,3-7-7294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6:21.5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 6835,'0'0'11848,"12"0"-10474,18-1-587,12 0 1654,44 4 0,-84-2-2362,1-1-1,0 1 0,0 0 1,0 0-1,0 1 0,-1-1 0,1 1 1,0-1-1,-1 1 0,0 0 0,1 0 1,-1 0-1,0 0 0,0 0 1,0 0-1,0 1 0,0-1 0,-1 1 1,1 0-1,-1-1 0,1 1 1,-1 0-1,0 0 0,0-1 0,-1 1 1,1 0-1,0 0 0,-1 0 0,0 0 1,0 0-1,0 0 0,0 0 1,0 0-1,0 0 0,-1 0 0,1 0 1,-1 0-1,0 0 0,0 0 1,0 0-1,-1 0 0,1-1 0,-1 1 1,1-1-1,-1 1 0,-3 3 0,-22 24 98,-36 31 0,-8 7-47,82-71-275,1-2 55,0 1 0,-1 0 0,1 1 0,24-3 0,-21 6 211,-10 0-66,1 0 0,-1 0 0,1 0 0,-1 1 0,1-1 0,8 4 1,-11-3-42,-1 1 0,1-1 0,-1 1 0,0-1 1,1 1-1,-1 0 0,0 0 0,0 0 1,0 0-1,-1 1 0,1-1 0,0 0 0,-1 1 1,1-1-1,1 5 0,-1-2 57,0 0 0,1 0 0,-2 0 1,1 0-1,0 1 0,-1-1 0,0 0 0,0 1 0,-1-1 0,0 1 0,0-1 0,0 1 1,0-1-1,-1 1 0,-1 5 0,0-7-15,1 0 1,-1 0-1,0 0 1,0 0-1,0 0 0,-1-1 1,0 1-1,1-1 1,-1 0-1,0 0 1,0 0-1,-1 0 0,1 0 1,-1-1-1,1 1 1,-1-1-1,0 0 1,0 0-1,-5 2 0,-4 0-103,0-1 0,-1 0 0,1-1 0,-1 0 0,1-1 0,-1-1 0,-15 0 0,8-1-1152,5-2-831,9 1-967,-2 1-4632,0 1-1884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26.1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28 6051,'0'0'15996,"11"0"-14982,308-21 5245,-152 15-5390,-153 6-890,-13 0-24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1.0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0 149 6547,'0'0'17880,"4"-2"-17138,13-9-597,-1 0 0,-1-1 0,22-21 0,-24 20-155,1 1-1,0 0 1,1 1-1,0 1 1,20-11-1,-34 21 19,-1 1-1,1-1 0,-1 0 0,0 1 0,1-1 0,-1 1 0,1-1 0,-1 1 1,0-1-1,1 1 0,-1-1 0,0 1 0,0-1 0,1 1 0,-1-1 0,0 1 1,0 0-1,0-1 0,0 1 0,0-1 0,0 1 0,0 0 0,0-1 0,0 1 1,0-1-1,0 1 0,0-1 0,0 2 0,0 25 196,0-23-132,-1 132 2002,3 152-441,-2-279-1627,1 5-9,-1-1 1,2 0-1,0 1 1,0-1 0,6 15-1,-6-27-1552,0-11-279,-2-18-3541,0 25 3835,0-12-5233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26.4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 1 8132,'0'0'9289,"26"0"-7875,84 2-352,-105-2-962,-1 0 0,1 1-1,0-1 1,0 1 0,-1 0 0,1 0-1,0 1 1,-1-1 0,0 1 0,1 0-1,-1 0 1,0 0 0,0 1-1,0 0 1,0 0 0,0 0 0,-1 0-1,1 0 1,-1 1 0,0-1 0,0 1-1,0 0 1,-1 0 0,1 0 0,-1 0-1,0 1 1,3 7 0,-2 3 350,0 0 1,-1 0-1,-1 1 1,0-1-1,-1 0 1,-3 23-1,2-22 76,0-3-449,-1-1-1,-1 0 1,0 1-1,0-1 1,-1-1-1,-1 1 1,0-1-1,-1 0 1,0 0-1,-1 0 1,-8 10-1,-5 4 42,0-1-1,-2-1 0,-30 24 1,48-43-508,-1 0 1,1-1-1,-1 0 1,0 0-1,0 0 1,-1 0-1,1-1 1,0 0-1,-1 0 1,0 0-1,1-1 1,-1 0-1,0 0 1,-10 0-1,10-3-4540,5-9-3058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28.9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206 174 1969,'0'0'9882,"-1"-12"-7745,-7-38 200,4 41-191,0 9-1251,-4 13-220,7-11-435,-157 371 5734,154-363-5858,0 0-1,1 0 1,0 0 0,1 0 0,0 0 0,-1 19 0,3-28-148,0-4-11,1-25-184,1 0 0,2 0 0,12-46 0,32-83-1423,-30 103 1073,-9 27 342,24-67-421,-29 83 615,1 0-1,1 0 1,0 1 0,1-1-1,13-16 1,-19 27 65,-1-1 1,0 1-1,1-1 0,-1 1 1,1-1-1,-1 1 0,0 0 0,1-1 1,-1 1-1,1 0 0,-1-1 1,1 1-1,-1 0 0,1 0 1,0 0-1,-1-1 0,1 1 0,-1 0 1,1 0-1,-1 0 0,1 0 1,0 0-1,-1 0 0,1 0 1,-1 0-1,1 0 0,-1 0 1,1 0-1,0 0 0,-1 1 0,1-1 1,-1 0-1,1 0 0,-1 0 1,1 1-1,-1-1 0,1 0 1,-1 1-1,1-1 0,-1 1 0,1-1 1,-1 0-1,0 1 0,1-1 1,-1 1-1,0-1 0,1 2 1,13 30 665,-11-24-599,78 239 3211,-71-215-3059,19 53 154,6 21-370,-35-106-91,0 0 0,0 0 0,1 0 0,-1 0 0,0 0 0,0 0 0,0 0 0,0 1 0,0-1 0,0 0 0,0 0 0,0 0 0,0 0 0,0 0 0,0 1 0,0-1 0,0 0 0,0 0 0,0 0 0,0 0 0,0 1 0,0-1-1,0 0 1,0 0 0,0 0 0,0 0 0,0 0 0,0 1 0,0-1 0,0 0 0,0 0 0,0 0 0,0 0 0,0 0 0,0 1 0,0-1 0,0 0 0,-1 0 0,1 0 0,0 0 0,0 0 0,0 0 0,0 0 0,0 1 0,0-1 0,-1 0 0,1 0-1,0 0 1,0 0 0,0 0 0,0 0 0,0 0 0,-1 0 0,1 0 0,0 0 0,0 0 0,0 0 0,0 0 0,-1 0 0,1 0 0,0 0 0,0 0 0,-12-7-4914,9 5 5117,-28-21-7558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29.1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75 10277,'0'0'12870,"185"-14"-11542,-130 1-864,1-1-464,-6 0-432,-10 8-1889,-10-1-2977,-5 0-4211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29.5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7924,'0'0'8211,"0"24"-4548,1 84-995,-1-94-2245,0 1 0,2-1-1,-1 0 1,2 1 0,0-1-1,1 0 1,0-1 0,1 1-1,9 18 1,-12-26-389,-1-5-40,-1 0-1,1 0 1,-1 0 0,1 0-1,-1 0 1,1 0 0,-1 0-1,1 0 1,0 0 0,-1 0-1,1 0 1,0 0 0,0 0-1,0-1 1,0 1 0,2 1-1,-3-2-20,1 0 0,-1 0 0,1 0 0,-1 0 0,1-1 0,-1 1-1,0 0 1,1 0 0,-1 0 0,1-1 0,-1 1 0,0 0 0,1-1-1,-1 1 1,1 0 0,-1-1 0,0 1 0,0 0 0,1-1 0,-1 1-1,0 0 1,0-1 0,1 1 0,-1-1 0,0 1 0,0-1 0,0 1-1,0-1 1,11-47-1324,-9 40 1447,25-108-2075,-14 65 1706,-13 51 296,0-1 0,0 1 0,0 0 0,0-1 1,0 1-1,0 0 0,0 0 0,0-1 0,0 1 0,0 0 0,0-1 1,0 1-1,0 0 0,0-1 0,1 1 0,-1 0 0,0 0 0,0-1 1,0 1-1,1 0 0,-1 0 0,0-1 0,0 1 0,0 0 0,1 0 1,-1 0-1,0-1 0,1 1 0,-1 0 0,0 0 0,0 0 0,1 0 0,-1 0 1,0 0-1,1 0 0,-1 0 0,0 0 0,1-1 0,-1 1 0,0 0 1,1 1-1,-1-1 0,0 0 0,0 0 0,1 0 0,-1 0 0,0 0 1,1 0-1,-1 0 0,0 0 0,1 0 0,-1 1 0,0-1 0,0 0 1,1 0-1,-1 0 0,0 1 0,0-1 0,0 0 0,1 0 0,-1 1 0,14 17 705,-14-17-726,21 34 810,-16-24-454,1 0 1,0 0-1,1 0 0,1-1 1,0 0-1,0 0 0,17 15 1,-14-20-3186,8-3-5930,-9-2 1665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29.7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7764,'0'0'7648,"2"27"-4414,0 11-2242,9 99 2362,-9-129-2940,-1 0 0,1 1-1,1-1 1,5 14 0,-8-21-412,1 0-1,-1 0 1,0 0-1,1 1 1,-1-1-1,1 0 1,0 0-1,-1 0 1,1 0-1,0 0 1,0 0 0,0 0-1,-1 0 1,1 0-1,0-1 1,0 1-1,0 0 1,0-1-1,0 1 1,1 0-1,-1-1 1,0 1-1,0-1 1,0 0 0,0 1-1,1-1 1,-1 0-1,0 0 1,0 0-1,0 0 1,1 0-1,-1 0 1,0 0-1,0 0 1,1 0 0,-1 0-1,0-1 1,0 1-1,0-1 1,1 1-1,-1-1 1,0 1-1,2-2 1,2-3-168,1 0-1,-1 0 1,0 0 0,-1-1 0,1 1-1,6-12 1,-6 8-87,0 1 1,1 1-1,12-13 0,-16 18 236,0 0 0,1 0 0,-1 0 0,1 1-1,0-1 1,0 1 0,-1-1 0,1 1 0,0 0 0,0 0-1,0 0 1,0 1 0,1-1 0,-1 1 0,5-1 0,-7 2 85,1-1-1,-1 0 1,0 1 0,0-1 0,0 1 0,1 0 0,-1-1-1,0 1 1,0 0 0,0 0 0,0 0 0,0-1-1,0 1 1,-1 0 0,1 0 0,0 0 0,1 2 0,16 27 987,-5-9-421,-9-17-688,0 0-1,0 0 1,0 0-1,1 0 0,-1-1 1,1 0-1,0 0 0,0 0 1,0 0-1,0-1 0,11 4 1,-7-4-1471,0 0 0,-1-1-1,1 0 1,11-1 0,14 0-7108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0.1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139 0 10885,'0'0'11328,"-21"16"-9826,-67 49-579,84-63-862,1 0-1,0 1 1,0 0-1,0-1 1,0 1-1,0 1 1,-3 4 0,5-7-63,1-1 1,0 1-1,0-1 1,0 1 0,-1-1-1,1 1 1,0-1-1,0 1 1,0-1 0,0 1-1,0-1 1,0 1 0,0 0-1,0-1 1,0 1-1,0-1 1,1 1 0,-1-1-1,0 1 1,0-1-1,0 1 1,1 0 0,1 5-6,-2-5-12,1-1 1,-1 1 0,1-1 0,-1 1 0,1-1 0,0 1 0,-1-1 0,1 1 0,-1-1-1,1 1 1,0-1 0,0 0 0,-1 1 0,1-1 0,0 0 0,0 0 0,-1 0 0,1 1-1,0-1 1,0 0 0,-1 0 0,2 0 0,-1 0-30,6 1-73,0-1 0,0 0-1,0 0 1,0 0 0,0-1 0,0 0-1,0-1 1,0 1 0,-1-1-1,1-1 1,-1 1 0,11-6 0,0-2-371,0-1 0,0-1 1,16-15-1,-31 25 511,0 1-1,-1-1 0,1 1 0,0 0 1,0 0-1,0 0 0,-1 0 0,1 0 0,0 0 1,0 0-1,1 0 0,-1 1 0,0-1 1,0 1-1,0 0 0,0 0 0,0-1 1,1 1-1,-1 1 0,0-1 0,0 0 1,0 0-1,0 1 0,3 0 0,-2 1 215,0 0-1,0-1 0,0 1 1,0 0-1,-1 1 0,1-1 0,-1 0 1,1 1-1,-1-1 0,0 1 1,0 0-1,0 0 0,2 5 1,14 25 1588,39 56-1,-56-88-1937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1.1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1 272,'0'0'13857,"0"3"-12592,10 403 5036,-10-357-5805,-1 29 267,11 81 1,-10-158-843,0 0 1,0 1 0,0-1 0,0 0 0,0 0 0,0 0 0,1 0 0,-1 1 0,0-1 0,1 0 0,-1 0 0,1 0 0,-1 0 0,1 0 0,1 2 0,4-15-3905,2-36-3220,-7 16 1298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1.8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16 3410,'0'0'11418,"0"0"-11337,0 0-1,0-1 0,0 1 1,0 0-1,0 0 1,0-1-1,1 1 1,-1 0-1,0 0 0,0-1 1,0 1-1,0 0 1,0 0-1,1-1 1,-1 1-1,0 0 0,0 0 1,0 0-1,1-1 1,-1 1-1,0 0 1,0 0-1,0 0 0,1 0 1,-1 0-1,0 0 1,0-1-1,1 1 1,-1 0-1,0 0 0,1 0 1,-1 0-1,0 0 1,0 0-1,1 0 1,-1 0-1,0 0 0,0 0 1,1 0-1,-1 0 1,16-2 734,-1 1 0,0 0 0,26 3 1,20-2 282,529-7 1667,-353 9-2659,64 11-32,-276-13-72,50-1-12,0 3 1,145 23 0,-189-24 30,-25 14 163,23 47 799,-2 1-1,24 90 1,27 101 124,-68-219-1023,15 38 0,-24-71-142,-2-1-519,1-1 326,0 1 0,-1-1-1,1 1 1,0-1 0,-1 1 0,1-1 0,-1 1 0,1-1-1,-1 0 1,1 1 0,-1-1 0,1 0 0,-1 1 0,1-1-1,-1 0 1,0 0 0,1 0 0,-1 1 0,1-1-1,-1 0 1,0 0 0,1 0 0,-1 0 0,1 0 0,-1 0-1,0 0 1,0 0 0,-26-1-4912,20 1 2110,-14 0-6189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2.8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2913,'0'0'11864,"11"7"-9278,4-2-1899,-1 0 1,1 0 0,0-1-1,0-1 1,30 2 0,80-4 902,-65-2-703,176 11 715,1 0-398,455-10 498,-517 14-1651,-124-14 364,-2 0-1568,-20 0-8367,-42 0-1832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7.2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164 0 5811,'0'0'8556,"-15"28"-5808,3-3-2147,-15 28 1245,-30 84-1,46-105-1126,1 0-1,1 1 1,2 0-1,2 1 1,-3 51-1,8-82-720,-1-14-185,0 1 0,0 0-1,1 0 1,1 0 0,0 0 0,0 0 0,1 0 0,0 0 0,6-17 0,-1 1-173,14-67-975,-13 51 626,1 1 1,3-1-1,28-66 1,-40 107 743,0 1 1,0-1 0,0 1 0,0-1-1,0 1 1,1-1 0,-1 1 0,0 0-1,0-1 1,1 1 0,-1-1 0,0 1-1,0-1 1,1 1 0,-1 0 0,0-1-1,1 1 1,-1 0 0,1-1 0,-1 1-1,0 0 1,1-1 0,-1 1 0,1 0-1,-1 0 1,1 0 0,-1 0 0,1-1-1,-1 1 1,1 0 0,-1 0 0,1 0-1,-1 0 1,1 0 0,-1 0 0,1 0-1,-1 0 1,1 0 0,0 1 0,12 14 1473,-13-14-1522,28 48 1697,-2 1-1,28 80 1,6 15-489,-54-132-1174,-4-7-55,1 0 1,0 0-1,0 0 1,1 0-1,-1-1 1,7 7-1,-8-10-972,-7-12-10300,-20-13 2899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1.3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12230,'0'0'12725,"0"61"-12725,0-55-160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7.3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61 10533,'0'0'11749,"186"0"-11060,-121 0-465,-5-13-224,0-1-1633,-5 1-2977,-9-8-2754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7.6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 1 7283,'0'0'12966,"-15"155"-10629,10-87-768,5 0-192,0-14-561,0 0-656,0-13-160,0-7-208,5-14-1233,5-13-720,-5-7-976,0 0-1777,5-14-2274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7.7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6963,'0'0'14407,"140"61"-14135,-99-54-272,-1-7-176,-5 6-1553,-5 1-2513,-10-7-2753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7.9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0 9476,'0'0'12470,"-25"129"-11205,25-109-753,0 1-464,0-1-48,15-7-1169,15-13-2688,6 0-3491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8.1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75 0 10549,'0'0'10084,"-70"156"-8355,65-115-448,5-14-705,0 0-480,15-7-96,20-6-64,-5-7-704,15-7-1121,1 0-1873,-6-7-1824,-10-7-2690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8.4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1 246 5555,'0'0'8387,"23"-14"-6628,74-47-487,-89 56-1179,1-2 1,-1 1-1,0-1 1,0-1-1,-1 1 0,0-1 1,0 0-1,6-12 1,-10 14 229,0 0 0,0-1 0,0 0 0,-1 1 0,0-1 0,-1 0 0,1 0 0,-1 0 0,-1 0 0,1-10 0,-1 17-237,0-1-1,-1 1 0,1-1 1,0 1-1,0-1 1,0 1-1,0-1 0,0 1 1,-1-1-1,1 1 1,0 0-1,-1-1 0,1 1 1,0-1-1,0 1 1,-1 0-1,1-1 0,-1 1 1,1 0-1,0 0 1,-1-1-1,1 1 0,-1 0 1,1 0-1,-1-1 1,1 1-1,0 0 0,-1 0 1,1 0-1,-1 0 1,1 0-1,-1 0 1,1 0-1,-1 0 0,1 0 1,-1 0-1,1 0 1,-2 0-1,-19 6 631,10 2-627,1 0 0,0 1-1,1 0 1,0 1-1,0 0 1,1 0 0,1 1-1,-11 19 1,14-23 49,0 1-1,1 1 1,0-1 0,0 0-1,1 1 1,0-1 0,0 11-1,1-14-62,1 0 0,-1 0 0,1 1-1,1-1 1,-1 0 0,1 0-1,0 0 1,0 0 0,0 0 0,1 0-1,0 0 1,0 0 0,2 5 0,2-2-8,0-1 1,1 0 0,0 0-1,0 0 1,0-1 0,1 0-1,0-1 1,0 1 0,0-2 0,1 1-1,-1-1 1,16 5 0,-7-4-183,1 0 1,0-1 0,0 0 0,0-2 0,31 1-1,-44-3-69,-2 0-98,-1 0 1,1 1 0,-1-1 0,1 0-1,-1-1 1,1 1 0,-1 0-1,1-1 1,-1 1 0,1-1-1,-1 0 1,0 0 0,1 0 0,-1 0-1,0 0 1,0-1 0,0 1-1,0-1 1,3-2 0,11-21-5895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39.7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28 3314,'0'0'18736,"15"0"-15625,412 0 2622,216 0-4487,-555-8-1250,-23 1 51,4 2-18,69-2-21,429 7 11,-567 0-27,1 0 0,0 1 0,-1-1 0,1 0 0,0 1 0,-1-1 0,1 0 0,-1 1 0,1-1 0,0 1-1,-1-1 1,1 1 0,-1 0 0,0-1 0,1 1 0,-1-1 0,1 1 0,-1 0 0,0-1 0,1 1 0,-1 0 0,0-1 0,0 1 0,0 0 0,0-1 0,1 1 0,-1 0 0,0 1 0,4 9-125,5 3 177,-1 0 0,0 0 0,-1 1 0,0 0 1,6 22-1,17 83 402,-24-92-330,11 54-55,18 72-40,-28-131-24,0 0 0,2 0 0,1-1 0,16 27 0,-16-33-152,-5-9-419,-12-14-677,-12-6-3196,-10-1-4669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1.0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32 163 3330,'0'0'7280,"-4"-4"-6194,1 2-55,-7-6-1724,4 5 3860,-1-1 4197,6 1-6370,7 1-506,11 1 154,91-6 1945,133-5-783,-184 9-1287,60 5 0,-73 0-465,0-2 0,85-9 0,-87 2-1,82 0-1,-69 5 1,69-13 0,-71 7 101,70-1 0,-112 9-112,52 1 356,108-14 0,-146 10-351,-1 2-1,47 2 1,-17 1 8,-10-2-31,151-6 105,-38 4 45,-89 3 8,-67-1-110,-14-8-3645,-15-6-3746,-11-5-10484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4.1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35 3890,'0'0'18336,"0"0"-18292,-1 0-1,1 0 0,0 0 1,0 0-1,0 0 0,0 0 1,-1 0-1,1 0 0,0 0 1,0 0-1,0 0 1,0-1-1,-1 1 0,1 0 1,0 0-1,0 0 0,0 0 1,0 0-1,0 0 1,-1 0-1,1 0 0,0-1 1,0 1-1,0 0 0,0 0 1,0 0-1,0 0 0,0 0 1,0-1-1,0 1 1,-1 0-1,1 0 0,0 0 1,0 0-1,0-1 0,0 1 1,0 0-1,0 0 1,0 0-1,0-1 0,0 1 1,0 0-1,0 0 0,0 0 1,1 0-1,-1-1 0,9-1 200,0 1 0,1 0 0,-1 0 0,0 1 0,1 0 0,12 3 0,10-2 361,136 8 1318,-86-3-1346,-60-5-426,0 0 0,-1 2-1,1 0 1,41 14 0,-63-17-232,1 0-1,-1 1 0,1-1 1,0 0-1,-1 1 0,1-1 1,0 0-1,-1 0 1,1 0-1,0 0 0,-1 0 1,1 0-1,0 0 0,-1 0 1,1 0-1,0 0 0,-1 0 1,1 0-1,0 0 0,-1 0 1,1 0-1,0-1 0,-1 1 1,1 0-1,0-1 1,-1 1-1,1 0 0,-1-1 1,1 1-1,-1-1 0,1 1 1,-1-1-1,1 1 0,-1-1 1,1 1-1,-1-1 0,1 0 1,6-26-5432,-6 20 4134,4-20-6108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4.4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2065,'0'0'14879,"28"15"-13220,90 48-554,-99-53-682,-1 0 0,0 1 1,0 1-1,-1 0 0,26 25 1,-40-34-269,1 1 1,-1 0-1,0 0 1,0 0 0,0 1-1,-1-1 1,1 1 0,-1-1-1,0 1 1,0 0 0,-1 0-1,1-1 1,-1 1 0,0 0-1,-1 1 1,1-1 0,-1 0-1,0 0 1,0 0 0,0 0-1,-1 0 1,0 0 0,-1 6-1,-1-2 30,-1 0-1,1 0 0,-1 0 0,-1 0 1,0-1-1,0 1 0,0-1 0,-1-1 1,0 1-1,-13 11 0,16-16-182,-17 16-99,-1 0 0,-1-1 0,0-1 0,-29 16 0,34-27-431,7-4-2339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1.8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0 224 9076,'0'0'12851,"8"-13"-12253,124-196 1763,-131 208-2174,-1 3 178,19 377 4792,-14-316-5114,6-2-43,-11-58-400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7.2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331 78 592,'0'0'14212,"-2"-11"-11376,-10-30-403,11 39-2232,0 0-1,0 1 1,0-1-1,0 1 1,0-1-1,0 1 1,0 0-1,0-1 1,-1 1-1,1 0 1,0 0-1,-1 0 1,1 0-1,-1 0 1,0 0-1,1 0 1,-1 1-1,0-1 1,1 0-1,-1 1 1,0 0-1,0-1 1,1 1 0,-5 0-1,1 0 147,0-1 0,0 2 0,0-1-1,-1 1 1,1 0 0,-10 2 0,7 1-267,0 0-1,0 0 1,0 1 0,1 0-1,0 0 1,0 1 0,0 0-1,-10 11 1,-50 64 129,46-53-79,11-15-28,1 0 0,1 0-1,0 1 1,-7 17-1,12-24-50,0 0 0,1 1 0,0-1 1,0 1-1,0-1 0,1 1 0,0-1 0,1 1 0,0 0 0,1 8 0,-1-13-43,1 0 0,0 0-1,0 0 1,1 0 0,-1 0 0,1 0-1,-1-1 1,1 1 0,0-1-1,0 1 1,0-1 0,0 0 0,0 0-1,1 0 1,-1 0 0,1 0-1,-1 0 1,1 0 0,0-1 0,0 0-1,-1 1 1,1-1 0,0 0-1,0 0 1,0-1 0,4 2 0,9 1-4,1-1 0,-1 0 0,25-2 0,-38 0 1,30 1 60,61-9 1,-82 6-171,1-1 1,-1 0 0,0-1-1,0 0 1,-1-1-1,1-1 1,-1 1 0,11-9-1,-11 7-269,23-18-3172,-31 22 2292,1 0-1,-1 0 1,0-1-1,0 1 1,0-1-1,4-7 0,4-15-7404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7.4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 1 8740,'0'0'12470,"-10"156"-10613,10-96-545,-5-5-111,5-1-385,0-14-544,0 1-224,0-7-48,0-14-208,0-6-1040,0-7-977,0-1-1457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7.8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232 1 9124,'0'0'9335,"-25"22"-7590,-82 77-6,89-82-988,1 2 0,-23 30 0,33-40-464,5-6-208,1-1 0,-1 1 1,0 0-1,1-1 0,-1 1 0,1 0 0,0 0 0,0 0 1,0 0-1,0 0 0,0 0 0,1 0 0,-1 1 0,1 3 0,21-6-545,-14-1 441,1 0 1,-1 0-1,1-1 1,-1 0-1,0 0 1,1 0-1,-1-1 1,0 0-1,0-1 1,0 0-1,0 0 1,-1 0-1,1-1 1,-1 0-1,0 0 1,6-6-1,54-42-602,-66 52 637,0 0-1,1 0 1,-1 0-1,0 0 1,1 0-1,-1 1 1,0-1-1,1 0 1,-1 0 0,0 0-1,1 0 1,-1 0-1,0 1 1,1-1-1,-1 0 1,0 0-1,0 1 1,1-1-1,-1 0 1,0 0-1,0 1 1,1-1-1,-1 0 1,0 1-1,0-1 1,0 0-1,0 0 1,0 1-1,1-1 1,-1 1-1,0-1 1,0 0-1,0 1 1,0-1-1,6 20 665,-5-15-379,2 2 12,-1-2-110,-1 0 0,1 0 0,0 0 0,1 0 0,5 8 0,3-9-589,-8-6-184,-2 2 186,0-1 1,1 1-1,-1-1 1,0 1 0,0-1-1,1 0 1,-1 0 0,0 1-1,0-1 1,0 0-1,0 0 1,0 0 0,0 0-1,0 0 1,0-1 0,-1 1-1,1 0 1,0 0-1,-1-1 1,1 1 0,-1 0-1,1-1 1,-1 1-1,1-3 1,1-1-1215,8-17-5581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7.8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1 1 7860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8.0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7860,'100'45'4874,"-78"-34"386,-22-6-4964,-2-2 420,2 13 394,1 0 0,0 0 0,2-1-1,-1 1 1,10 28 0,-11-42-918,21-4-162,-7-10-53,0 0 0,-1-1 0,19-23 1,-8 9-3459,2 1-5148,-12 12-751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8.4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121 0 4802,'0'0'10005,"-16"23"-6417,-50 72-1254,60-86-1712,0 0 0,0 0 0,1 1 0,-7 18 0,9-21-325,2-1-65,6-6-246,-1 0-1,0 1 0,1-1 0,-1-1 0,0 1 0,6-2 0,0-1 84,-1-1-1,0-1 1,0 0-1,13-9 1,8-4-41,-29 17 83,0 1-1,0 0 0,0-1 0,1 1 1,-1 0-1,0 0 0,0 0 1,0 0-1,1 0 0,-1 0 0,0 0 1,0 1-1,0-1 0,0 0 0,1 1 1,-1-1-1,0 0 0,0 1 1,0 0-1,0-1 0,0 1 0,0-1 1,0 1-1,0 0 0,0 0 1,-1 0-1,3 1 0,23 32 596,-19-24-725,7 16-582,-12-13-4688,-2-6-1160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8.9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76 1 1953,'0'0'15135,"0"2"-13409,-2 25-721,-1-1 0,-6 27 0,1-3 16,-12 65 306,7-49-793,3 0 1,-1 76-1,16-129-944,-4-13 207,-1 1 0,0-1 0,1 0 0,-1 0 0,1 0 0,-1 0 0,1 1 0,-1-1 0,0 0 0,1 0 0,-1 0 0,1 0 0,-1 0 0,1 0 0,-1 0 1,1 0-1,-1 0 0,0 0 0,1-1 0,-1 1 0,1 0 0,-1 0 0,1 0 0,-1-1 0,0 1 0,1 0 0,-1 0 0,0-1 0,1 1 0,-1 0 0,0-1 0,1 1 0,-1 0 1,0-1-1,1 1 0,-1 0 0,0-1 0,0 1 0,0-1 0,1 1 0,-1 0 0,0-1 0,0 1 0,0-1 0,0 1 0,0-1 0,9-25-3441,1-12-1196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49.7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73 3570,'0'0'13166,"20"0"-11688,227 0 2449,398-7-1201,-586 4-2631,0-3 0,99-21 0,-101 15-83,-36 9-8,1 1 1,32 1 0,-32 2 235,0-2 0,33-5-1,-31 3-18,-1 1-1,0 2 1,31 2-1,2 0-80,-39-2-118,-4-1 6,0 1 1,-1 1 0,1 0 0,13 3-1,-11-2-30,-14 1 10,-1-1-3,0-1 390,0 8 440,1 5-636,1 0-1,0 0 1,6 21 0,4 31 201,9 303 929,-22-360-1320,1 0 0,1 0 0,0 0 0,0 0 1,1-1-1,3 12 0,-4-18-63,-16-2-6356,-17 0-639,-12 0-1739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8:50.8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89 2001,'0'0'13043,"2"21"-7224,5-17-5309,0-1 0,0 0 0,0 0 1,0-1-1,1 0 0,-1 0 0,1-1 1,7 1-1,68 2 1442,-57-4-1598,35 1 856,111-14 1,-107 9-686,-51 5-398,0-2-1,29-3 0,71-15 368,-76 11-339,0 1 0,1 3-1,49 0 1,22-3-3,324-6 224,-327 14-336,44-8-40,63 7-163,-214-21-4479,-4-5-2398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8:44.4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306 12 448,'0'0'10669,"0"-12"243,2 80-9536,0-30-782,-2 0 0,-8 64 1,6-82-345,0 1 1,2-1 0,2 26 0,-1-3-35,-12 487 974,-9-354-1156,3-23-15,-1 0 8,-1 427 42,19 280 651,-10-646-384,0 1-135,0 292 284,10-426-423,-4 178 34,-2 16-35,6-275-61,-1 23 6,-2 0 0,-5 25 0,-1 15-3,1 8-20,-3 68 42,9-99-32,-9 51 0,3-24 40,-1 33-14,4 55-3,5 177 362,0-331-305,0-1-102,0 0 1,0 0 0,0 0-1,1 0 1,-1-1 0,0 1-1,0 0 1,0 0 0,1 0-1,-1 0 1,0 0 0,0 0-1,0 0 1,0 0 0,1-1-1,-1 1 1,0 0 0,0 0-1,0 0 1,0 0 0,0-1-1,0 1 1,0 0 0,1 0-1,-1 0 1,0-1 0,0 1-1,0 0 1,0 0 0,0 0-1,0-1 1,0 1 0,0 0-1,0 0 1,0 0 0,0-1-1,0 1 1,0 0 0,0 0-1,0 0 1,0-1 0,0 1-1,0 0 1,-1 0 0,1 0-1,0-1 1,0 1 0,0 0-1,0 0 1,-1-1 0,-7-13-1622,-30-23-5930,-19-25-11810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2.1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1 192,'0'0'26828,"0"68"-26652,0-62-176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4.1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6467,'0'0'12635,"4"3"-11357,1 1-762,0 0 0,0 0 1,1-1-1,-1 0 0,10 4 0,-13-5-430,1 0 0,0 0 0,-1 0 0,1 0 0,-1 0 0,0 0 0,0 1 0,3 2 0,-4-2-90,1-1 0,0 0-1,-1 0 1,1 0-1,1 0 1,-1 0 0,0 0-1,0 0 1,1-1-1,2 2 1,6 2 297,-7-3-2639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4.3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10949,'0'0'11397,"40"21"-11285,-30-21-112,-4 7-176,-1-1-624,-5 1-1073,5 20-2337,-5-13-2225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4.4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5090,'0'0'16360,"116"54"-16360,-106-48-1553,-5-6-288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8:48.5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2 259 2145,'0'0'15250,"0"0"-15203,0 0 1,0 0-1,0 0 1,0 0 0,-1 0-1,1 0 1,0-1-1,0 1 1,0 0 0,0 0-1,0 0 1,0 0 0,0 0-1,0-1 1,0 1-1,-1 0 1,1 0 0,0 0-1,0 0 1,0 0-1,0-1 1,0 1 0,0 0-1,0 0 1,0 0-1,0 0 1,0-1 0,0 1-1,0 0 1,0 0-1,0 0 1,1 0 0,-1 0-1,0-1 1,0 1-1,0 0 1,0 0 0,0 0-1,0 0 1,0 0-1,0-1 1,0 1 0,1 0-1,-1 0 1,0 0 0,0 0-1,0 0 1,0 0-1,0 0 1,0 0 0,1 0-1,-1 0 1,0 0-1,0-1 1,0 1 0,0 0-1,1 0 1,-1 0-1,0 0 1,0 0 0,0 0-1,0 0 1,1 0-1,172-6 5193,-93 6-4279,187-6 188,-213 2-1047,97-13 226,1-3 181,-133 18-469,0 1 0,32 2 0,19-1 65,745-20 469,-617 21-535,93-15 23,-90 5 10,205-36 0,-303 34-2,109 2 1,21-5 30,41 8-7,-108-1-140,45-7 41,-149 14 6,-1-3 0,107-20 0,-85 17 31,41 0-11,-45 5-10,626-8 96,-457 10-78,-13-1 107,-234 0 251,-1 6-330,0 0 1,0 1 0,0-1-1,0 0 1,1 0 0,0 0-1,1 0 1,-1 0 0,1 0-1,0 0 1,1 0 0,5 10-1,9 14 78,-1 0-1,-2 2 1,-1-1-1,-2 2 0,-1-1 1,-1 2-1,7 60 1,-7-34-65,-5-37-41,-1 1 0,1 25 0,-2 0-29,12 67 0,1-2 0,-3 36 0,10 213 0,-22 221 0,-1-558 0,-8 42 0,5-42 0,-2 45 0,1 179 0,-5-10 0,0 0 0,8-124 0,-5 0 0,-24 126 0,2-18 0,21-107 0,4-31 0,-1-43 0,-4 102 0,-2-37 0,13 14 0,1-14 0,-13 112 0,-5-45 0,9-96 0,-2 11 0,-7 11 0,6-47 0,-3 9 0,8-45 0,1-1 0,-3 36 0,4-32 0,-7 39 0,-6 26 0,14-83 0,0 0 0,0 0 0,1 0 0,-1 0 0,1 0 0,0 0 0,-1 0 0,2 0 0,-1 6 0,1-7 0,-1 1 0,0 0 0,0 0 0,0-1 0,0 1 0,0 0 0,-1-1 0,1 1 0,-3 5 0,-9 73 0,10-59 0,2-22-10,0 0 0,0 0 0,0 0 0,1 1 0,-1-1 1,0 0-1,0 0 0,0 0 0,0 1 0,0-1 0,0 0 0,0 0 0,0 0 0,0 1 0,0-1 0,0 0 0,0 0 1,0 0-1,0 1 0,0-1 0,0 0 0,-1 0 0,1 0 0,0 1 0,0-1 0,0 0 0,0 0 0,0 0 0,0 0 1,0 1-1,-1-1 0,1 0 0,0 0 0,0 0 0,0 0 0,0 0 0,-1 0 0,1 1 0,0-1 0,0 0 0,0 0 1,-1 0-1,1 0 0,0 0 0,0 0 0,0 0 0,-1 0 0,1 0 0,0 0 0,0 0 0,0 0 0,-1 0 0,1 0 1,0 0-1,0 0 0,-1 0 0,0-1-527,-5 2-528,0-2-1,1 1 0,-1-1 1,1 1-1,-1-1 1,1-1-1,-1 1 1,1-1-1,-7-3 1,-44-30-10581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8:51.4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6 123 2257,'-5'0'24367,"7"0"-23653,103 13 1463,59-6-323,-108-8-1489,0-3-1,97-18 1,-137 19-322,-1 2 0,1 0 0,19 1 1,-17 0-4,0 0 0,28-4 0,153-22-27,-85 13-15,-46 8 2,83 3 0,-84 3 0,-23-4 0,79-13 0,-10 0 0,-61 10 0,40-1 0,528 7 0,-388 7 0,-158-7 0,198 6 0,-206-3 0,-29-2 0,55 9 0,23 8 0,-35-12 0,-35-4 0,239 1 0,-151-5 0,389 17 0,-310 9 0,-173-21 0,1-1 0,49-3 0,-19-1 0,409 2 0,-469-1 0,0 0 0,1 0 0,16-6 0,-16 4 0,1 1 0,-1 0 0,22-1 0,187-4 0,-35 0 0,-13 7 0,-102-7 0,35 1 0,100 6-37,-209-5-1482,1 1 1,-1-1-1,1 0 1,0 1-1,-3-8 1,0-14-7118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1.3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274 0 10341,'0'0'11963,"-26"7"-11278,-8 2-521,-43 17 0,71-23-122,-1 1 0,1 0 0,0 0 0,0 0 0,0 1-1,0-1 1,1 1 0,0 1 0,0-1 0,0 1 0,1 0 0,0 0-1,0 0 1,-3 8 0,-3 2 184,2-3 197,0 0 0,2 0-1,-9 21 1,13-30-358,1 0 0,0 0-1,0 0 1,0 0 0,0 0 0,1 0-1,0 0 1,0 0 0,0 0 0,0 0-1,0 0 1,1 0 0,0 0 0,-1 0-1,2-1 1,-1 1 0,0 0 0,3 5-1,3 1-8,1 0-1,0-1 0,1 1 0,0-2 0,0 1 0,17 11 1,-20-15-29,1-1 0,0 0 0,0 0 0,0 0 0,1-1 1,-1 0-1,1 0 0,-1-1 0,1 0 0,0-1 1,12 2-1,-16-3-412,1 1 1,0-1-1,-1 0 1,1-1-1,0 1 1,-1-1-1,1 0 1,-1 0-1,1 0 1,-1-1-1,1 1 1,-1-1-1,0 0 1,0 0-1,6-4 1,-6 4-4552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1.7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 1 9732,'0'0'5315,"-10"128"-3250,10-67-1073,0-13 241,0-1-209,0-33-672,0-1-320,0-6 17,0-14-1522,0-20-1873,0-14-1616,-5-13-2481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2.0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5923,'0'0'11165,"24"2"-9903,-6 0-1032,39 3 726,58 13 0,-112-17-871,0-1 0,1 1 0,-1 0 0,0 0-1,0 1 1,0-1 0,-1 1 0,1-1 0,0 1 0,0 0 0,-1 0 0,1 0 0,-1 1-1,0-1 1,0 0 0,1 1 0,-2-1 0,1 1 0,0 0 0,0 0 0,-1 0 0,0 0-1,2 5 1,0 3 413,-1 1-1,0-1 0,-1 1 0,-1 0 0,0 14 0,0-13-53,-1-6-367,0 1-1,0-1 1,0 0-1,-1 0 1,0 0 0,-1 0-1,1 0 1,-2-1 0,-4 10-1,-44 60 663,29-43-334,18-27-336,-9 15 151,0-1 1,-2 0-1,-20 20 0,31-38-19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2.4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0 6099,'0'0'13043,"0"1"-12930,0-1 0,-1 0-1,1 1 1,0-1 0,-1 0 0,1 1-1,0-1 1,0 1 0,0-1 0,-1 0-1,1 1 1,0-1 0,0 1-1,0-1 1,0 1 0,0-1 0,0 1-1,0-1 1,0 1 0,0-1 0,0 0-1,0 1 1,0-1 0,0 1 0,0-1-1,0 1 1,1-1 0,-1 1 0,0-1-1,0 1 1,51 2 1743,-36-2-1893,0 1-1,1-2 1,-1 0 0,0-1 0,16-3 0,-2 3-3698,-20 1-702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2.7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1 5378,'0'0'5883,"-2"23"-2241,1-1-2786,-6 136 3605,7 128 1342,0-284-5805,1 0 1,-1 0-1,1 0 0,0 1 1,0-1-1,0 0 1,0 0-1,0 0 1,0 0-1,0 0 1,1 0-1,-1-1 1,1 1-1,-1 0 1,1-1-1,0 1 1,-1-1-1,1 1 1,0-1-1,0 0 1,0 0-1,0 0 1,0 0-1,3 1 0,3 1 21,0 0-1,0-1 1,0 1-1,0-2 0,10 2 1,90-1 17,-59-3-304,-41 1 35,1-1 0,-1 0 1,1-1-1,-1 1 1,0-2-1,1 1 1,10-6-1,-13 5-415,-1 0-1,1 0 0,0 0 1,-1-1-1,0 1 0,0-1 0,0-1 1,-1 1-1,1-1 0,5-7 0,-1-15-4147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29.4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50 0 6371,'0'0'2353,"-5"129"2673,-5-41-2352,5 13 319,0-6-416,-5-7-848,0-13-304,5-28-577,5-6-528,0-28-288,0-6-32,0-20-5683,10-15-191,-5 1-6724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2.5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1 252 6995,'0'0'14900,"20"-18"-13382,66-61-709,-67 60-688,-1 0 0,-1-1-1,20-29 1,-14 17-47,-9 16-376,-12 32-164,-2-3 623,2 48 1352,18 94-1,-10-95-1259,3 94-1,-13-50-357,5-140-6566,-5 11 136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2.9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21 12054,'0'0'8355,"100"-14"-8147,-69 14-208,-6-7 0,0 7-1232,0 0-1922,-5 0-1600,-10 21-6275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3.2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5699,'0'0'13126,"30"6"-11510,-15-6-559,10 7-417,5-7-320,-5 0-144,-5 0-160,6 0-16,-11 0-672,-5 0-512,0-7-945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3.46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 13030,'0'0'5667,"-5"142"-3635,10-81-991,10 0 95,-5 0-223,-10-20-577,5-14-96,-5-14-160,0-26-13462,-5-8 6163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3.6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12 4162,'0'0'13806,"12"-3"-12016,8 0-1258,0 0 0,0 1-1,0 1 1,0 1-1,1 1 1,-1 1-1,28 6 1,41 17-324,-61-21-1279,-24-4 64,0-1 0,0 0 1,0 0-1,0 0 1,0 0-1,0-1 0,0 1 1,-1-1-1,1 0 0,5-4 1,6 2-5338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9.6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179 1 592,'0'0'11486,"-8"28"-8669,-58 181 2257,24-92-1918,-16 54 99,53-155-3574,6-23-1445,1-22-411,-1 16 1095,1 1 0,0-1 0,1 0 0,0 1 1,1-1-1,0 1 0,1 0 0,9-17 0,5-12-2588,15-44-5067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9.8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1 576,'75'6'8052,"-75"35"-4098,0 6 96,0 8-1713,0-1-496,5-7-225,10 1-575,-5-8-49,5 1-592,-4-14-368,-1 0-16,-5-13-32,5-8-1104,-5 1-1057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9.9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5907,'0'0'13030,"151"41"-11766,-76-41-367,-5 0-641,-4 0-256,-6-13-1137,-15 6-3217,-15 0-3169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0.3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 0 3874,'0'0'8684,"-4"19"-5928,-3 6-1931,3-10-301,1 0-1,0 1 1,1-1 0,1 1-1,0 20 1,1 171 3480,0-205-4246,0-26-7885,0-13 3130,0-4-1400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0.8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50 114 7507,'-4'-9'551,"-30"-63"432,24 46 793,9 20 279,3 5 1102,17 12-1484,39 17 1,-39-20-1070,0 0 1,-1 2 0,0 0 0,17 13 0,-31-19-478,0-1-1,1 1 1,-1 0-1,-1 0 1,1 1-1,-1-1 1,0 1 0,0-1-1,0 1 1,0 0-1,-1 0 1,0 1-1,0-1 1,0 0 0,-1 1-1,0-1 1,0 1-1,0-1 1,0 9-1,-1-11-32,0 3 112,0-1 1,0 0-1,-1 1 1,1-1 0,-4 10-1,4-13-184,-1-1 0,0 1-1,0-1 1,0 1 0,0-1 0,0 0-1,0 0 1,0 1 0,0-1 0,0 0-1,-1 0 1,1 0 0,0 0 0,-1 0-1,1 0 1,-1 0 0,1-1 0,-1 1-1,1-1 1,-1 1 0,1-1 0,-4 1-1,-12 6 27,16-7-57,1 1 0,0-1 0,0 0 0,0 0 0,0 0 0,0 1 0,0-1 0,0 0 0,0 0 0,0 0 0,0 1 0,0-1 1,0 0-1,0 0 0,0 0 0,0 1 0,0-1 0,0 0 0,0 0 0,0 0 0,0 1 0,0-1 0,0 0 0,1 0 0,-1 0 0,0 1 0,0-1 0,0 0 0,0 0 0,0 0 0,0 0 1,1 0-1,-1 1 0,0-1 0,0 0 0,0 0 0,0 0 0,1 0 0,-1 0 0,0 0 0,0 0 0,1 0 0,35 12-321,-4-5 342,-2 2 1,1 0-1,45 22 0,-65-26-11,-1 1 0,0 0 0,0 0 0,-1 1 1,1 0-1,-1 1 0,-1 0 0,0 0 0,0 1 0,0 0 0,-1 1 0,0-1 0,6 14 0,-11-18 12,0 0-1,0 0 1,0 0-1,-1 0 0,0 0 1,0 0-1,0 0 0,0 1 1,-1-1-1,0 0 1,0 0-1,-2 8 0,2-10 20,-1 0 0,0 0 0,0 0 0,0 0 0,0-1 0,-1 1 0,1 0 0,-1-1 0,1 1 0,-1-1 0,0 1 0,0-1 0,0 0 0,-1 0 0,1 0 0,0 0 0,-1-1 0,1 1 0,-1 0 0,1-1 0,-1 0 0,-3 2 0,-16 3 355,-1-1 1,1 0 0,-1-2 0,1-1-1,-1 0 1,-39-3 0,20 0 0,32 1-298,-1-1 0,0 0 0,1-1 0,-1 0 0,1 0 0,0-1 0,-17-7 0,4-1 42,1-2 0,-24-16 0,44 28-132,1 0 0,-1-1 0,1 1 0,0 0 0,-1-1 0,1 1 0,0-1 0,0 1 0,0-1 0,0 1 0,-2-4 0,-4-8-537,6 12-244,6-6-3296,1 5 2790,1 1 0,-1-1-1,1 1 1,0 1 0,8-1 0,3 0-1571,26-4-4758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47.7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1 137 2961,'0'0'21904,"0"1"-21805,0-1-1,0 0 1,0 0 0,0 1 0,0-1 0,0 0 0,0 0 0,-1 1 0,1-1-1,0 0 1,0 0 0,0 1 0,1-1 0,-1 0 0,0 0 0,0 1-1,0-1 1,0 0 0,0 0 0,0 1 0,0-1 0,0 0 0,0 0 0,1 0-1,-1 1 1,0-1 0,0 0 0,0 0 0,0 0 0,1 1 0,-1-1-1,0 0 1,1 0 0,6 3 165,1-1 1,0-1-1,0 0 0,0 0 0,0 0 1,10-1-1,25 3 581,-6-3-242,-30-1-495,0 1 0,0-1-1,-1 2 1,1-1 0,0 1 0,9 2 0,-9-1-48,0 1 0,0-1 0,1-1 1,-1 0-1,1 0 0,13 0 0,310-1 7,-185 14-67,231-14 0,-116 7 0,144 6 0,-285-11 0,-32 1 0,138-15 0,-100-2 0,129 1 0,106 13 0,-321-2 0,44-7 0,7-1 0,30 0 0,187-6 0,-277 16 0,0-2 0,49-9 0,-43 5 0,54-2 0,-17 2 0,23-2 0,36-5 0,194-27 0,-138 27 0,-26 4 0,223 1 0,-231 10 0,49 11 0,-41 1 0,9-14 0,-167-1 0,11 8 0,-15-7 0,-22 1-3503,-13-1-2358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2.8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4162,'0'0'19001,"0"102"-18729,0-89-192,0 1-64,0-1-16,0-6-1297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50.2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64 5 1185,'0'-5'24203,"0"441"-18031,0 224-5360,5-350-625,-5 1371 21,-2-1642-208,-8 42 0,1 1 0,-15 183 0,21-212 0,3 1 0,11 101 0,-6-93 0,-3 67 0,-2-81 0,0 705 0,-1-735 0,-1-1 0,0 1 0,-6 22 0,-4 19 0,10-39 0,0 0 0,1 31 0,2-32 0,-2 1 0,-4 28 0,4-43 0,0-1 0,0 0 0,1 0 0,-1 1 0,1-1 0,0 0 0,0 1 0,2 6 0,-1 2 0,-1 17 0,-2-23 0,2 1 0,-1-1 0,1 1 0,0-1 0,1 1 0,0-1 0,0 1 0,1-1 0,-1 0 0,2 1 0,-1-1 0,5 10 0,-5-21-1341,-1-1 0,0 1 0,0 0 0,-1 0 0,1-1 0,-1 1 0,-1-8 0,1-34-4976,0-13-1818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52.4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1 126 272,'1'0'25265,"2"0"-25753,113 0 5333,150 0-2570,-172-9-1814,-42 3-324,197-14-137,-172 4 0,-57 11 0,0 1 0,-1 1 0,33-2 0,-24 5 0,45 0 0,120-14 0,-132 8 0,0 3 0,106 7 0,-22 1 0,299-5 0,-252 7 0,515-7 0,-486-7 0,166 1 0,-42-1 0,46-12 0,-186 12 0,-136 3 0,71 5 0,-41 1 0,226 4 0,-190 4 0,-85-5 0,-9-1 0,90 5 0,79-3 0,43-6 0,-160 7-48,-93-7-571,-18 0-7830,-14 0-923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54.2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0 116 1889,'0'0'11464,"0"-3"-9669,0 2-1331,0 1-1,0-1 1,0 0 0,1 1-1,-1-1 1,0 1-1,0-1 1,0 0 0,1 1-1,-1-1 1,0 1-1,1-1 1,-1 1 0,0-1-1,1 1 1,-1-1-1,1 1 1,-1 0 0,0-1-1,1 1 1,-1-1-1,1 1 1,0 0 0,0-1-1,22-4 3394,37 5-5444,-36 1 3049,216-1 822,-98-14-2271,228 7-13,-44-5 0,482-5 0,-538 19 0,-83 1 0,163-4 0,-322-1 0,94-9 0,-75 6 0,48 0 0,15-1 0,273-2 0,-233 10 0,1736-2 0,-1868-1 0,-1 0 0,1-1 0,28-7 0,-37 8-264,-25 1-6771,-12 0-2714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56.0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9 192 2593,'-9'0'24702,"192"10"-19918,4 0-4355,-106-9-364,-7 0-1,1-2 1,80-13 0,-141 11-65,381-47 0,-166 27 0,639 15 0,-516 10 0,-182 0 0,196-5 0,-299-2 0,64-2 0,151 0 0,-250 5 0,38-6 0,16-1 0,234 4 0,2 1 0,-222-1 0,316-9 0,-344 14 0,-24 2 0,-1-2 0,1-3 0,60-10 0,-33-1 0,152-7 0,82 20 0,-148 3 0,-2 11 0,-121-12-124,-25-1-283,-22 0-455,-33 0-4217,-4 0-4878,-13 0-5885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58.0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1 118 1969,'0'0'25660,"8"0"-23948,793 0 1714,-453-27-3426,5 0 0,423 27 0,-739-2 0,0-2 0,38-8 0,-40 6 0,0 1 0,37 0 0,425 5 0,-464-2 0,41-6 0,-40 3 0,43-1 0,5 7 0,251-7 0,47 2 0,-204 7 0,-126-4 0,137 7 0,-129-2 0,75-5 0,-44-1 0,750 2 0,-764 7 0,16 7 0,147-1-3754,-246-13-3169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2.8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161 0 80,'0'0'15653,"0"2"-13471,-1 36-206,-2 0 1,-2-1-1,-15 61 1,-44 107 549,42-137-1681,-18 47-58,37-118-1004,2-14-57,0-24-513,2 15-517,1 0 0,1 0 0,2 0 0,9-29 0,37-98-10587,-47 144 11016,21-54-6955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3.0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38 4402,'36'-34'3367,"-35"34"-3228,0-1 0,-1 1 1,1-1-1,0 1 0,0 0 0,0-1 1,0 1-1,0 0 0,0 0 0,-1 0 1,1 0-1,0 0 0,0 0 0,0 0 1,0 0-1,0 0 0,0 0 0,0 0 1,0 0-1,0 1 0,0-1 0,-1 0 1,1 1-1,0-1 0,0 0 1,0 1-1,-1-1 0,1 1 0,0 0 1,0-1-1,-1 1 0,1-1 0,0 1 1,-1 0-1,1 0 0,0 1 0,19 32 2024,-17-27-1496,15 30 695,-2 2 0,-1 0 0,-2 0-1,-2 1 1,-2 1 0,5 47 0,-8-55-965,-3-23-715,-1 0 0,0 0 0,-1 0 0,0 18 0,-8-47-4621,2 9 2824,-13-27-5142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3.2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14 9332,'0'0'10517,"181"0"-9300,-126 0-801,0 0-384,-9 0-32,-6 0-785,0 0-2352,-10 0-2177,5-14-5908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3.7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3426,'0'0'10805,"0"149"-8500,0-75-321,0 1-15,0-7-336,0-8-320,0-12-513,0-14-512,5-14-240,0-13-48,-5-41-3057,0-13-945,0-21-3954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4.2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9476,'0'0'6510,"21"1"-4928,93 10 582,-95-7-1770,0-1 0,0 2 0,0 1 0,-1 0-1,23 12 1,-36-16-350,1 1 127,0 1 0,0 0 1,0-1-1,0 2 0,10 9 1,-14-13-92,-1 1 1,0-1-1,0 1 0,0 0 1,0 0-1,0 0 0,0 0 1,0 0-1,-1 0 1,1 0-1,0 0 0,-1 0 1,0 0-1,0 0 1,1 0-1,-1 0 0,0 0 1,-1 0-1,1 0 1,0 0-1,-1 0 0,1 1 1,-1-1-1,1 0 1,-3 3-1,-1 3 70,-1-1-1,-1 0 1,1 0 0,-1 0 0,0 0 0,0-1-1,-1 0 1,0-1 0,-11 8 0,-9 8 59,-6 4-136,-18 16-44,51-40-34,0-1 0,-1 0 0,1 0 0,-1 1 0,1-1-1,0 0 1,-1 0 0,1 1 0,-1-1 0,1 0 0,0 1 0,-1-1 0,1 1 0,0-1 0,0 0 0,-1 1 0,1-1 0,0 1 0,0-1 0,0 1 0,0-1 0,-1 1 0,1-1 0,0 1 0,0-1 0,0 1 0,0-1-1,0 0 1,0 1 0,0-1 0,0 1 0,1-1 0,-1 1 0,0-1 0,0 1 0,0-1 0,0 1 0,1-1 0,-1 1 0,0-1 0,0 0 0,1 1 0,-1-1 0,0 1 0,1-1 0,-1 0 0,0 1 0,1-1 0,-1 0-1,0 0 1,1 1 0,-1-1 0,1 0 0,-1 0 0,1 0 0,-1 1 0,1-1 0,0 0 0,34 5-142,-27-4 154,36 2 21,96 13 67,-125-13-96,0 1 0,-1 0 0,1 0 0,-1 2 0,0 0 0,-1 0 0,15 10 0,-26-15 5,-1 0 1,0-1-1,1 1 0,-1 0 1,0-1-1,0 1 0,0 0 1,0 0-1,0 0 1,0 0-1,0 0 0,0 0 1,0 0-1,0 1 0,-1-1 1,1 0-1,0 0 0,-1 1 1,1-1-1,-1 0 1,1 1-1,-1-1 0,0 0 1,0 1-1,1-1 0,-1 1 1,0-1-1,0 0 0,0 1 1,-1-1-1,1 1 1,0-1-1,0 0 0,-1 1 1,1-1-1,-1 0 0,1 1 1,-1-1-1,0 0 1,1 1-1,-1-1 0,0 0 1,0 0-1,0 0 0,0 0 1,0 0-1,0 0 0,0 0 1,0 0-1,0-1 1,-3 2-1,-7 6 144,0-1-1,-1 0 1,0-1-1,-16 6 1,21-9-70,-4 2 33,-21 9 66,-1-1-1,-54 14 0,73-27 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3.3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1 258 2497,'0'0'21367,"4"-11"-20385,15-26-1154,1 1 0,2 0 1,2 2-1,31-35 0,-46 56-202,-8 11 273,0 0 0,1 0 1,-1 0-1,0 0 0,1 0 0,0 0 0,-1 1 1,1-1-1,3-1 0,-1 1-144,-3 2 181,-1 14 279,2-1 0,-1 0 1,5 14-1,3 24 690,-1 257 2374,-9-187-3146,1-119-210,0-16-4483,0 1-450,5-1-3405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4.6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177 0 624,'0'0'18121,"-18"13"-16395,-59 43-355,70-49-1088,0 0-1,0 1 1,1-1-1,0 1 1,0 1 0,1-1-1,0 1 1,0 0 0,1 0-1,1 0 1,-1 1-1,2-1 1,-1 1 0,-1 11-1,1-1 180,1-1-1,0 1 1,1-1-1,3 33 1,-1-49-441,0 0-1,0 1 1,0-1-1,0 0 1,0 0 0,0 0-1,1 0 1,0 0-1,-1 0 1,1 0 0,0-1-1,0 1 1,1 0-1,-1-1 1,0 0 0,1 0-1,0 0 1,-1 0-1,1 0 1,0 0-1,0 0 1,0-1 0,0 0-1,0 0 1,1 0-1,5 2 1,10 1-2,1 0 0,-1-1 0,28 0 0,-36-2-5,-6-1-35,22 2-449,0-1 0,38-4 1,-63 3 272,-1 0 0,1 0 0,-1-1 0,1 1 0,-1 0 0,1-1 0,-1 0 0,0 1 0,1-1 1,-1 0-1,1 1 0,-1-1 0,0 0 0,0 0 0,1 0 0,-1 0 0,2-2 0,2-18-6001,-5 2-299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5.1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 5491,'0'0'10121,"0"27"-7522,-5 177 1715,20 57 1014,-11-210-4871,-3-41-1022,-1-45-1355,0-93-7076,0 42 1723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5.4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10 138 6643,'-8'-113'3930,"8"112"-3745,-1 0-1,1 0 1,0-1 0,0 1 0,0 0 0,0 0 0,0 0-1,0 0 1,0 0 0,0 0 0,0 0 0,0 0-1,1 0 1,-1 0 0,0-1 0,1 1 0,-1 0-1,1 0 1,-1 1 0,1-1 0,1-2 0,8 6-43,-8-2 284,34 9 835,-1 1 1,64 30-1,-90-37-1008,1 1 0,-1 1 1,0 0-1,0 0 0,0 0 0,-1 1 0,0 1 1,0-1-1,-1 1 0,0 1 0,-1-1 0,1 1 1,-2 0-1,10 19 0,-13-22 35,0 1 0,0-1 0,-1 1 0,0-1-1,0 1 1,0 0 0,-1-1 0,0 1 0,-1 0 0,1-1 0,-1 1-1,-2 7 1,0-3 10,-1 0 0,-1 0 0,1 0-1,-2-1 1,0 0 0,-6 10 0,-38 61 135,-17 24-77,63-100-358,3-4-2,0 0 0,1 0 0,-1 0 0,0 0 0,1-1 0,-1 2 0,0-1 1,1 0-1,0 0 0,-1 0 0,1 0 0,0 0 0,-1 0 0,1 2 0,0-2-193,27-21-17281,1-1 6753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5.7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3153,'0'0'15157,"18"0"-11601,144 0 604,-127 0-7183,1 0-3711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6.0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41 1 7075,'0'0'6102,"-1"21"-3037,-4 149 1991,-12 8-524,-1 49-3120,19-226-1411,-1-1-1,1 1 1,-1-1 0,1 1-1,0-1 1,-1 1 0,1-1-1,-1 1 1,1-1 0,0 1 0,-1-1-1,1 0 1,0 1 0,0-1-1,-1 0 1,1 0 0,0 0-1,0 1 1,-1-1 0,1 0 0,0 0-1,0 0 1,0 0 0,-1 0-1,2-1 1,30 1 39,-22 0-5,1-1-7,0 0 0,0 0 0,0-1 0,0-1 0,0 0 0,15-6 0,61-32-568,-61 27-52,-12 7-22,67-37-3694,-74 39 2500,1-1 0,-1 0 0,0 0 0,7-8 1,-1-6-8310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6.2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61 7267,'0'0'13959,"135"7"-13031,-95-14-640,-5 1-288,-5-1-32,0 0-992,-4 0-1537,4-6-1649,0-8-2465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6.6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34 1313,'0'0'14996,"3"0"-13678,69 2 2147,49-1-475,-103-1-2871,0-2 0,-1 0 0,1-1 1,23-7-1,-36 6-1910,-5 4 1491,1-1-1,-1 1 1,0 0 0,1 0-1,-1-1 1,0 1-1,0 0 1,1 0 0,-1-1-1,0 1 1,0 0-1,0-1 1,0 1 0,1 0-1,-1-1 1,0 1-1,0 0 1,0-1 0,0 1-1,0-1 1,0 1-1,0 0 1,0-1 0,0 1-1,0 0 1,0-1-1,0 1 1,0 0 0,0-1-1,0 1 1,0-1-1,0 1 1,-1 0 0,1-1-1,0 1 1,0 0-1,0-1 1,-1 1 0,1 0-1,0 0 1,0-1-1,-1 1 1,-12-1-7189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6.8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41 1 848,'0'0'11958,"-4"30"-8498,0-4-2686,-18 182 4273,12 129 641,10-332-5677,0 22 17,0-26-29,0 0 1,0-1 0,0 1-1,0 0 1,0-1 0,0 1-1,0 0 1,1-1 0,-1 1-1,0 0 1,0-1 0,0 1-1,1-1 1,-1 1 0,0 0-1,1-1 1,-1 1 0,0-1 0,1 1-1,-1-1 1,1 1 0,-1-1-1,1 1 1,-1-1 0,1 1-1,-1-1 1,2 1 0,-1-1-142,0 1-1197,2-8 536,7-57-6894,-4 19 102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6.9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11477,'0'0'14375,"95"21"-13719,-59-21-560,4 0-96,-5 0-1408,0 0-2642,-10-14-4130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8.1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1 1024,'-2'-1'21594,"-1"11"-20620,-2 157 4976,27-188-12041,22-19-4565,-19 20 2343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3.5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13526,'0'0'8164,"0"129"-6611,-5-109-769,5-13-480,0-1-224,0 1-80,0-34-17464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8.3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7283,'0'0'14450,"3"9"-12361,-1 2-1488,-2-4-149,1 0-1,1 0 1,-1 0-1,1 0 0,1 0 1,4 11-1,8-3-2129,-14-13 1108,0-1 1,0 1-1,1-1 0,-1 1 0,1-1 0,-1 1 0,1-1 1,0 0-1,0 0 0,-1 0 0,1 0 0,0 0 1,0 0-1,0-1 0,0 1 0,0 0 0,0-1 0,0 0 1,0 1-1,0-1 0,0 0 0,0 0 0,3-1 1,20 1-6186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38.5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7475,'0'0'16936,"55"82"-16183,-50-69-369,0-6-320,0-7-64,0 0-1281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9:58.4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1 592,'0'0'64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20:12.2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 1 4082,'0'0'14110,"-3"2"-11685,0 1-1600,-6 3 71,0-4 2949,8 24-294,1 59-2035,15 123 1,2-57-1517,-12-86 0,3 0 0,21 79 0,-15-79 0,-3 0 0,-2 1 0,-1 93 0,-5-72 0,32 556 0,-24-366 0,-9 89 0,-4-198 0,-8 179 0,3-173 0,3-105 0,-2 28 0,-2 55 0,6-101 0,-17 94 0,1-22 0,17-108 0,-11 111 0,5 156 0,12-175 0,4 125 0,-9 478 0,-5-514 0,5-21-32,0-174-155,0-21-5079,-2-286-7521,-6 117 4007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20:14.1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0 880,'0'0'14962,"0"14"-12406,1 224 4232,9 316-3593,4-362-2554,1 43 7,-15 787 211,-5-303-499,6-577-318,-11 352 193,6-370-212,-2 31 50,-2 204-71,10-218-4,-2-116 4,6 165-65,3-105 60,10 109 3,-10-109-120,38 160 0,-43-223 92,-1 1 0,-1-1 0,-2 1 0,-2 35 1,0-1 6,1 11-56,-1-19-80,6 52-1,-3-91 75,1-1 1,0 0-1,0 0 0,1 0 0,0 0 1,1 0-1,7 13 0,-10-22 37,-1 1-1,0-1 1,0 1-1,1-1 0,-1 1 1,0-1-1,1 0 1,-1 1-1,0-1 1,1 0-1,-1 1 0,1-1 1,-1 0-1,0 1 1,1-1-1,-1 0 1,1 0-1,-1 0 0,1 1 1,-1-1-1,1 0 1,-1 0-1,1 0 1,-1 0-1,1 0 0,-1 0 1,1 0-1,-1 0 1,1 0-1,-1 0 1,1 0-1,0 0 0,0-1-112,0 0-1,0 0 0,0 0 1,0 0-1,0 0 0,-1 0 0,1 0 1,0 0-1,-1-1 0,1 1 0,0 0 1,-1 0-1,0-1 0,1 1 0,-1-1 1,4-18-1428,-1 1 0,-1-1 0,0 0 0,-3-26 0,1 26 475,0-86-5456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20:15.8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135 1 2561,'0'0'10138,"-10"5"-4642,5 38-1678,-5 172 770,0 5-3270,8-9-651,10 368 203,1-23 131,-9-387-823,-15 426 126,15-488-259,-10 355 121,-1-319-138,-19 202 56,26-292-49,5 86-1,1-81-2,-6 73 1,-5-57-39,1-14-3,0 62 0,8 394-533,-10-329 497,6-44-184,1-78 152,2 0-1,13 114 0,-2-91-430,-9-35-4253,-2-148-3555,-3 5 1679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20:17.6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216 0 1409,'0'0'6587,"0"14"2043,0-6-8152,-2 210 5985,6 262-2444,11-272-3334,3 151 191,-17-294-730,-12 248 236,-50 502 176,52-329-502,7-428-40,-11 59 0,-2 53-6,6 101-26,-12-52-24,9-79 12,9-84 1,-16 92-1,-9 13-41,26-144 42,-6 86-80,6-44 68,-6 39 29,-5 154-26,-2 1-124,15 29 22,1-267 70,0-1 1,1 0 0,1 1 0,5 13-1,3 16-44,7 78-88,-18-121 201,0 4-4,0 0 1,1 0-1,-1-1 1,1 1-1,0 0 1,1-1-1,-1 1 1,1-1 0,0 1-1,4 7 1,-2-11 20,-3-1-39,-11-11-5714,4 3 4317,0 0 0,0 0-1,-7-15 1,-11-27-5889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23:26.1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10421,'0'0'18366,"5"0"-17585,1-1-535,0 1 0,0 0 0,0 1 0,0 0 1,-1 0-1,1 0 0,0 0 0,0 1 0,-1 0 0,1 0 0,-1 0 0,9 6 0,129 110-246,180 189 0,-274-261 0,3-3 0,92 59 0,-143-101 0,29 24 0,-30-25 0,1 0 0,-1 0 0,0 0 0,0 1 0,0-1 0,0 0 0,0 0 0,0 0 0,1 1 0,-1-1 0,0 0 0,0 0 0,0 0 0,0 0 0,1 1 0,-1-1 0,0 0 0,0 0 0,0 0 0,1 0 0,-1 0 0,0 0 0,0 0 0,1 0 0,-1 0 0,0 0 0,0 0 0,0 0 0,1 0 0,-1 0 0,0 0 0,0 0 0,1 0 0,-1 0 0,0 0 0,0 0 0,0 0 0,1 0 0,-1 0 0,0 0 0,0-1 0,1 1 0,-1 0 0,0 0 0,0 0 0,0 0 0,0 0 0,1-1 0,-1 1 0,0 0 0,0 0 0,0 0 0,0-1 0,0 1 0,0 0 0,0 0 0,0 0 0,1-1 0,-1 1 0,0 0 0,0 0 0,0-1 0,0 1 0,0 0 0,0-1 0,-3-9 0,1 7-556,0 1-1,-1 0 1,0 0-1,0 0 1,1 0-1,-1 0 1,0 1-1,0-1 1,-4 0 0,-19-12-7094,3-5-2715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23:26.6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70 7716,'0'0'15164,"10"5"-13422,-2 0-1413,-3-2-174,0 0 0,0-1 0,1 1-1,-1-1 1,0 0 0,1-1 0,0 1 0,-1-1 0,1 0 0,0 0 0,-1-1-1,11 0 1,4-3 111,0-2 0,-1 0 0,0-1-1,0-1 1,0 0 0,30-19 0,34-12-112,-68 34 31,-13 16 377,-2-5-466,3 74 1371,17 104 0,-17-174-7665,1-27-3581,-3 13 7086,7-21-8192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23:27.1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9877,'0'0'12384,"19"1"-11274,60 6 112,-73-6-1050,0 0 1,1 0 0,-1 1-1,0 0 1,0 0-1,0 0 1,0 1 0,-1 0-1,1 0 1,-1 1 0,1-1-1,5 7 1,8 4 320,-12-9-340,1 0-1,-2 0 1,1 1 0,0 0-1,-1 0 1,10 13 0,-14-15-72,0-1 1,0 1-1,0 1 0,0-1 1,-1 0-1,1 0 1,-1 1-1,0-1 1,-1 0-1,1 1 0,-1-1 1,0 1-1,0-1 1,0 1-1,-1 4 1,0-6-23,0 0 1,0 1-1,-1-1 1,1 0-1,-1 0 1,1 0-1,-1 0 1,0 0-1,-1 0 1,1-1-1,0 1 1,-1-1-1,1 1 1,-1-1 0,0 0-1,-3 2 1,3-3 2,1 1 0,-1 0 1,1-1-1,0 1 1,0 0-1,-1 1 0,1-1 1,0 0-1,1 0 0,-1 1 1,0-1-1,1 1 1,-1 0-1,1-1 0,0 1 1,0 0-1,0 0 1,0 0-1,0 3 0,1-5-50,1 0-1,-1 0 1,1 0-1,-1 0 1,1 0-1,-1 0 1,1 0-1,0-1 1,-1 1-1,1 0 1,0 0-1,0-1 1,-1 1-1,1 0 1,0-1-1,0 1 1,0-1-1,0 1 1,0-1-1,0 1 1,0-1-1,0 0 1,2 1-1,27 6 103,13-4-40,50-4 1,-33 0-958,-57 1 655,1 0 0,-1 0-1,0 0 1,1-1 0,-1 1 0,0-1 0,0 0-1,1 0 1,4-2 0,-7 2-274,0 0 1,0 0 0,1 0-1,-1 0 1,0 0-1,0 0 1,0 0-1,0 0 1,0 0-1,0-1 1,0 1-1,-1 0 1,1-1-1,0-1 1,1-10-10683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4.0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0 241 12982,'0'0'7694,"11"-19"-7304,98-150 4,-103 161-379,-4 4-8,1 0 1,0 0 0,0 0-1,0 0 1,1 1 0,-1 0-1,1-1 1,0 1 0,6-4-1,-5 3 3,-4 5 12,-1 2 26,0 431 7087,0-368-6832,-15 103-343,15-168-621,0-15-7546,0 1 2293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08.3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3554,'0'0'18539,"6"26"-16824,53 274 2746,6 12-2111,-64-309-2336,39 120 325,-39-139-621,0-2-1857,-1 1 0,-3-32-1,-5 14-3892,6-5-2059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08.5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0 150 5763,'0'0'16743,"30"-27"-15462,11 6-17,-6 1-559,10 0-545,-15-7-160,0 13-993,-10 1-1952,-5 6-1969,-5 7-2033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08.7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1072,'0'0'17267,"0"21"-15306,5 74 1883,30 155 1,-23-183-3118,-4-20-467,26 87 1,-33-132-373,-1-15-15284,0-1 6133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09.1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121 1 8868,'0'0'14681,"-14"27"-13339,-46 91-64,52-102-976,1 0-1,0 0 0,2 1 0,0 0 0,0 0 1,2 0-1,0 0 0,1 1 0,1-1 1,1 21-1,1-38-327,0 0 0,1 0 1,-1 0-1,0 1 0,1-2 0,-1 1 1,1 0-1,-1 0 0,0 0 1,1-1-1,-1 1 0,0 0 0,2-1 1,2-3-59,1 1 1,-1-1 0,0 0 0,0 0 0,0 0-1,-1-1 1,1 1 0,-1-1 0,5-8-1,29-55-625,-30 50 16,22-30 1,-29 45 1023,0 10-114,1-1 1,0 0 0,0 1-1,0-1 1,1 0 0,0 0-1,0-1 1,0 1 0,1-1-1,0 1 1,4 4 0,10 17 131,16 20-762,-12-26-2381,2-10-4067,-8-10-586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09.5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117 0 7059,'0'0'19991,"-14"16"-18679,3-5-1127,-38 46 271,43-50-328,1 0 0,0 1 0,0 0 0,1 0 0,0 0 0,1 1 0,-5 14 0,8-21-127,-1 1-1,1-1 1,-1 1 0,1 0 0,0-1-1,-1 1 1,1-1 0,1 1-1,-1 0 1,0-1 0,1 1-1,-1-1 1,1 1 0,0-1-1,0 1 1,0-1 0,0 1 0,0-1-1,0 0 1,1 0 0,-1 1-1,1-1 1,0 0 0,-1-1-1,4 4 1,2-1-73,0 1 1,1-1-1,-1-1 1,1 0-1,0 0 1,12 3-1,-16-4 32,7 1-96,0 1 1,0 0-1,0 1 0,-1 0 1,0 1-1,0 0 0,12 10 0,-20-13 147,0 0 0,0 0-1,0 0 1,-1 0 0,1 0-1,-1 0 1,1 1 0,-1-1-1,0 0 1,0 1 0,-1-1-1,1 1 1,-1-1 0,0 1-1,0 5 1,1 2 144,-2 0 0,1-1-1,-5 20 1,3-23-106,-1 1 0,0-1 1,0 1-1,-1-1 0,0-1 0,-8 11 0,10-13-56,-1 0-1,0 0 1,0-1-1,0 0 0,-1 1 1,1-1-1,-1-1 1,0 1-1,0 0 0,0-1 1,0 0-1,-6 3 0,9-5-124,1 0-1,-1 0 1,1 1-1,-1-1 1,1 0-1,-1 0 1,0 0-1,1 0 1,-1 0-1,0 0 1,1 0-1,-1 0 0,1 0 1,-1 0-1,0 0 1,1 0-1,-1 0 1,1 0-1,-1 0 1,0-1-1,1 1 1,-1 0-1,1 0 1,-1-1-1,1 1 0,-1 0 1,1-1-1,-1 1 1,1-1-1,-1 1 1,1-1-1,-1 1 1,1-1-1,-2-20-6142,2 13 5534,0-32-6785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0.0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0 7603,'0'0'6662,"0"24"-4650,-2 1-1412,0 9 782,2 0 0,7 68 0,43 189 4159,-7-98-4591,-43-193-950,0 1 0,0 0 0,0-1 0,0 1 0,0 0 0,0-1 0,0 1 0,0 0 0,0-1 0,0 1 0,0 0 0,1-1 0,-1 1 0,0-1 0,0 1 0,1 0 0,-1-1 0,1 1 0,-1-1 0,0 1 0,1-1 0,-1 1 0,1-1 0,-1 1 0,1-1 0,0 1 0,1-5-21,25-146-878,-24 139 825,-1 1-79,0 1 1,1-1 0,0 1 0,1 0 0,0 0-1,8-13 1,-12 21 149,1 1 0,-1-1 0,0 1-1,0 0 1,1-1 0,-1 1-1,0-1 1,0 1 0,1 0 0,-1 0-1,1-1 1,-1 1 0,0 0 0,1-1-1,-1 1 1,1 0 0,-1 0 0,0 0-1,1-1 1,-1 1 0,1 0-1,-1 0 1,1 0 0,-1 0 0,1 0-1,-1 0 1,1 0 0,-1 0 0,0 0-1,1 0 1,-1 0 0,1 0 0,-1 0-1,1 1 1,-1-1 0,1 0 0,-1 0-1,0 0 1,1 1 0,-1-1-1,1 0 1,-1 0 0,0 1 0,1-1-1,-1 0 1,1 1 0,10 19 547,-9-17-409,48 105 2149,-11-22-3757,-38-85 1211,-1-1 1,0 1-1,1-1 0,-1 1 1,0-1-1,1 1 0,-1-1 1,1 1-1,-1-1 0,1 1 0,-1-1 1,1 0-1,-1 1 0,1-1 1,-1 0-1,1 0 0,0 1 1,-1-1-1,1 0 0,-1 0 1,1 0-1,0 0 0,-1 1 1,1-1-1,0 0 0,-1 0 1,1 0-1,-1-1 0,1 1 1,0 0-1,-1 0 0,1 0 1,0 0-1,-1 0 0,1-1 1,10-5-6209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0.2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0 136 7523,'0'0'14263,"91"-61"-14199,-51 47-64,10-6-1056,-10 0-1554,5 6-3440,-25 7-6084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0.4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8196,'0'0'16647,"30"129"-15926,-15-95-609,-5-7-112,0-7-544,-5 0-1297,-5-13-897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0.8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2513,'0'0'18777,"12"20"-17024,0 3-1377,13 21 590,31 44-1,-53-84-729,5 6-1123,-7-10 859,-1 0 0,0 0 0,1 0 0,-1 0 0,1 0 0,-1 0 0,0 0 0,1 0 0,-1 0 0,0 0 0,1-1-1,-1 1 1,0 0 0,1 0 0,-1 0 0,0 0 0,1-1 0,-1 1 0,0 0 0,0 0 0,1-1 0,-1 1-1,0 0 1,0-1 0,0 1 0,1 0 0,-1-1 0,0 1 0,0 0 0,0-1 0,0 1 0,0 0 0,0-1 0,1 1-1,-1-1 1,0 1 0,0-1 0,2-6-9,1 1-1,0-1 1,0 1 0,0 0-1,1 0 1,0 0-1,8-9 1,-11 14 96,1 0 0,-1 0-1,0 0 1,1 0 0,-1-1 0,1 2 0,-1-1 0,1 0 0,-1 0-1,1 0 1,0 1 0,-1-1 0,1 1 0,0 0 0,0-1 0,-1 1-1,1 0 1,0 0 0,0 0 0,0 0 0,-1 0 0,1 0 0,0 1-1,0-1 1,-1 1 0,1-1 0,0 1 0,-1-1 0,1 1 0,0 0-1,-1 0 1,1 0 0,-1 0 0,0 0 0,3 2 0,9 8 472,-1-1-841,1 0 0,20 12 0,-27-19-744,-1-1 0,0 0 0,1 0 0,-1 0 0,1 0 0,6 0 0,13-1-8585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1.3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121 27 9588,'0'0'16941,"-18"16"-16194,-57 54-162,72-66-548,0-1 0,0 1 0,1 0 1,-1 0-1,1 0 0,0 1 0,0-1 1,0 0-1,1 1 0,0-1 0,0 1 0,0-1 1,0 1-1,0 0 0,1-1 0,0 1 1,0 5-1,1-4-38,-1-5-23,0 0 0,0 0 0,1 0-1,-1 0 1,0 0 0,1-1-1,-1 1 1,1 0 0,-1 0-1,1-1 1,-1 1 0,1 0 0,0 0-1,-1-1 1,1 1 0,0-1-1,0 1 1,-1-1 0,1 1-1,0-1 1,0 1 0,0-1 0,0 0-1,-1 0 1,1 1 0,0-1-1,0 0 1,0 0 0,0 0 0,0 0-1,0 0 1,0 0 0,0 0-1,0 0 1,-1 0 0,3-1-1,1 1-133,0 0-1,-1-1 1,1 0-1,0 0 0,-1 0 1,1 0-1,0 0 1,4-3-1,-3 0 18,0-1 1,0 1-1,0-1 0,-1 0 1,1-1-1,-1 1 0,-1-1 1,1 0-1,-1 1 0,0-2 0,0 1 1,-1 0-1,1 0 0,1-11 1,0-3-148,-1 0 1,0 0-1,-1-34 1,-2 53 1503,0 4 62,2 21-607,1 1 1,2 0-1,0-1 0,2 0 0,18 46 0,-6-16-109,58 155 386,27 85-186,-86-233-637,-2 2 1,12 115-1,-26-104 228,-2-73-348,0 0 1,0-1-1,0 1 1,-1 0-1,1 0 1,0 0-1,-1-1 0,1 1 1,0 0-1,-1 0 1,1-1-1,-1 1 1,1 0-1,-1-1 1,1 1-1,-1 0 1,1-1-1,-1 1 1,0-1-1,1 1 1,-1-1-1,0 0 1,0 1-1,1-1 1,-1 0-1,0 1 1,0-1-1,0 0 1,1 0-1,-1 1 1,0-1-1,0 0 1,-1 0-1,-33 0 99,25-1-93,0 1-11,5 0 0,1 0 0,-1 0 0,0 0 0,0 0 0,1-1 0,-1 0 0,-6-2 0,9 2 0,0 0 0,0 0 0,1-1 0,-1 1 0,0 0 0,1-1 0,0 1 0,-1-1 0,1 0 0,0 1 0,-1-1 0,1 0 0,0 0 0,1 0 0,-1 1 0,0-1 0,0 0 0,1 0 0,-1 0 0,0-4 0,-3-28 0,1-1 0,1 0 0,2 0 0,1 0 0,9-47 0,48-180-3208,-36 180-1209,19-141-1,-39 175-6269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4.2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70 0 3217,'0'0'19561,"-40"122"-18456,30-95-945,0 0-160,5-6-192,0-8-2001,5-6-1569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3.4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251 0 1201,'-8'9'23388,"6"-4"-22875,2 21 443,0 21 287,10 91 0,-5-87-959,-2 0 0,-4 66 0,-1-33-178,-7 329 470,-2 282-318,11-589-228,-9 66-30,2-62 0,-13 317-125,11-147 90,-6 84 35,8-248-1,3-63 5,-11 42 6,-11 83-43,9-76 21,14-73 12,0 35 0,4-41 0,-2 0 0,-1 0 0,-6 30 0,-6 27 0,13-69 1,-1-1 0,2 1 0,0 14 1,-3 27 6,-3-16-21,2 1 0,2 0-1,3 43 1,0-26-67,-1-53 13,-12-19-4380,-8-21 37,-9-13-3162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5.7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50 76 3201,'0'0'17294,"-5"6"-16294,2-2-864,0 0-1,0 0 1,1 1-1,0 0 1,-1-1 0,1 1-1,1 0 1,-1 0-1,1 0 1,0 0-1,0 0 1,0 0-1,0 0 1,1 0-1,0 1 1,0-1 0,1 0-1,0 0 1,-1 0-1,4 7 1,-1-2 95,1-1 1,0 0 0,1 0-1,0 0 1,0-1 0,1 1-1,0-1 1,1-1 0,-1 1-1,11 8 1,-11-11-165,0 0 0,0-1 0,0 1 1,1-1-1,-1-1 0,1 1 0,0-1 1,0 0-1,1 0 0,-1-1 0,0 0 0,1-1 1,0 1-1,9-1 0,-14-1-58,0-1-1,0 0 1,0 0 0,0 0 0,-1 0-1,1 0 1,0-1 0,-1 1-1,1-1 1,-1 1 0,1-1-1,-1 0 1,0 0 0,0 0 0,1-1-1,-2 1 1,1 0 0,0-1-1,0 1 1,-1-1 0,1 0-1,-1 1 1,0-1 0,0 0-1,0 0 1,0-3 0,4-7 12,-2-1-1,0 1 1,0-1 0,0-18 0,-2 21-16,-1-1 0,0 0 0,-1 1-1,0-1 1,-1 1 0,0 0 0,-1 0 0,0-1 0,-8-17 0,8 25 2,1-1 0,-1 1 0,1 0 1,-1 0-1,0 0 0,-1 0 0,1 1 1,-1-1-1,0 1 0,1 0 0,-1 0 0,-1 0 1,1 1-1,0-1 0,-1 1 0,1 0 1,-1 0-1,0 1 0,1-1 0,-1 1 0,0 0 1,0 0-1,0 1 0,-9 0 0,8-1-3,0 1-1,0 0 0,0 0 0,1 0 1,-1 1-1,0 0 0,0 0 0,0 1 1,1-1-1,-1 1 0,1 1 0,-1-1 0,-8 6 1,-5 5-6,14-10 2,-1 1 0,0 0 1,1 0-1,-1 1 0,-7 8 1,12-12-87,17 6-18434,-2-7 10503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6.1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7603,'0'0'10144,"0"27"-8853,1 63 1442,24 168 1,15-78-1214,74 196 1,-110-362-1554,-3-9-2,0-1 0,1 1 0,-1-1 0,1 1 1,0-1-1,0 0 0,0 0 0,1 0 0,-1 0 1,1 0-1,6 5 0,-8-7-923,-1-14-3092,1-1 2793,-1 2-364,0 0-1,-1 0 1,-3-21 0,-17-21-5040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6.2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1 183 9124,'0'0'10837,"130"-68"-10613,-75 48-224,1-7-1168,4-7-3058,-10 0-3538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6.5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51 1 5090,'0'0'14772,"-8"30"-13278,2-8-1128,-4 9 259,2 1-1,2-1 1,1 1 0,-2 62 0,13 89 1957,-2-152-2335,0 0 0,3-1 0,18 57 0,-8-47-315,1-1 0,2-1 0,2 0 1,34 44-1,-54-80-599,-2-12-4133,0 2 3762,0 0-1,-1 0 1,0 0-1,0 0 1,-1 0-1,-3-10 0,-21-34-5481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6.7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1 102 7075,'0'0'14375,"150"-27"-14135,-100 14-240,1-7-448,-1-1-2674,-10 1-3073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7.1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1 327 7507,'0'0'11078,"25"-22"-9982,80-78-589,-97 93-469,-1-1 1,0 0-1,-1 0 1,0-1-1,0 0 1,0 0-1,-2-1 1,1 1-1,-1-1 1,0 0-1,-1 0 1,0 0-1,-1 0 1,0-1-1,0 1 0,-1-1 1,-1 1-1,-1-16 1,1 25-5,0 1 1,0-1-1,0 1 1,-1-1-1,1 1 1,0-1-1,0 1 0,-1-1 1,1 1-1,0 0 1,-1-1-1,1 1 1,-1 0-1,1-1 0,-1 1 1,1 0-1,0-1 1,-1 1-1,1 0 1,-1 0-1,1-1 1,-1 1-1,1 0 0,-1 0 1,0 0-1,1 0 1,-1 0-1,1 0 1,-1 0-1,1 0 1,-1 0-1,1 0 0,-1 0 1,1 0-1,-1 0 1,0 0-1,1 0 1,-1 1-1,1-1 0,-1 0 1,-28 12 951,19-4-930,1 1-1,1-1 0,-1 2 0,1-1 0,1 1 0,-9 15 1,1-1 296,-19 49 1,31-65-97,0-1 1,1 0 0,0 1 0,-1 12 0,2-18-211,1 0 0,0 0-1,0 0 1,0 1 0,0-1 0,0 0 0,1 0 0,-1 0 0,0 0 0,1 0 0,0 0 0,-1 0 0,1 0 0,0 0-1,0 0 1,0 0 0,0 0 0,1-1 0,-1 1 0,0 0 0,3 1 0,3 2 32,0-1-1,1 0 1,-1-1-1,1 1 1,0-2 0,0 1-1,0-1 1,0 0 0,15 1-1,10 0-16,36-2-1,-43-2-87,-17 1-267,-1 0 0,1 0 0,-1-1 0,1 0 0,-1-1 0,1 0 0,-1-1 0,0 1 0,0-1 1,0-1-1,0 0 0,11-7 0,-12 6-786,0-1 0,-1 0-1,1-1 1,-1 1 0,-1-1 0,1 0 0,6-12 0,5-20-6379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17.4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1 4482,'0'0'11661,"-1"27"-9337,1-16-2047,-2 26 797,2-1 0,2 1-1,1-1 1,11 51-1,-10-71-741,-3-8-189,1 0 1,1 0-1,0 0 1,5 12-1,-7-18-138,0 0 0,0-1 0,0 1 0,1 0 0,-1-1 0,0 1 0,1-1-1,-1 1 1,1-1 0,0 0 0,-1 0 0,1 1 0,0-1 0,0 0-1,-1-1 1,1 1 0,0 0 0,0 0 0,0-1 0,0 1 0,0-1 0,0 0-1,4 0 1,-4 0-10,-1 0 1,0-1-1,0 1 0,1-1 0,-1 0 1,0 1-1,0-1 0,0 0 1,0 0-1,0 0 0,0 0 0,0 0 1,0 0-1,0 0 0,-1 0 0,1 0 1,0 0-1,-1 0 0,1 0 0,0-1 1,-1 1-1,1 0 0,-1 0 0,0-1 1,1-1-1,2-6-24,99-223-504,-102 231 526,0 0 1,1 0-1,-1 0 1,0 0-1,0 0 1,1 0-1,-1 0 1,1 0-1,-1 0 1,1 0-1,-1 0 1,1 0-1,0 0 1,-1 0-1,1 1 1,0-1-1,-1 0 1,1 0-1,0 1 1,0-1-1,0 1 1,0-1-1,0 1 1,0-1-1,1 0 1,-1 2 16,1 0-1,-1 0 1,0 0 0,0 1 0,0-1-1,0 0 1,0 0 0,0 1 0,0-1 0,0 0-1,-1 1 1,2 2 0,2 2 74,59 81 2101,-57-78-1919,-2-1-191,1 0-1,0-1 0,0 0 0,0 0 1,1 0-1,0-1 0,1 0 1,-1 0-1,1-1 0,11 7 0,-10-11-821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1.4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0 387 5010,'0'0'6966,"26"-25"-4661,85-86-1032,-97 95-1083,0-1 0,-1 0 1,-1-1-1,0-1 0,-2 0 0,0 0 1,8-22-1,-9 20-47,6-23 697,-13 25 2452,-8 18-158,-19 4-1890,19 0-1171,0 0-1,1 0 1,-1 1 0,1 0-1,-1 0 1,1 0-1,1 0 1,-1 1 0,0 0-1,1 0 1,0 0-1,0 1 1,1 0 0,0-1-1,0 1 1,0 0 0,0 0-1,1 1 1,0-1-1,0 0 1,1 1 0,-1 10-1,1-12-54,1-1-1,0 1 1,0-1-1,0 1 1,1-1-1,-1 1 1,1-1-1,0 1 1,1-1-1,-1 0 1,1 0-1,0 1 1,0-1-1,0-1 1,0 1-1,1 0 1,-1 0-1,1-1 1,0 1-1,0-1 0,1 0 1,-1 0-1,0 0 1,1-1-1,0 1 1,4 1-1,0 1-59,0-1 0,0-1 0,1 0-1,0 0 1,-1-1 0,1 0 0,0 0-1,0-1 1,0 0 0,0-1-1,0 0 1,0 0 0,0-1 0,11-2-1,-13 2-268,1-1-1,0-1 1,-1 1-1,0-1 1,1-1-1,-1 1 1,0-1-1,-1 0 1,1-1-1,7-6 1,1-2-2082,-1-1 0,-1-1 0,17-22 0,-4-4-6820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1.7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61 0 5747,'0'0'18816,"-10"7"-17706,3-3-926,4-3-152,0 1 0,1-1 1,-1 0-1,1 1 1,-1 0-1,1-1 0,0 1 1,0 0-1,-1 0 0,2 0 1,-1 0-1,0 1 0,0-1 1,1 1-1,-1-1 1,1 1-1,-1-1 0,1 1 1,0 0-1,0-1 0,1 1 1,-1 0-1,0 5 1,1 0-17,1 0 1,0-1 0,0 1-1,1 0 1,0 0 0,1-1 0,-1 0-1,1 1 1,1-1 0,-1 0 0,1 0-1,1-1 1,-1 1 0,9 9 0,7 4 58,1 0 0,40 29 1,-26-21-55,-1-3-27,-23-18 4,-1 0 0,0 1 0,-1 0 0,17 18 0,-26-25 28,1 0 0,-1 0 0,0 0 0,0 0 0,0 1 0,0-1-1,0 0 1,0 0 0,0 0 0,0 0 0,-1 0 0,1 0 0,0 0-1,0 0 1,-1 0 0,1 0 0,-1 0 0,1 0 0,-1 0 0,0 0-1,1 0 1,-1 0 0,0 0 0,1-1 0,-2 2 0,-15 12 258,0-2 1,-26 16-1,29-20-241,2 0-105,8-4-49,0-1 0,0 0 0,0-1-1,-1 1 1,1-1 0,-1 0 0,1 0 0,-1-1-1,-9 3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4.7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0 264 4818,'0'0'18411,"13"-13"-16759,168-175 234,-165 169-1854,-10 12-46,0 0-1,0 0 1,0 1-1,14-10 1,-20 15-1,1 1-1,-1 0 1,0 0 0,0 0-1,0 0 1,1 0 0,-1 0-1,0 0 1,0 0 0,0 0-1,1 0 1,-1 0 0,0 0 0,0 0-1,1 0 1,-1 0 0,0 0-1,0 0 1,0 1 0,0-1-1,1 0 1,-1 0 0,0 0-1,0 0 1,0 0 0,0 0-1,1 0 1,-1 1 0,0-1 0,0 0-1,0 0 1,0 0 0,0 0-1,0 1 1,1-1 0,-1 0-1,0 0 1,0 0 0,0 1-1,0-1 1,0 0 0,0 0-1,0 0 1,0 1 0,0-1 0,0 0-1,0 0 1,0 0 0,0 1-1,0-1 1,0 0 0,0 0-1,1 17 103,-1-12-130,10 70 754,-4-38-158,2 59-1,-8 189 78,-8-269-6191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2.2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3298,'0'0'12237,"-1"29"-10129,-3 194 1824,10-57-945,-3-138-2710,1 0 0,1 0 0,17 50 0,-18-70-295,-3-7-118,-1-10 91,1 0 1,1 0-1,0 0 1,0 0-1,0 0 1,1 1-1,1-1 1,-1 1-1,1 0 1,1 0 0,0 0-1,0 1 1,0-1-1,1 1 1,0 0-1,0 1 1,1-1-1,0 1 1,0 1-1,12-8 1,73-49-1547,-36 15-5281,-29 20-955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2.4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8116,'0'0'15959,"-5"115"-14150,10-41-144,10-6-945,-5 13-432,5-13-224,0-14-64,-5-6-768,5-21-1409,0-7-1761,-5-20-2097,5-7-3057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2.7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103 1 11045,'0'0'10445,"-15"21"-9466,-50 69-339,63-87-609,-1 1 0,1-1 0,0 0 0,0 0 0,0 1 0,0 0 0,1-1 0,-1 1 0,1 0 0,0-1 1,0 1-1,1 0 0,-1 0 0,1 0 0,0 0 0,0 0 0,0 0 0,1 4 0,0 9 6,-1-16-52,0-1 1,0 1-1,0 0 0,0 0 1,0 0-1,0 0 0,0 0 0,0 0 1,0 0-1,1 0 0,-1 0 1,0-1-1,1 1 0,-1 0 0,0 0 1,1 0-1,-1 0 0,1-1 1,-1 1-1,1 0 0,0-1 0,-1 1 1,1 0-1,0-1 0,-1 1 0,3 0 1,-2 0-53,0-1 1,1 0 0,-1 0 0,1 0 0,-1 0-1,1 0 1,-1 0 0,1 0 0,-1-1-1,1 1 1,-1 0 0,0-1 0,1 1-1,2-2 1,2-1-175,1-1 0,-1 0-1,1 0 1,-1-1 0,7-7 0,-2 0 99,-6 5-42,0 1 1,1 1-1,-1-1 1,8-4-1,-12 9 223,-1 0-1,1 0 1,0 1-1,0-1 1,0 1-1,0-1 1,0 1-1,0-1 1,0 1-1,0-1 1,0 1-1,0 0 1,1 0-1,-1 0 1,0 0-1,0-1 1,0 2-1,0-1 1,0 0-1,0 0 1,0 0-1,1 0 1,-1 1-1,0-1 1,0 0-1,0 1 1,0-1-1,0 1 1,0-1-1,0 1 1,0-1-1,-1 1 1,1 0-1,1 1 1,17 21 1204,-13-14-888,0-1 0,0 0 0,1-1 0,0 0 0,11 9 0,-16-15-608,0 1-1,1-1 1,-1 0-1,0 0 1,1 0 0,-1 0-1,0 0 1,1-1-1,-1 1 1,1-1-1,3 1 1,-4-1-346,0-1 0,1 1 0,-1 0 0,1-1 0,-1 1 0,1-1 0,-1 0 0,0 0-1,0 0 1,1 0 0,-1 0 0,0-1 0,3-1 0,19-21-8722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3.0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99 1 11621,'0'0'11971,"-17"21"-11427,-50 67-397,66-86-147,-1 0 0,1-1 0,0 1 1,-1 0-1,1 0 0,0-1 0,0 1 0,0 0 0,0 0 0,1 0 0,-1 1 0,1-1 0,-1 0 0,1 0 1,0 0-1,-1 0 0,1 0 0,0 1 0,0-1 0,1 0 0,-1 0 0,1 4 0,0-4-3,1 0 0,-1-1 0,0 1 0,1-1 0,-1 1 0,1-1 0,0 1 0,-1-1-1,1 0 1,0 0 0,0 0 0,0 0 0,2 1 0,3 2-15,36 21-165,-33-20 132,0 0 1,0 1-1,-1 0 1,0 0 0,-1 1-1,1 0 1,11 14-1,-19-18 138,0 0 0,0 0 0,-1 0 0,1 1 0,-1-1 0,0 0 0,0 0 0,0 1 0,0-1-1,-1 0 1,1 0 0,-1 0 0,-1 5 0,-1-2 126,0 0 0,0 0 0,0 0-1,-1-1 1,0 0 0,-5 7 0,7-10-214,-1 1 1,1-1-1,0 0 1,0 0-1,-1 0 1,1 0-1,-1 0 1,0-1-1,1 1 0,-1-1 1,0 0-1,0 0 1,0 0-1,0 0 1,0 0-1,-4 0 1,6-2-151,0 1 0,1-1 0,-1 1 1,1-1-1,-1 1 0,0-1 0,1 1 0,-1-1 1,1 1-1,-1-1 0,1 0 0,0 0 0,-1 1 1,1-1-1,0 0 0,-1 1 0,1-1 0,0 0 1,0 0-1,-1 0 0,1 1 0,0-1 1,0 0-1,0 0 0,0 0 0,0-1 0,0-29-3776,0 25 2591,0-39-6252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3.4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1857,'0'0'17640,"4"31"-15402,0 1-1608,1 15 386,3 0 1,17 55-1,-5-26 137,-9-31-752,2-1 0,21 50 0,-13-59-251,-7-25-387,-14-10 189,1 0 1,0 0-1,-1 0 0,1 0 1,-1-1-1,1 1 0,-1 0 0,1 0 1,-1-1-1,1 1 0,-1 0 1,1-1-1,-1 1 0,1-1 1,-1 1-1,1 0 0,-1-1 1,0 1-1,1-1 0,-1 1 1,0-1-1,1 1 0,-1-1 0,0 0 1,0 1-1,0-1 0,1 1 1,-1-2-1,24-79-1294,-14 44 679,15-36 0,-24 72 644,-1 0 0,1-1 1,-1 1-1,1 0 0,0 0 0,0-1 0,-1 1 0,1 0 0,0 0 1,0 0-1,0 0 0,0 0 0,2-1 0,-2 1 31,0 1 0,-1 0 0,1 0 0,-1 0 0,1 0 0,0 0-1,-1 0 1,1 0 0,-1 0 0,1 0 0,0 0 0,-1 0 0,1 0 0,-1 0 0,1 0-1,-1 0 1,1 0 0,0 1 0,-1-1 0,1 0 0,-1 1 0,1-1 0,3 4 164,0 0 0,0-1 0,0 1 0,-1 0 0,0 1 0,3 4 0,5 7 306,14 12 471,1 0 0,47 37 1,-64-59 412,-2-5-5248,-7-1 3419,1-1-1,-1 1 1,1-1-1,-1 1 1,1-1-1,-1 1 1,0-1-1,1 1 1,-1-1-1,0 0 1,1 1-1,-1-1 1,0 0 0,0 1-1,0-1 1,0 0-1,1 1 1,-1-1-1,0 0 1,0 1-1,0-1 1,0 0-1,-1 1 1,1-2-1,0-29-6990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3.6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7395,'0'0'13302,"130"7"-12709,-80-7-449,-5 0-144,-5 0-1297,-9 0-2785,-16 0-3793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3.8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12182,'0'0'14310,"0"142"-14246,0-115-64,0-7-32,5-6-1505,5-14-1888,0 0-2194,0-7-1216,5-20-1873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4.2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40 8980,'101'-34'3359,"-84"28"-1444,-14 8-2,-3 9-459,1 0 0,0-1-1,1 1 1,3 10 0,-1-9-700,0 0 0,1 1 0,9 17 1,-11-25-727,0 1 0,1-1 1,-1 1-1,1-1 1,0 0-1,0 0 0,1-1 1,-1 1-1,1-1 1,0 0-1,0 0 0,0 0 1,1-1-1,0 0 0,-1 0 1,1-1-1,0 1 1,0-1-1,8 2 0,-7-4-96,-1 1-1,0-1 0,0 0 1,1-1-1,-1 1 0,0-1 0,0-1 1,1 1-1,-1-1 0,0 0 1,-1 0-1,1-1 0,0 0 1,-1 0-1,1 0 0,-1 0 1,0-1-1,0 0 0,0 0 0,-1-1 1,1 1-1,-1-1 0,0 0 1,-1 0-1,1 0 0,-1 0 1,5-10-1,-3 7 1747,13 5-2275,-10 1-140,-1 1 1,1 0 0,0 1-1,12 0 1,-18 0 397,0 0 0,-1 1 0,1-1 0,-1 0 0,1 1 0,0-1 0,-1 1 0,1 0 0,-1 0 1,0-1-1,1 1 0,-1 0 0,0 0 0,1 0 0,-1 0 0,0 1 0,0-1 0,0 0 0,0 0 0,0 1 0,0-1 0,0 0 0,0 1 1,-1-1-1,1 1 0,0 2 0,1 15-5595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25.1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161 20 8772,'0'0'16466,"-13"0"-14761,9 0-1601,0 0-60,-1 0-1,1 0 0,0 0 0,0 0 0,-1 0 0,1 1 1,0 0-1,0 0 0,0 0 0,0 1 0,0-1 0,0 1 0,0 0 1,1 0-1,-1 0 0,0 0 0,1 1 0,0 0 0,0 0 1,-1-1-1,-2 5 0,0 2 11,-1-1 0,1 1 0,1 0 0,0 1 0,0-1 0,1 1 0,0 0 0,1 0 0,0 0 0,0 1 0,1-1 0,-1 15-1,23-24-170,-14 0 82,-1-1-1,1 0 1,-1 0 0,1-1-1,-1 0 1,1 0 0,-1 0-1,0-1 1,0 1 0,1-1 0,-1-1-1,-1 1 1,1-1 0,0 1-1,0-1 1,-1-1 0,0 1-1,1-1 1,-2 1 0,1-1-1,0-1 1,-1 1 0,1 0-1,2-6 1,32-53-653,-35 57 662,1-1 1,-1 0-1,-1 1 0,1-1 0,-1 0 1,0-1-1,1-13 0,-3 19 2254,1 26-1564,5 12-96,14 48 1,-2-10 199,34 151-248,31 170 126,-77-336-646,-1 104 0,-5-121 0,0-41 0,0 0 0,-1 0 0,1 0 0,0 0 0,0 0 0,0 0 0,-1 0 0,1 0 0,0 0 0,-1 0 0,1 0 0,-1 0 0,1 0 0,-1 0 0,1 0 0,-1-1 0,0 1 0,0 0 0,1 0 0,-1-1 0,0 1 0,0 0 0,0-1 0,0 1 0,0-1 0,-1 2 0,-31 5 0,7-2 0,23-4 0,-1 0 0,1 1 0,-1-2 0,1 1 0,-1 0 0,0-1 0,1 1 0,-5-1 0,8-1 0,-1 1 0,1 0 0,0 0 0,-1-1 0,1 1 0,-1 0 0,1 0 0,0-1 0,-1 1 0,1-1 0,0 1 0,0 0 0,-1-1 0,1 1 0,0-1 0,0 1 0,0 0 0,-1-1 0,1 1 0,0-1 0,0 1 0,0-1 0,0 1 0,0-1 0,0 1 0,0-1 0,0 1 0,0 0 0,0-1 0,0 1 0,0-1 0,0 1 0,1-1 0,-1 0 0,0-1 0,6-134 0,-3 116 0,0 0 0,2 0 0,0 1 0,14-34 0,119-230 0,-128 265-523,-2-1 1,0 0-1,-1 0 1,-1-1-1,0 0 1,-2 0-1,3-29 0,-6 15-6981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36.9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35 9989,'0'0'16359,"80"-21"-16199,-55 15-64,-5 6-96,-10-7-2097,0 7-2785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5.0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1 13990,'0'0'13735,"-30"128"-13543,30-121-128,0 0-64,0-21-6755,10-13-1649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37.1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9588,'30'149'9813,"-20"-143"-8388,10-6-753,5 7-448,0-7-224,-5 14-1009,0-8-4097,-10 1-5363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37.7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7139,'0'0'3487,"0"22"-189,5 274 5215,-2-226-7008,0 12 340,22 134-1,-23-208-1816,-2-2-21,1-1 0,0 0-1,0 1 1,1-1 0,-1 0-1,1 0 1,0 0 0,0 0-1,1 0 1,0-1 0,0 1-1,3 4 1,-5-9-10,-1 0 0,0 1-1,0-1 1,1 0 0,-1 0 0,0 0 0,1 0 0,-1 0-1,0 0 1,0 0 0,1 0 0,-1 0 0,0 0-1,1 0 1,-1 0 0,0 0 0,0 0 0,1 0 0,-1 0-1,0 0 1,1 0 0,-1 0 0,0 0 0,0 0-1,1 0 1,-1-1 0,0 1 0,0 0 0,1 0-1,-1 0 1,0-1 0,0 1 0,0 0 0,1 0 0,-1 0-1,0-1 1,0 1 0,0 0 0,0 0 0,0-1-1,1 1 1,-1 0 0,0 0 0,0-1 0,0 0 0,4-16-11,-3 12 1,9-32 170,2 0 1,24-56 0,-28 77-205,1 0 0,0 0 1,1 0-1,0 1 0,2 1 0,-1 0 0,22-19 0,-32 32 41,0 0-1,0 0 0,1 0 0,-1 0 0,0 0 1,1 0-1,-1 0 0,1 0 0,-1 1 0,1-1 1,-1 1-1,1-1 0,-1 1 0,1-1 0,-1 1 1,1 0-1,0 0 0,-1 0 0,1 0 0,-1 0 1,1 0-1,0 0 0,-1 1 0,1-1 0,-1 0 1,1 1-1,-1-1 0,1 1 0,-1 0 0,1 0 1,-1-1-1,0 1 0,1 0 0,-1 0 0,0 0 1,0 0-1,0 1 0,0-1 0,2 2 0,3 6 81,0-1-1,-1 1 1,0 0-1,7 19 0,-8-17 201,22 57 368,-15-38-272,22 46-1,-30-72-2275,4 7-10045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38.0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1 11045,'0'0'13014,"-30"189"-10533,25-107-736,5-8-528,0-13-369,5-14-544,20-6-304,0-14 0,0-13-48,6-8-288,-1-6-1441,5-13-1584,-5-28-2338,5-6-4290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38.3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1 7187,'0'0'11211,"-1"25"-8778,1-6-1929,-2 18 624,2 1-1,7 52 1,-2-43-174,-5-33-791,1 0-1,1 0 1,0-1-1,0 1 1,2-1-1,6 19 1,-1-18-145,-3-12-4,-6-2 50,6-2 122,8-21 302,-6 6-149,20-25 26,2 1 1,39-43-1,-29 38-345,-3 6-877,-14 19-4745,-18 19 100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38.5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2401,'0'0'17704,"80"115"-16999,-50-95-625,5-6-80,-5-14-449,-4 0-2576,-1 0-2097,-10 0-6500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38.8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10197,'0'0'6005,"23"14"-3017,-6-5-2470,0 0-70,-1 0 0,0 2 1,0-1-1,-1 2 0,-1 0 0,0 0 0,0 2 0,14 18 1,-9-5-39,-2 1 0,0 0 1,-2 1-1,-1 1 1,-1 1-1,-2 0 1,-1 0-1,-2 1 1,-1 0-1,-1 1 0,-1-1 1,-1 60-1,-5 22-116,1-111-263,0 1 1,-1-1-1,1 1 0,-1-1 1,0 1-1,0-1 1,-2 4-1,3-6-40,-1-1 1,1 1 0,0-1-1,-1 1 1,1-1-1,-1 1 1,1-1-1,0 1 1,-1-1-1,1 0 1,-1 1 0,1-1-1,-1 0 1,0 1-1,1-1 1,-1 0-1,1 0 1,-1 1-1,0-1 1,1 0 0,-1 0-1,1 0 1,-1 0-1,0 0 1,1 0-1,-1 0 1,0 0-1,1 0 1,-1 0-1,0 0 1,1 0 0,-1 0-1,1-1 1,-1 1-1,0 0 1,1 0-1,-1-1 1,1 1-1,-1 0 1,1-1 0,-1 1-1,1-1 1,-1 1-1,1-1 1,-1 1-1,1-1 1,0 1-1,-1-2 1,-16-19-5991,13-6-4329,4 1-1849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40.4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14 6067,'0'0'13606,"60"0"-11861,-20 0 416,0 0-881,5 0-527,-10-7-465,0 7-272,-5-7-16,-9 7-416,-1 0-2354,-10 0-2256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40.5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68 2481,'0'0'20986,"100"-7"-20666,-55-6-320,11-1-336,-6 1-3794,0-8-5827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40.9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10981,'0'0'2366,"0"23"441,1 359 6469,-1-364-8950,0 6-31,0 0 1,2 0-1,1 0 0,0 0 1,2-1-1,10 31 0,-15-53-289,0-1 0,0 0-1,0 1 1,1-1 0,-1 0-1,0 1 1,0-1 0,0 0-1,0 1 1,1-1 0,-1 0-1,0 0 1,0 1 0,1-1-1,-1 0 1,0 0 0,1 1-1,-1-1 1,0 0 0,0 0-1,1 0 1,-1 1 0,1-1-1,-1 0 1,0 0 0,1 0-1,-1 0 1,0 0 0,1 0-1,-1 0 1,0 0 0,1 0-1,-1 0 1,1 0 0,-1 0-1,0 0 1,1 0 0,-1 0-1,0 0 1,1 0 0,-1-1-1,0 1 1,1 0 0,-1 0-1,0 0 1,1-1 0,-1 1-1,0 0 1,0 0 0,1-1-1,-1 1 1,0 0-1,0 0 1,1-1 0,-1 1-1,0 0 1,0-1 0,0 1-1,0 0 1,1-1 0,-1 1-1,0 0 1,0-1 0,16-32 526,-10 21-271,141-210 1156,-78 130-4656,-38 49-622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41.0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7283,'0'0'14759,"131"115"-14759,-106-94-128,0-1-3682,0-7-3297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5.7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0 231 9236,'0'0'12905,"3"-6"-11427,11-21-957,2 0 0,1 1 0,2 1 0,0 1 0,44-43 1,-60 63-528,1 2 0,-1-1 0,0 0 0,1 1 0,-1-1 0,1 1 0,0 0 0,0 0 0,0 1 0,0-1 0,5-1 0,-8 3 278,-1 8 261,1 83 1219,2-37-1050,-4 0 0,-13 106 0,-24 74-254,36-219-3669,5-21 1588,-2 3 1163,1 0 0,-1 0 0,0 0 0,1 0 0,0 0 0,-1 1 0,5-5 0,28-14-5248,9 1-2787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41.7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8980,'0'0'10138,"0"22"-8038,0 15-1240,1 84 1719,5-71-1416,-5-47-1133,0-1-1,-1 1 1,1 0-1,0-1 1,0 1-1,0 0 1,1-1-1,-1 1 1,1-1-1,-1 0 1,1 0-1,0 1 1,0-1-1,3 3 1,-4-5-31,-1 0 0,1 0 0,-1 0 1,0 1-1,1-1 0,-1 0 0,1 0 0,-1 0 1,1 0-1,-1 0 0,0 0 0,1 0 0,-1 0 1,1 0-1,-1 0 0,1 0 0,-1 0 0,0 0 1,1 0-1,-1-1 0,1 1 0,-1 0 0,0 0 1,1 0-1,-1-1 0,1 1 0,-1 0 1,0 0-1,1-1 0,-1 1 0,0 0 0,0-1 1,1 1-1,-1 0 0,0-1 0,0 1 0,1-1 1,8-18-12,-7 14 22,9-19-33,1 0 0,0 1 0,2 0 0,26-34 0,-40 57 20,1-1 0,-1 1 1,0-1-1,1 1 0,-1-1 0,0 1 1,1-1-1,-1 1 0,1-1 0,-1 1 1,1 0-1,-1-1 0,1 1 0,-1 0 0,1-1 1,-1 1-1,1 0 0,-1 0 0,1-1 1,-1 1-1,1 0 0,0 0 0,-1 0 1,1 0-1,0 0 0,-1 0 0,1 0 1,-1 0-1,1 0 0,0 0 0,-1 0 0,1 1 1,-1-1-1,1 0 0,-1 0 0,1 0 1,0 1-1,-1-1 0,1 0 0,-1 1 1,1-1-1,-1 0 0,0 1 0,1-1 1,-1 1-1,1-1 0,-1 1 0,1 0 0,10 28 142,-10-25-121,2 6 100,1 0-1,0 0 1,0 0-1,1-1 0,0 1 1,1-1-1,0 0 1,12 13-1,-16-19-166,0-1 0,0 0 0,0 0-1,0 0 1,1 0 0,-1-1 0,0 1 0,1-1-1,-1 1 1,1-1 0,0 0 0,-1 0 0,1 0 0,0 0-1,0 0 1,0-1 0,-1 1 0,1-1 0,0 0-1,0 1 1,0-2 0,0 1 0,0 0 0,0 0 0,0-1-1,-1 0 1,1 1 0,0-1 0,0 0 0,-1-1-1,1 1 1,-1 0 0,1-1 0,-1 1 0,1-1 0,2-3-1,37-36-1059,-35 33 841,1 0 0,0 0 0,0 0 0,0 1 1,1 0-1,1 1 0,12-7 0,-21 13 309,0 0 0,0 0 0,0 0 1,0 0-1,0 0 0,0 0 0,0 0 0,0 1 0,0-1 0,0 0 0,0 1 1,0-1-1,-1 0 0,1 1 0,0 0 0,0-1 0,0 1 0,0-1 0,-1 1 0,1 0 1,0-1-1,0 1 0,-1 0 0,1 0 0,-1 0 0,1 0 0,-1-1 0,1 1 1,0 2-1,0-1 23,0 0 0,0-1 1,1 1-1,-1 0 0,1-1 1,-1 1-1,1 0 0,0-1 1,0 0-1,-1 1 0,1-1 1,0 0-1,4 1 0,3 0-1113,0-1 0,0-1-1,0 0 1,12-1-1,7 0-3478,15 1-2446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42.0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126 184 12342,'0'0'11328,"12"-2"-10563,-3 0-636,-1 0 0,1-1 0,0 0-1,-1 0 1,0-1 0,11-6 0,-15 8-95,0-1-1,0 0 1,0 0-1,-1 0 1,1 0 0,-1-1-1,0 1 1,0-1 0,0 0-1,-1 0 1,1 0 0,-1 0-1,0 0 1,0-1 0,0 1-1,-1-1 1,2-5 0,-3 7 3,1 1 0,-1 0 1,1-1-1,-1 1 0,0-1 0,0 1 1,0-1-1,0 1 0,-1 0 1,1-1-1,-1 1 0,1-1 1,-1 1-1,0 0 0,0-1 1,0 1-1,0 0 0,0 0 1,-1 0-1,1 0 0,-1 0 1,1 0-1,-1 0 0,0 1 1,-2-3-1,0 1 106,-1 0 1,0 1-1,0 0 1,0 0-1,-1 0 0,1 0 1,0 1-1,-1 0 1,1 0-1,-7 0 0,2-1 37,0 2-1,0-1 1,0 2 0,-1-1-1,1 1 1,0 1-1,-12 2 1,16-2-209,1 1 0,-1-1 1,1 1-1,-1 0 1,1 0-1,0 0 0,0 1 1,0 0-1,1 0 1,-1 0-1,1 0 0,-8 10 1,11-12-486,0 0 1,-1 1-1,1-1 1,0 0-1,0 0 1,0 1-1,1-1 1,-1 0-1,1 1 1,-1-1-1,1 1 0,0-1 1,-1 1-1,2 3 1,-1-5 151,0 8-6673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42.4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64 283 10949,'0'0'8737,"-11"23"-7072,-32 70-750,41-90-829,1 1 0,0-1 0,-1 0 0,1 0 0,1 1 0,-1-1 0,1 1 0,-1-1 0,1 0 0,0 1-1,0-1 1,0 1 0,1 3 0,0-5-46,-1 0 0,1-1-1,0 1 1,0 0-1,0-1 1,0 1 0,0-1-1,0 0 1,0 1-1,0-1 1,0 0 0,1 1-1,-1-1 1,0 0-1,1 0 1,-1 0 0,4 1-1,2 1 57,0-1 1,1 0-1,-1-1 0,0 0 1,1 0-1,-1 0 0,15-2 0,-15 1 6,-1 0-68,1-1 0,-1-1 0,0 1 0,1-1 0,-1 0-1,0 0 1,0-1 0,-1 0 0,1 0 0,0 0 0,-1 0 0,0-1 0,0 0 0,0 0-1,0-1 1,6-7 0,3-5 3,-1 0 0,0 0-1,18-35 1,-23 36-117,-1 0-1,0 0 1,-1-1-1,-1 0 1,-1 0 0,4-30-1,-4-3 993,-2-52 0,-2 72 556,0 44-1392,-1 28 329,3 0 0,12 82 1,-12-116-334,8 44 422,23 61 0,-28-98-463,1-1-1,0-1 1,1 1-1,0-1 1,1 0-1,1 0 1,0-1 0,0-1-1,14 13 1,-12-16-662,-11-8 468,1 0-1,-1 0 0,0 0 1,0 0-1,1 0 1,-1 0-1,0 0 1,0 0-1,1 0 1,-1 0-1,0 0 1,0 0-1,0 0 1,1 0-1,-1 0 0,0-1 1,0 1-1,0 0 1,1 0-1,-1 0 1,0 0-1,0-1 1,0 1-1,0 0 1,0 0-1,1 0 1,-1-1-1,0 1 0,0 0 1,0 0-1,0 0 1,0-1-1,0 1 1,0 0-1,0 0 1,0-1-1,0 1 1,0 0-1,0 0 1,0-1-1,0 1 0,0 0 1,0 0-1,0-1 1,0 1-1,0 0 1,0 0-1,-1-1 1,1-17-8014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6:43.3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6931,'0'0'8687,"1"21"-6022,1 19-957,1 0 1,12 48-1,-12-79-1465,0 1 0,0-1-1,1 0 1,0-1 0,1 1 0,8 11-1,-13-19-242,1-1 0,-1 0 0,0 0 0,1 1 0,-1-1 0,0 0 0,1 0 0,-1 0 0,0 1 0,1-1 0,-1 0 0,0 0-1,1 0 1,-1 0 0,1 0 0,-1 0 0,0 0 0,1 0 0,-1 0 0,1 0 0,-1 0 0,0 0 0,1 0 0,-1 0-1,0 0 1,1 0 0,-1-1 0,0 1 0,1 0 0,-1 0 0,1 0 0,-1-1 0,0 1 0,0 0 0,1 0 0,-1-1-1,0 1 1,1-1 0,10-11-55,-3 2 58,1 1 1,0 0-1,0 1 0,15-10 1,14-14 11,-34 28-11,-3 4-3,-1-1 1,1 0-1,0 0 0,0 0 1,-1 0-1,1 1 1,0-1-1,0 0 0,0 1 1,0-1-1,0 1 1,0-1-1,0 1 0,0 0 1,0-1-1,0 1 1,1 0-1,-1 0 0,0-1 1,0 1-1,2 0 0,-2 0 194,5 9 336,9 21-137,-9-18-112,0 0 0,1 0 0,0-1 0,15 19 0,-21-29-286,0 1 1,0-1 0,0 0-1,0 1 1,1-1 0,-1 0 0,0 1-1,1-1 1,-1 0 0,1 0-1,-1 0 1,1 0 0,-1-1-1,1 1 1,0 0 0,-1-1 0,1 1-1,0-1 1,0 1 0,-1-1-1,1 0 1,0 0 0,0 0-1,0 0 1,-1 0 0,1 0 0,0 0-1,0-1 1,-1 1 0,1-1-1,0 1 1,0-1 0,-1 0-1,1 1 1,-1-1 0,1 0 0,2-2-1,11-10-32,-1-1 0,21-25 0,-26 27-44,0 2 1,0-1 0,1 1 0,0 1-1,1-1 1,0 2 0,1 0 0,12-7 0,-23 14 79,0 1 1,0 0-1,0 0 1,0 0-1,0-1 0,0 1 1,0 0-1,0 0 1,0 1-1,0-1 1,0 0-1,0 0 1,0 0-1,0 1 1,0-1-1,0 0 1,0 1-1,0-1 1,-1 1-1,1-1 1,0 1-1,0-1 1,0 1-1,0 0 1,-1 0-1,2 0 1,19 26 247,-13-15-5,34 43 1179,47 80 0,-80-118-1158,2 3-18,-7-15-25,-3-7 131,-1 1-449,0 0 0,0 0 0,-1 0 0,1 0 0,-1 0 0,1 1 0,-1-1 1,1 0-1,-1 0 0,1 0 0,-1 0 0,0 1 0,1-1 0,-1 0 0,0 1 0,0-1 0,0 0 0,1 1 0,-1-1 1,0 1-1,0-1 0,0 1 0,0 0 0,-2-1 0,-1-1-666,-29-12-5538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38.9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0 156 5250,'0'0'19607,"0"-4"-17809,0-39 4021,1 42-5813,-1 1 1,0 0-1,0-1 1,0 1 0,0-1-1,1 1 1,-1 0-1,0-1 1,0 1 0,1 0-1,-1-1 1,0 1 0,1 0-1,-1-1 1,0 1-1,1 0 1,-1 0 0,1-1-1,-1 1 1,0 0 0,1 0-1,-1 0 1,1 0-1,-1 0 1,0-1 0,1 1-1,-1 0 1,1 0 0,-1 0-1,1 0 1,-1 0-1,1 0 1,16 1 65,-14-1-69,20-1-3,0-2 0,-1-1 0,26-6 0,-5 0 0,44-11 0,-54 12 0,1 2 0,0 0 0,64-2 0,469 9 0,-567 0-1,0 0-1,0 0 1,-1 0-1,1 0 1,0-1-1,0 1 1,0 0-1,0 0 1,-1 0 0,1 0-1,0 0 1,0 0-1,0 0 1,0-1-1,0 1 1,0 0-1,-1 0 1,1 0-1,0 0 1,0 0 0,0-1-1,0 1 1,0 0-1,0 0 1,0 0-1,0 0 1,0-1-1,0 1 1,0 0 0,0 0-1,0 0 1,0 0-1,0-1 1,0 1-1,0 0 1,0 0-1,0 0 1,0 0 0,0-1-1,0 1 1,0 0-1,0 0 1,0 0-1,1 0 1,-1-1-1,0 1 1,0 0 0,0 0-1,0 0 1,0 0-1,0 0 1,1 0-1,-1-1 1,0 1-1,0 0 1,0 0 0,0 0-1,0 0 1,1 0-1,-1 0 1,0 0-1,0 0 1,0 0-1,0 0 1,1 0-1,-1 0 1,0 0 0,0 0-1,1 0 1,-3-1-188,1 0 1,-1-1 0,1 1-1,-1 0 1,1 1 0,-1-1-1,0 0 1,1 0 0,-1 1-1,0-1 1,-3 0 0,-15-1-5447,-9 2-7163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48.8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220 0 8788,'0'0'17261,"-24"5"-15985,9-3-1125,5 0-80,-1-1-1,1 2 0,0 0 0,0 0 0,-11 5 0,17-6-34,-1 0 0,1 1 0,0 0 0,0 0 0,0 0 0,1 0 0,-1 1 0,1-1 0,0 1 0,0 0 0,0 0 0,0 0 0,1 0 0,-1 1 0,1-1 0,-3 9 0,-8 36 347,1 0 0,3 0 0,2 1-1,2 0 1,2 1 0,3-1 0,6 55 0,-4-81-305,1 0 0,2 0 1,0 0-1,1-1 0,2 0 1,0 0-1,2-1 1,0 0-1,1-1 0,28 40 1,-33-54-74,0-1 1,1 0-1,-1 0 0,1-1 1,0 0-1,13 7 1,-16-10-60,0 1-1,0-1 1,1-1-1,-1 1 1,0-1 0,1 1-1,0-2 1,-1 1-1,1 0 1,0-1 0,-1 0-1,1 0 1,9-1 0,-12 0-76,-1 1 1,1-1 0,0 0 0,-1 0 0,1 0 0,-1 0-1,1 0 1,-1 0 0,0 0 0,1-1 0,-1 1 0,0 0 0,0-1-1,0 1 1,0-1 0,0 0 0,0 1 0,-1-1 0,1 1-1,0-3 1,11-41-2659,-10 36 1848,6-43-3974,-6-2-2412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49.1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0 102 6739,'0'0'13470,"27"-13"-11808,87-39-680,-39 23-181,-67 26-685,-1 2-1,1-1 1,-1 1-1,1 1 1,8-1-1,-14 1-53,-1 1 0,1-1-1,-1 0 1,0 0 0,1 1 0,-1-1-1,0 1 1,1 0 0,-1-1 0,0 1-1,0 0 1,0-1 0,1 1 0,-1 0-1,0 0 1,0 0 0,0 0 0,0 0-1,-1 0 1,1 1 0,0-1 0,0 0-1,-1 0 1,1 1 0,-1-1 0,2 3-1,8 41 1108,-9-37-899,13 114 1797,-8-53-1549,20 80-1,-17-127-1282,1-15-5492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49.4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1 327 9172,'0'0'7718,"22"-11"-4666,-9 5-2688,8-4 60,-1-1 0,0 0-1,0-2 1,-1 0 0,-1-1-1,18-19 1,-32 30-321,14-16 215,0 0 0,15-24 0,-28 37-211,-1 0 0,0-1 0,-1 0-1,0 0 1,0 0 0,0 0 0,-1 0 0,0 0 0,0-1 0,-1 1 0,1-14 0,-3 19-36,1 1 0,0 0 0,-1 0 1,1 0-1,0 0 0,-1 0 0,0 0 0,1 0 1,-1 0-1,1 0 0,-1 0 0,0 0 0,0 0 1,0 0-1,0 1 0,1-1 0,-1 0 0,0 0 1,0 1-1,0-1 0,0 1 0,-1-1 0,1 1 1,0-1-1,0 1 0,0 0 0,0-1 0,0 1 1,-1 0-1,1 0 0,0 0 0,-2 0 0,-2 0 62,0 0-1,0 0 1,1 0-1,-1 0 1,0 1-1,0 0 1,-6 2-1,7-1-99,0 1 1,0 0-1,0 0 0,0 0 0,0 0 0,1 1 0,-1 0 0,1 0 0,0-1 0,0 2 1,0-1-1,1 0 0,-3 7 0,0-3-11,-2 4 70,1 1 1,0 0-1,0 0 0,2 0 1,-1 1-1,2-1 1,0 1-1,1 0 1,0 0-1,0 20 0,2-32-76,1 1 0,-1-1 0,1 0 0,-1 1-1,1-1 1,0 0 0,0 1 0,0-1 0,0 0 0,0 0-1,0 0 1,1 0 0,-1 0 0,1 0 0,-1-1-1,1 1 1,0 0 0,0-1 0,0 1 0,0-1 0,0 0-1,0 0 1,0 1 0,0-1 0,0-1 0,1 1-1,-1 0 1,0 0 0,1-1 0,-1 0 0,3 1 0,11 2-84,0-2 1,1 1-1,22-2 1,-24-1-71,8 2-366,35-4-3250,-54 3 3167,0-1 0,0 0-1,-1-1 1,1 1-1,0-1 1,-1 1 0,1-1-1,-1 0 1,1-1 0,-1 1-1,0 0 1,4-5 0,23-26-6921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49.7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128 1 10565,'0'0'13929,"-20"21"-12392,-57 70-316,73-87-1122,1 0 0,0 0 0,0 0-1,1 1 1,-1-1 0,1 1 0,0-1-1,0 1 1,1 0 0,-1-1 0,1 1-1,0 0 1,1 0 0,-1 0 0,1 0-1,0 0 1,0 0 0,1 10 0,0-11-84,-1-2-16,1-1 0,-1 1 0,1-1 0,-1 1 0,1-1 0,0 0 0,-1 1 0,1-1 0,0 0 0,0 1 0,0-1 0,0 0 0,0 0 0,0 0 0,1 0 0,-1 0 0,0 0 0,0 0 0,3 1 0,29 11-83,-22-9 73,38 11-8,-32-11 33,0 1 0,27 12 1,-40-15-12,0 0 0,0 0-1,-1 0 1,1 1 0,-1-1 0,1 1 0,-1 0 0,0 0 0,0 1-1,0-1 1,-1 0 0,1 1 0,-1 0 0,0-1 0,3 8 0,-4-9 21,0 0 1,-1 1-1,1-1 1,-1 0-1,1 1 1,-1-1-1,0 0 1,0 1-1,0-1 1,-1 0-1,1 1 1,0-1-1,-1 0 1,1 1-1,-1-1 1,0 0-1,0 0 1,0 1 0,0-1-1,0 0 1,-1 0-1,-1 3 1,-4 2 24,1 0 0,-1-1 0,-1 0 0,-9 7 1,-1 1-71,6-3-129,9-7-61,0-1 0,-1 1 1,1-1-1,0 0 0,-1 0 1,0-1-1,0 1 0,0-1 1,0 0-1,0 0 0,0 0 1,-6 2-1,15-28-8089,20-13-1003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49.9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91 0 7059,'0'0'10837,"-56"142"-7555,36-81-577,10 0-144,5-13-960,5-14-1121,0-21-480,25 1-112,11-14-64,4 0 0,5-21-1089,0-26-976,0-21-1200,-5 0-2770,-10-6-4210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6.2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120 1 7892,'0'0'13710,"10"6"-11176,11 11-1345,0 1 0,0 0-1,-2 2 1,33 41-1,-43-49-1003,-1 1 0,0 0 0,0 0 1,-2 1-1,0 0 0,0 0 0,-1 0 0,-1 1 0,0-1 0,-1 1 0,1 19 0,-2-20-149,-2 1 0,0 0 0,0 0 0,-2-1 0,0 1 0,0 0 0,-1-1-1,-1 0 1,0 0 0,-2 0 0,1 0 0,-15 24 0,-136 181-36,87-129 0,46-63 0,17-21 0,1 0 0,0 0 0,0 0 0,0 1 0,1-1 0,-6 12 0,23-94-8537,-7 30 2539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0.2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0 8292,'0'0'4805,"0"27"0,0 5-3513,-1 17 1373,9 81-1,12-3 672,-16-109-3047,1 0 1,1 0 0,0 0-1,16 29 1,-21-45-296,0 0 1,0 0 0,0-1-1,0 1 1,1 0-1,-1-1 1,1 1 0,-1-1-1,1 0 1,0 1-1,-1-1 1,1 0 0,0 0-1,0 0 1,3 1-1,-4-2-18,0 0-1,0 0 0,0 0 0,0 0 1,0 0-1,0 0 0,0 0 0,0 0 1,0-1-1,0 1 0,0 0 0,0-1 0,0 1 1,0 0-1,0-1 0,0 0 0,0 1 1,0-1-1,0 1 0,-1-1 0,1 0 1,0 0-1,0 1 0,-1-1 0,1 0 0,-1 0 1,1 0-1,0 0 0,-1 0 0,0 0 1,1 0-1,-1 0 0,1-1 0,10-26-624,-4 8 317,1 0 1,0 1-1,1 0 0,1 1 0,1 0 1,1 1-1,17-21 0,-27 37 390,0-1-1,-1 1 0,1-1 0,0 1 0,0-1 0,0 1 0,0 0 0,0 0 0,0 0 0,0 0 0,1 1 0,-1-1 0,0 0 0,1 1 0,-1 0 1,0-1-1,0 1 0,1 0 0,-1 0 0,1 0 0,-1 1 0,0-1 0,0 1 0,1-1 0,-1 1 0,0 0 0,0-1 0,0 1 0,1 0 0,-1 1 1,0-1-1,0 0 0,-1 1 0,1-1 0,0 1 0,0-1 0,-1 1 0,3 2 0,6 7 429,-1 1 0,0 0 1,0 1-1,10 19 0,-18-30-482,16 40 427,-15-34-679,1-1 0,0 1 0,0-1 0,1 0 1,6 9-1,-10-15-36,0-1 0,0 1 0,1-1 0,-1 0 0,0 1 0,1-1 0,-1 1 1,1-1-1,-1 0 0,1 1 0,-1-1 0,0 0 0,1 1 0,-1-1 0,1 0 0,-1 0 0,1 0 1,0 1-1,-1-1 0,1 0 0,-1 0 0,1 0 0,-1 0 0,1 0 0,-1 0 0,1 0 0,-1 0 1,1 0-1,0 0 0,-1 0 0,1 0 0,-1-1 0,1 1 0,-1 0 0,1 0 0,-1-1 0,1 1 0,-1 0 1,1 0-1,0-1 0,9-16-9489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0.4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11077,'0'0'3970,"0"122"1360,15-34-2192,0 6-273,5-6-784,0 1-1040,0-22-657,-5-19-384,-5-14-48,0-28-1153,-5-6-2128,-5-13-4355,0-35-4401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0.7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35 197 11253,'0'0'10266,"23"-4"-9388,-1-1-671,1 0 0,25-10 1,-45 13-186,0 1 0,0-1 0,-1 0 1,1 0-1,0-1 0,-1 1 0,1 0 1,-1-1-1,0 0 0,0 1 0,0-1 1,0 0-1,0 0 0,-1 0 0,0 0 1,1 0-1,-1-1 0,0 1 1,0 0-1,-1-1 0,1 1 0,-1 0 1,1-1-1,-1-5 0,0 0 22,1 8-38,0-8 96,0 1 0,-1-1 0,-1-15 0,1 22-35,0 1-1,0 0 1,0-1 0,0 1 0,-1 0-1,1-1 1,-1 1 0,1 0 0,-1 0-1,1-1 1,-1 1 0,0 0 0,1 0 0,-1 0-1,0 0 1,0 0 0,0 0 0,0 0-1,0 0 1,0 0 0,0 0 0,0 0 0,-1 1-1,1-1 1,0 0 0,0 1 0,-1-1-1,1 1 1,-3-1 0,-69 0 3415,71 1-3444,0 0 1,0 1 0,0-1 0,0 1 0,0-1-1,0 1 1,1 0 0,-1 0 0,0 0 0,0 0 0,0 0-1,1 0 1,-1 1 0,1-1 0,-1 0 0,-1 3-1,-23 30-125,8-11-123,2 5-1947,11-8-6912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1.1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50 0 10069,'0'0'14934,"-7"22"-13866,-21 70-129,25-80-844,-1 1 0,2 0 0,0 0 0,0-1 0,1 1 0,1 0 0,0 0 0,1 0-1,3 21 1,-2-29-98,1 0-1,-1 0 0,1 0 1,0-1-1,0 1 0,1-1 1,-1 0-1,1 0 0,0 0 1,0 0-1,1-1 0,-1 0 1,1 1-1,5 2 0,30 26-55,-36-26 52,-1 0 0,0 0 0,0 0 0,0 0-1,-1 1 1,0-1 0,0 1 0,-1-1 0,1 1 0,-2 0 0,1-1 0,-1 1 0,0 0 0,-1 11 0,1-6-69,0-12-10,0 0 0,0 0 0,-1 0-1,1 0 1,0 0 0,0 0 0,0 0 0,0 0-1,0 0 1,0 0 0,-1 0 0,1 0 0,0 0-1,0 0 1,0 0 0,0 0 0,0 0 0,-1 0-1,1 0 1,0 0 0,0 0 0,0 0-1,0 0 1,0 0 0,-1 0 0,1 0 0,0 0-1,0 0 1,0 0 0,0 0 0,0-1 0,0 1-1,0 0 1,0 0 0,-1 0 0,1 0-1,0 0 1,0 0 0,0 0 0,0-1 0,0 1-1,0 0 1,0 0 0,0 0 0,0 0 0,0 0-1,0-1 1,0 1 0,0 0 0,0 0 0,0 0-1,0 0 1,0-1 0,-4-22-6365,3-10-3751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1.4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93 0 10341,'0'0'8334,"-15"21"-4940,-45 63-1004,58-81-2287,0-1 1,0 1-1,1 0 0,-1-1 1,1 1-1,-1 0 0,1 0 0,0 0 1,0 0-1,1 0 0,-1 0 1,1 0-1,-1 0 0,1 1 1,0-1-1,0 0 0,0 0 0,1 0 1,-1 0-1,1 0 0,1 4 1,0-3-112,0 0 1,1 0 0,0 0 0,0-1-1,0 1 1,0-1 0,0 0 0,1 0-1,6 4 1,3 4 203,-7-6-143,0 0 0,0 0-1,0 1 1,-1 0 0,0 0 0,0 0 0,0 1-1,-1 0 1,0-1 0,-1 1 0,1 1 0,-1-1-1,0 1 1,-1-1 0,0 1 0,0 0 0,-1 0-1,1 13 1,-2-19-50,0 0-1,-1 0 1,1 0-1,-1-1 1,1 1-1,-1 0 0,0 0 1,0 0-1,0-1 1,0 1-1,0 0 1,0-1-1,0 1 1,-1-1-1,1 1 1,0-1-1,-3 2 1,-29 20-692,21-16-94,2 0-570,-5 4-1546,4-9-5164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1.7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0 242 8676,'0'0'9716,"27"-23"-7797,86-74-609,-100 86-1059,0-2 0,0 0 0,-1 0 0,16-24 0,-13 16 118,-14 20-106,-1 1 0,1 0 0,-1-1 0,1 1-1,-1-1 1,0 1 0,1-1 0,-1 0 0,0 1-1,1-1 1,-1 1 0,0-1 0,0 0 0,1 1-1,-1-1 1,0 0 0,0 1 0,0-1 0,0 1-1,0-1 1,0-1 0,-11 3 1060,8 1-1349,-1 0 0,1-1 1,0 1-1,0 0 0,0 1 1,0-1-1,-3 4 0,1 0 38,1 1 0,0 0 0,0 0 0,1 0-1,-1 0 1,2 1 0,-1-1 0,1 1 0,0 0-1,-1 14 1,3-19-9,0 0-1,0 1 0,0-1 1,0 0-1,0 0 0,1 0 1,0 0-1,-1 0 0,1 0 1,0 0-1,1 0 0,-1 0 1,0-1-1,1 1 1,0 0-1,-1-1 0,1 1 1,0-1-1,0 0 0,1 1 1,-1-1-1,0 0 0,1 0 1,-1-1-1,1 1 0,0 0 1,-1-1-1,1 0 1,0 1-1,5 0 0,8 2-124,0-1 0,0 0 0,0-1 0,0-1-1,26-1 1,-23-1-682,0-1 0,0-1 0,-1 0-1,26-9 1,-34 9-151,-1-1 0,0-1 0,0 0-1,15-10 1,-14 7-1092,0 0-1,-1 0 1,12-15-1,16-30-10003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2.2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1 124 10869,'0'0'14145,"6"22"-12467,24 72-643,-28-90-969,-1 0 0,1 0 0,0 0 0,0 0 0,0-1 0,0 1 0,1-1-1,-1 1 1,1-1 0,0 0 0,0 0 0,0 0 0,1 0 0,-1-1 0,5 3 0,-5-3-93,0-1 0,0 0 1,0 0-1,0-1 1,0 1-1,0 0 0,0-1 1,0 0-1,1 0 1,-1 0-1,0 0 0,0-1 1,0 1-1,0-1 1,5-1-1,1-1-210,0-1-1,0-1 1,-1 1 0,1-1-1,-1-1 1,0 0 0,-1 0-1,1 0 1,7-10 0,15-20-809,-24 26 684,2 1 0,-1-1 0,1 1 1,0 1-1,1 0 0,0 0 0,1 0 1,-1 1-1,12-6 0,-20 13 418,0 0 0,-1-1 0,1 1-1,0 0 1,0 0 0,0 0 0,0-1 0,0 1-1,0 0 1,0 0 0,-1 0 0,1 0 0,0 1-1,0-1 1,0 0 0,0 0 0,0 0 0,0 1 0,-1-1-1,1 0 1,0 1 0,0-1 0,0 1 0,-1-1-1,1 1 1,0-1 0,-1 1 0,1 0 0,0-1-1,0 2 1,12 27 2698,-7-14-2001,8 13 375,-8-15-1178,0-1 0,1 0 0,1 0 0,11 14 0,-16-23-398,0 0 1,0 0 0,0 0 0,0 0 0,1-1-1,0 0 1,-1 1 0,1-1 0,0-1 0,0 1-1,0 0 1,0-1 0,0 0 0,0 0 0,1 0-1,-1-1 1,0 1 0,5-1 0,4 0-1359,0 0 1,0 0 0,0-2 0,-1 1 0,19-6 0,-27 5 1661,0 1 0,1-1 1,-2 0-1,1-1 1,0 1-1,0-1 1,-1 1-1,1-1 1,-1 0-1,0-1 0,0 1 1,0 0-1,-1-1 1,1 0-1,-1 1 1,1-1-1,-1 0 1,-1 0-1,3-7 0,1-3 626,-1 1 0,-1-1 0,2-20-1,0-84 6791,-5 117-7053,0 0 0,0 0 0,0-1 0,0 1 0,0 0-1,0 0 1,0 0 0,-1 0 0,1 0 0,0 0 0,-1 0 0,1-1-1,-1 1 1,1 0 0,-1 0 0,1 0 0,-1 1 0,0-1 0,1 0-1,-1 0 1,0 0 0,0 0 0,0 1 0,0-1 0,0 0 0,0 1-1,0-1 1,0 1 0,0-1 0,0 1 0,0-1 0,0 1-1,0 0 1,0 0 0,0-1 0,-1 1 0,1 0 0,0 0 0,0 0-1,0 0 1,-2 1 0,0-1 295,1 0-1,-1 1 1,0 0 0,0-1-1,0 1 1,1 0 0,-1 0-1,-4 3 1,-7 8-218,12-8-217,-1-1 1,1 1 0,-1 0 0,1 0-1,0 0 1,1 0 0,-1 0 0,1 0-1,0 0 1,-1 0 0,2 1 0,-1-1-1,1 0 1,-1 1 0,1-1 0,0 1-1,1-1 1,-1 1 0,3 7-1,-1-6-53,0-1-1,0 0 0,1 0 0,0 0 0,0 0 0,0 0 0,1-1 0,-1 1 1,1-1-1,0 0 0,1 0 0,-1-1 0,1 1 0,7 4 0,-2-2-128,1 0 0,0 0 0,0-1 0,1 0 0,0-1 0,-1 0 0,1-1 0,1-1 0,21 3 0,-27-5-353,0 0 0,-1-1 1,1 1-1,-1-1 0,1 0 0,-1-1 0,1 0 0,-1 0 0,0 0 0,1-1 0,-1 0 0,-1 0 0,1 0 0,0-1 0,-1 0 0,0 0 0,0 0 1,0-1-1,6-6 0,26-41-6817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2.5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 1 12358,'0'0'16135,"-3"16"-15164,-3 17-704,1 0 0,-1 41 0,6-70-279,0 1 1,1 0-1,0 0 1,-1 0-1,2-1 1,-1 1 0,0-1-1,1 1 1,0-1-1,0 1 1,0-1 0,1 0-1,-1 0 1,1 0-1,6 7 1,2-1-36,1 0 0,0-1 0,22 14 0,-23-17 38,0 1-1,-1 0 1,0 1-1,0 0 0,-1 1 1,10 11-1,-18-19 285,-2 1-274,1 0 1,-1 0-1,0 0 0,1 0 1,-1 0-1,0 0 1,0 0-1,0-1 0,-1 1 1,1 0-1,0-1 0,-1 1 1,1-1-1,-1 1 1,1-1-1,-1 1 0,0-1 1,1 0-1,-4 1 1,-42 22-2489,41-21 1699,-24 8-4895,4-8-4236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3.4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1 80,'0'0'11531,"-1"26"-8578,-3 185 2489,5-179-4198,0 1 0,10 49 0,-8-68-1003,1 1 0,0-1 0,1 1-1,0-1 1,1-1 0,1 1 0,16 23 0,-23-37-229,0 1 0,0-1 0,0 0-1,0 0 1,0 0 0,0 0 0,0 0 0,0 1 0,0-1-1,0 0 1,0 0 0,1 0 0,-1 0 0,0 0 0,0 0 0,0 0-1,0 1 1,0-1 0,0 0 0,0 0 0,1 0 0,-1 0-1,0 0 1,0 0 0,0 0 0,0 0 0,0 0 0,1 0-1,-1 0 1,0 0 0,0 0 0,0 0 0,0 0 0,1 0-1,-1 0 1,0 0 0,0 0 0,0 0 0,0 0 0,0 0 0,1 0-1,-1 0 1,0 0 0,0 0 0,0 0 0,0-1 0,0 1-1,0 0 1,1 0 0,-1 0 0,0 0 0,0 0 0,0 0-1,0 0 1,0-1 0,0 1 0,0 0 0,0 0 0,0 0-1,0 0 1,1-1 0,2-16 267,-2-31-371,-1 40 65,0 5 15,0 0 1,0-1-1,0 1 1,1 0 0,-1 0-1,1 0 1,0 0-1,0 0 1,0 0-1,0 0 1,1 1-1,-1-1 1,1 0 0,2-2-1,1 0 16,0 0 0,0 0-1,0 0 1,1 1 0,10-6-1,81-48-129,28-19-3685,-47 23-5033,-44 26-1823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3.6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9973,'0'0'8259,"0"115"-4401,10-54-833,5 7-1088,-5-14-768,0 0-513,0-13-496,0-7-160,-5-14-48,0 1-1344,0-15-1602,0-6-2944,5 0-3731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29.8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280 0 6227,'0'0'10623,"-23"10"-7216,4-2-2865,5-2-235,0 0-1,0 0 0,1 1 0,0 1 0,1 0 1,0 1-1,0 0 0,0 1 0,-11 13 1,19-19-160,-11 11 466,2 1 0,0 0 0,0 1 0,2 1 0,-19 35 0,30-53-619,0 0 0,0 1 0,0-1 0,0 1-1,0-1 1,1 1 0,-1-1 0,0 0 0,0 1-1,0-1 1,0 1 0,1-1 0,-1 0 0,0 1-1,0-1 1,0 1 0,1-1 0,-1 0 0,0 1-1,1-1 1,-1 0 0,0 0 0,1 1 0,-1-1 0,0 0-1,1 0 1,-1 0 0,1 1 0,-1-1 0,0 0-1,1 0 1,-1 0 0,1 0 0,-1 0 0,1 0-1,-1 0 1,1 0 0,-1 0 0,0 0 0,1 0-1,-1 0 1,1 0 0,-1 0 0,1 0 0,-1 0-1,1-1 1,25-2-274,-6-2 45,0-1 0,-1-1 0,0-1-1,-1-1 1,26-17 0,-19 12-387,-1 1-1,34-12 1,-55 24 588,2-1-43,0 0 0,0 1-1,0-1 1,1 1-1,-1 0 1,0 1 0,9-1-1,-13 1 118,1 1-1,0 0 1,0-1-1,0 1 1,0 0-1,-1 0 1,1 0-1,0 0 1,-1 0 0,1 0-1,-1 0 1,1 1-1,-1-1 1,0 0-1,1 1 1,-1-1-1,0 1 1,0 0-1,0-1 1,0 1-1,0 0 1,-1 0-1,2 3 1,-1-2 67,3 4 310,-1 1 0,0 1 0,0-1 0,-1 0 0,2 14 0,-4-21-537,-15-1-14706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8.10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 82 4130,'0'0'16688,"-8"-7"-8021,73 5-8066,0-3-1,0-3 0,96-23 1,-145 27-1916,72-16 4101,-57 17-7818,1 1-8383,-41 2 6764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3.9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108 0 272,'0'0'20615,"-16"21"-17520,-49 64-1006,62-82-1976,0 1 1,1-1 0,0 0 0,-1 1 0,1-1 0,0 1 0,1-1 0,-1 1-1,1 0 1,-1 0 0,1 0 0,0 0 0,1 0 0,-1 0 0,1 0-1,0 0 1,0 0 0,0 8 0,2 6 17,-2-17-141,0-1-1,0 1 1,1-1 0,-1 1 0,0-1-1,1 1 1,-1-1 0,0 0 0,1 1-1,-1-1 1,1 1 0,-1-1 0,1 0-1,-1 0 1,1 1 0,-1-1 0,1 0-1,-1 0 1,1 0 0,-1 1 0,1-1-1,-1 0 1,1 0 0,-1 0 0,1 0-1,-1 0 1,1 0 0,-1 0 0,2 0-1,22 0-325,-17-1 164,-2 1 25,0-1 0,0 1 1,0-1-1,0 0 0,0-1 1,0 0-1,0 1 0,-1-1 1,1-1-1,-1 1 1,1-1-1,-1 1 0,0-1 1,5-5-1,-3 3-91,0 1 0,0 0 0,0 0-1,1 0 1,11-4 0,-18 8 255,1 0 1,0 0-1,-1 0 0,1-1 0,0 1 0,-1 0 0,1 0 0,0 0 1,0 0-1,-1 0 0,1 0 0,0 1 0,-1-1 0,1 0 0,0 0 1,-1 0-1,1 1 0,0-1 0,-1 0 0,1 1 0,0-1 0,-1 0 0,1 1 1,-1-1-1,1 1 0,-1-1 0,1 1 0,-1-1 0,1 2 0,10 22 900,-4-8 128,-3-11-883,22 34 1334,-25-38-1598,0 0 0,-1 0-1,1 1 1,0-1 0,0 0 0,0 0 0,0 0-1,1 0 1,-1-1 0,0 1 0,0 0 0,0 0-1,1-1 1,-1 1 0,0-1 0,1 1-1,-1-1 1,1 1 0,-1-1 0,0 0 0,1 0-1,-1 0 1,1 0 0,-1 0 0,1 0-1,1 0 1,7-10-5210,0-13-4329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8:54.2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107 0 9092,'0'0'13276,"-17"23"-10270,-53 71-951,66-90-1910,1 1 0,0-1 0,1 1 0,-1 0 1,-2 9-1,5 4 145,2-8-206,-2-5-84,0 0 0,0 0 0,1 0 0,0 0 0,0 0 0,0 0 0,0 0 1,1 0-1,0 0 0,0 0 0,0-1 0,1 1 0,-1-1 0,1 0 0,0 0 0,1 0 0,-1 0 0,1 0 0,5 4 0,-3-1-3,3 3 25,3 1-170,-1 2 0,17 24-1,-25-31 104,0 0 0,-1-1 0,1 1-1,-1 0 1,0 0 0,-1 0-1,1 0 1,-1 1 0,0-1 0,-1 12-1,1-16 42,-1 0 0,0 0 0,-1 1 0,1-1 0,0 0 0,-1 0-1,1 1 1,-1-1 0,1 0 0,-1 0 0,0 0 0,0 0-1,0 0 1,0 0 0,-1 0 0,1 0 0,0-1 0,-1 1 0,-2 2-1,0-1-178,1-1-1,-1 0 0,0 0 0,0-1 0,0 1 1,0-1-1,0 0 0,-1 0 0,-6 1 0,8-2-451,-19 2-1636,12-6-974,5-5-3417,4-20-3346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02.5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 0 464,'0'0'20060,"-4"29"-18352,0-4-1280,-3 22 477,1 1-1,2 49 1,8-7 877,5-1-1,32 147 0,-36-213-1600,-5-17-137,1 0 1,-1-1-1,2 1 1,-1-1-1,1 1 1,-1-1 0,2 1-1,-1-1 1,0 0-1,1 0 1,5 8-1,-7-13-43,-1 0-1,0 0 1,0 0-1,0 1 1,0-1-1,0 0 1,0 0-1,0 0 1,1 1 0,-1-1-1,0 0 1,0 0-1,0 0 1,0 0-1,1 0 1,-1 0-1,0 1 1,0-1 0,0 0-1,1 0 1,-1 0-1,0 0 1,0 0-1,1 0 1,-1 0-1,0 0 1,0 0-1,0 0 1,1 0 0,-1 0-1,0 0 1,0 0-1,1 0 1,-1 0-1,0 0 1,0 0-1,0 0 1,1 0 0,-1-1-1,0 1 1,0 0-1,0 0 1,1 0-1,-1 0 1,0 0-1,0-1 1,0 1-1,0 0 1,1 0 0,-1 0-1,0 0 1,0-1-1,0 1 1,0 0-1,0 0 1,0 0-1,0-1 1,0 1 0,0-1-1,1-15 5,-1 13-6,1-20-111,0 0 0,9-41 0,-8 53 56,1-1 0,1 1 1,0-1-1,0 1 1,1 0-1,1 1 0,9-15 1,-15 24 40,1-1 1,0 1-1,0 0 1,0 0 0,0 0-1,1 0 1,-1 0-1,0 0 1,0 0-1,1 0 1,-1 0-1,0 1 1,1-1-1,-1 0 1,1 1 0,-1-1-1,1 1 1,-1 0-1,1-1 1,-1 1-1,1 0 1,-1 0-1,1 0 1,-1 0 0,1 0-1,-1 1 1,1-1-1,-1 0 1,1 1-1,-1-1 1,1 1-1,-1-1 1,1 1 0,-1 0-1,0-1 1,1 1-1,-1 0 1,0 0-1,0 0 1,2 2-1,6 5 54,-1 0-1,0 1 0,-1-1 0,9 14 0,-9-12 126,2 1 0,-6-7-122,1 0 0,-1 0 0,0 1 0,-1-1 0,1 1-1,-1 0 1,3 7 0,-5-11-332,1 0 0,-1 1 0,0-1-1,1 0 1,-1 0 0,1 0 0,0 0-1,-1 0 1,1 0 0,0 0 0,-1 0 0,1 0-1,0 0 1,0 0 0,1 1 0,15 0-8574,-4-2 2930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02.8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 6371,'0'0'17656,"76"-6"-16968,-41 6-592,0 0-96,5 0-2161,-5 0-1904,-10 0-4339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02.9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7652,'0'0'14630,"0"115"-11236,0-81-1233,5-7-1217,5-7-768,0-13-176,0-7-688,-5 0-1697,5 0-1985,-10-34-2257,10-6-4306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03.3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1857,'22'1'2895,"-14"-2"-2180,0 2 1,-1-1-1,1 1 0,0 0 1,10 3-1,-16-3-415,0 0 0,-1-1-1,1 1 1,0 0 0,0 0 0,-1 0 0,1 1 0,-1-1-1,1 0 1,-1 1 0,1-1 0,-1 1 0,0-1 0,0 1-1,0-1 1,0 1 0,0 0 0,0 0 0,0 0 0,0-1 0,-1 1-1,1 0 1,-1 0 0,1 0 0,-1 4 0,3 13 1506,0 0 0,1 1 0,1-1 0,1-1 1,13 32-1,-1-27-1170,-6-11-627,-12-12-77,1 1 1,0-1-1,0 0 0,0 0 0,-1 0 0,1 0 1,0 0-1,0 0 0,0 0 0,-1 0 0,1 0 0,0 0 1,0 0-1,-1-1 0,1 1 0,0 0 0,0-1 1,-1 1-1,1 0 0,0-1 0,-1 1 0,1-1 1,0 1-1,-1-1 0,1 1 0,-1-1 0,1 0 0,0 1 1,-1-1-1,1-1 0,47-65-1227,-41 55 1062,0 1-1,0 0 1,1 0-1,1 0 1,-1 1-1,2 1 1,-1 0-1,1 0 1,1 0-1,12-7 1,-21 15 279,0 0 0,0 0 0,0 1 0,0-1 0,-1 1 0,1-1 0,0 1 1,0 0-1,0-1 0,0 1 0,0 0 0,0 0 0,0 0 0,0 1 0,0-1 0,0 0 0,0 1 0,0 0 0,0-1 1,0 1-1,0 0 0,-1 0 0,1 0 0,0 0 0,0 0 0,-1 0 0,1 0 0,-1 1 0,1-1 0,-1 1 1,0-1-1,0 1 0,3 2 0,2 7 702,1 0 1,-1 0-1,-1 1 1,6 16-1,-2-5 172,-7-18-909,1 0-41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03.8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81 0 10037,'0'0'11786,"-12"28"-10065,-36 88 128,44-108-1571,1 1 1,0 0-1,0 0 1,1 1-1,0-1 0,0 0 1,1 1-1,1 17 1,0-15-96,0-12-187,0 1 1,1 0-1,-1-1 0,0 1 1,1 0-1,-1-1 0,1 1 1,-1-1-1,1 1 0,-1-1 0,1 1 1,0-1-1,-1 1 0,1-1 1,-1 1-1,1-1 0,0 0 0,-1 1 1,1-1-1,0 0 0,0 0 1,-1 0-1,1 1 0,0-1 0,0 0 1,-1 0-1,1 0 0,0 0 1,0 0-1,-1 0 0,1 0 0,0-1 1,0 1-1,-1 0 0,2-1 1,1 1-22,-1 0 1,1-1-1,-1 1 1,1-1-1,-1 0 1,1 0 0,-1 0-1,1 0 1,-1 0-1,0 0 1,3-3-1,1-2-92,-1-1 0,1-1 0,-1 1 0,-1-1 0,1 0 0,-1 0 0,-1 0 0,5-14 0,15-76-993,-11 40 565,-6 51 1229,-5 7-637,-1 0 0,1 0 1,-1 0-1,1 1 0,-1-1 0,1 0 1,-1 1-1,0-1 0,1 0 0,-1 1 1,1-1-1,-1 0 0,0 1 0,0-1 1,1 1-1,-1-1 0,0 1 0,0-1 1,1 1-1,-1-1 0,0 1 0,0-1 0,0 1 1,0-1-1,0 1 0,0-1 0,0 2 1,27 181 3564,-9-46-2073,19 133-1208,2 469 0,-39-738-331,0 0 0,0 0 0,1 0 0,-1 0 0,0 0 0,0 0 0,0 0 0,0 0 0,0-1 0,0 1 0,-1 0 0,1 0 0,0 0 0,0 0 0,-1 0 0,1 0 0,0 0 0,-1-1 0,1 1 0,-1 0 0,1 0 0,-1-1 0,1 1 0,-1 0 0,0-1 0,1 1 0,-1 0 0,0-1 0,0 1 0,1-1 0,-1 1 0,0-1 0,0 1 0,0-1 0,0 0 0,1 0 0,-1 1 0,0-1 0,0 0 0,0 0 0,0 0 0,0 0 0,0 0 0,0 0 0,0 0 0,0 0 0,1 0 0,-1 0 0,0-1 0,0 1 0,-1-1 0,-2 0 0,-1-1 0,1 0 0,1 0 0,-1-1 0,0 1 0,0-1 0,1 1 0,0-1 0,-4-4 0,4 2 0,-1 0 0,1 0 0,0 0 0,0-1 0,0 1 0,1-1 0,0 0 0,0 1 0,0-1 0,1 0 0,-1-9 0,0-8 0,2-40 0,1 27 0,1-6 0,1 1 0,13-62 0,29-82 0,-6 31 0,-16 27-1214,-11 42-3009,-6 24-6507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0.1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 1 7363,'0'0'13655,"-2"27"-12498,-11 385 5124,13-372-5927,-1-16-201,0-1 1,2 1-1,1-1 1,1 1-1,8 28 1,-5-29-63,-5-16-85,0-1 0,1 1 1,0-1-1,0 1 1,1-1-1,-1 0 0,1 0 1,1 0-1,5 9 1,-8-15-7,0 1 0,-1 0 0,1 0 1,0 0-1,0-1 0,0 1 1,-1 0-1,1-1 0,0 1 0,0-1 1,0 1-1,0-1 0,0 0 0,0 1 1,0-1-1,1 0 0,-1 0 0,0 0 1,0 1-1,0-1 0,0 0 1,0-1-1,0 1 0,0 0 0,0 0 1,0 0-1,0-1 0,0 1 0,0 0 1,0-1-1,0 1 0,0-1 0,0 1 1,0-1-1,0 1 0,0-1 1,0 0-1,0 0 0,-1 1 0,1-1 1,0 0-1,-1 0 0,1 0 0,0-1 1,4-6 7,0 1 1,-1-1 0,0-1 0,4-10-1,-5 12 6,18-49-355,-2 1 1,19-101-1,-35 135 273,-3 20 66,5 30-74,79 299 1671,-79-306-1736,-2-18-2476,-1-31-5326,-1 1 4395,3-13-3925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0.4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72 0 8228,'0'0'12544,"-10"28"-10567,-31 94 101,35-103-1552,2-1-1,0 1 1,1 0-1,1 0 1,0 0-1,3 28 1,-1-11-40,0-18-278,1 0 1,1 0-1,7 31 1,-7-40-189,1 1 0,0-2 0,1 1-1,0 0 1,0-1 0,1 0 0,0 0 0,0 0 0,7 7-1,-10-13-187,1 1 0,0-1 0,0 0 0,-1 0-1,1-1 1,0 1 0,1-1 0,-1 1 0,0-1 0,0 0-1,0 0 1,1 0 0,5 0 0,-5 0-827,0-1 1,0 0 0,0 0-1,-1 0 1,1 0-1,0-1 1,0 1 0,0-1-1,-1 0 1,1 0 0,0-1-1,5-2 1,10-8-6994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0.6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6627,'0'0'15351,"30"115"-13446,-10-68-80,0 1-417,6-8-511,-6 1-481,0-14-336,0-7-80,-5-13 0,-5 0-672,0-7-929,-5 0-1632,0 0-2018,5-20-2288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08.3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66 1 3906,'0'0'14932,"-3"15"-13377,-39 381 7143,42-334-7631,0-61 176,-6-30-2916,-3 5-3060,3 2-4527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0.9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206 1 10405,'0'0'14855,"-75"156"-13079,45-102-351,0-7-609,0-13-640,9-7-176,6-13-528,10-7-1473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1.0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3714,'0'0'15623,"0"129"-13590,5-95 48,0-14-593,0 0-911,-5-6-577,0-1-224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1.7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2145,'0'0'18969,"15"0"-17913,6 0 241,4 0-273,10 0-608,0 0-79,-5 0-337,10 0-689,-10 0-2384,0 0-3058,-10 0-5842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1.9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5170,'0'0'12748,"7"24"-10595,-3-10-1784,7 27 801,3 0 0,20 43 0,-7-25 104,66 131 1195,-92-187-2457,6 8 5,0 1 0,-1 0 0,0 0 0,-1 1 0,-1-1 0,0 1 0,0 0-1,-1 0 1,1 16 0,-4-27-39,0 0-1,-1 0 1,1 0-1,0 0 1,-1 0-1,1-1 1,-1 1-1,0 0 1,0 0-1,0-1 1,1 1-1,-1 0 1,-1-1-1,1 1 1,0-1-1,0 1 1,-1-1-1,-1 2 1,-1 0-25,0 0 0,0-1 0,0 1 0,-1-1 0,1 0 0,-10 4 0,2-3-45,0 0 0,0 0 0,-1-2 0,-21 2 0,24-3 142,6 0-365,-1 0 1,1 0-1,-1 0 1,1 0-1,-1-1 1,-7-2-1,10 2 122,1 0 1,0 1-1,-1-1 0,1 0 0,0 0 0,-1 0 0,1 0 1,0-1-1,0 1 0,0 0 0,0 0 0,0-1 0,1 1 1,-1 0-1,0-1 0,0 1 0,1-1 0,-1 1 1,1-1-1,0 1 0,-1-1 0,1 1 0,0-3 0,-2-37-4881,2-11-1694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2.36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4626,'0'0'15146,"9"9"-13847,12 15-344,0 1-1,-2 0 1,17 30-1,-28-41-723,0 1 0,-1-1-1,-1 1 1,0 1 0,-1-1 0,-1 1-1,-1 0 1,0 0 0,1 16-1,-3-3-27,2 10 274,-4 40 0,0-70-423,1 0 0,-2 0 0,1 0 0,-1 0 0,-1-1 0,1 1 0,-1 0 0,-1-1 0,0 0 0,-6 11 0,8-17-86,0 0 0,1 0 0,-1 0 0,0 0 0,0-1 0,0 1-1,0-1 1,-1 1 0,-2 1 0,-12 1-4292,17-25-8690,0 1 5424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2.7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14 2209,'0'0'18921,"75"0"-17112,-30 0-529,10 0-63,-10 0-337,-15-7-608,1 0-272,-16 7-16,-5 0-1841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2.9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41 8724,'0'0'13206,"145"-21"-13206,-120 15-800,11-1-3346,-1 0-4786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5.0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1 3169,'0'0'15912,"-1"0"-15705,1 0 1,-1 0-1,0 0 1,1-1-1,-1 1 0,0 0 1,1 0-1,-1 0 1,0 0-1,1 0 1,-1 1-1,1-1 1,-1 0-1,0 0 1,1 0-1,-1 0 0,0 1 1,1-1-1,-1 0 1,1 1-1,-1-1 1,1 0-1,-1 1 1,0 0-1,-2 18 248,1 1 0,1 0 0,2 37 0,0-13 137,-3 68 525,0-34-320,12 128-1,-9-194-789,1-1-1,0 0 0,1 0 1,1 0-1,-1 0 0,2 0 0,0-1 1,0 1-1,0-1 0,2 0 1,-1-1-1,1 0 0,10 11 0,-8-15-35,-8-5 29,-1 0 0,1 0-1,0 1 1,0-1 0,-1 0-1,1 1 1,0-1 0,-1 0 0,1 1-1,0-1 1,-1 1 0,1-1-1,-1 1 1,1-1 0,-1 1 0,1 0-1,-1-1 1,1 2 0,0-1-46,-16-22-19699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6.9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3762,'0'0'17453,"-1"9"-15473,-4 224 1909,6-158-2995,0-14-323,2-1 0,3 1 0,14 60 0,-19-116-559,0 1 0,0 0 0,1 0 0,0-1 0,0 1 1,0-1-1,1 0 0,-1 1 0,1-1 0,7 8 0,-10-12-25,1-1 1,-1 0-1,0 0 0,1 0 0,-1 0 1,0 0-1,1 0 0,-1 0 0,0 0 0,0 0 1,1 0-1,-1 0 0,0 0 0,1 0 1,-1 0-1,0 0 0,1 0 0,-1 0 0,0 0 1,0 0-1,1 0 0,-1 0 0,0-1 1,1 1-1,-1 0 0,0 0 0,0 0 0,1 0 1,-1-1-1,0 1 0,0 0 0,0 0 1,1-1-1,-1 1 0,0 0 0,0 0 0,0-1 1,0 1-1,0 0 0,1 0 0,-1-1 1,0 1-1,0 0 0,0-1 0,0 1 0,0-1 1,8-21-317,-4 10 162,26-60-440,-17 37-96,2 1 0,1 0 1,39-58-1,-54 90 631,0 1 60,-1 0 1,1 0-1,-1 0 0,1 1 1,-1-1-1,1 0 1,-1 0-1,1 1 1,0-1-1,-1 0 1,1 1-1,0-1 1,-1 1-1,1-1 1,0 1-1,0 0 0,0-1 1,-1 1-1,1 0 1,0-1-1,0 1 1,0 0-1,2 0 1,-3 0 19,1 0 1,0 0-1,0 1 0,0-1 1,-1 0-1,1 1 1,0-1-1,0 1 1,-1-1-1,1 1 0,0-1 1,-1 1-1,1 0 1,0-1-1,-1 1 0,1 0 1,-1-1-1,0 1 1,1 0-1,-1 0 1,1-1-1,-1 3 0,9 22 188,-6-17-46,21 66 1338,17 82 1,-35-130-1427,-2-15-54,-2 0-1,1 1 1,-1-1 0,0 19 0,-2-29-74,-1-27-3945,2 18 3062,-1-33-7089,0 21 1798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8.2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18 2145,'0'0'11517,"0"-4"-9286,-2-9 697,-1 27-958,-2 30-425,5 232 4471,1-265-5964,0 0 0,1 0 1,0 0-1,1 0 1,0 0-1,1 0 0,0-1 1,1 0-1,0 0 1,0 0-1,1 0 1,1-1-1,9 12 0,-14-19-127,13 12-3182,-15-14 3180,0 0-1,0 1 1,0-1 0,1 0-1,-1 0 1,0 0-1,0 0 1,0 0 0,1 0-1,-1 1 1,0-1-1,0 0 1,1 0 0,-1 0-1,0 0 1,0 0-1,0 0 1,1 0-1,-1 0 1,0 0 0,0 0-1,1 0 1,-1 0-1,0 0 1,0 0 0,1 0-1,-1 0 1,0 0-1,0 0 1,0-1 0,1 1-1,-1 0 1,0 0-1,0 0 1,0 0-1,1 0 1,-1-1 0,0 1-1,0 0 1,0 0-1,0 0 1,1 0 0,-1-1-1,0 1 1,0 0-1,0 0 1,0-1 0,0 1-1,0 0 1,0 0-1,0 0 1,0-1-1,0 1 1,0 0 0,0 0-1,0-1 1,0 1-1,0 0 1,0 0 0,0-1-1,0 1 1,0 0-1,0 0 1,0 0 0,0-1-1,0-24-6981,0-8-5069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0.8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281 1 7171,'0'0'16389,"-6"13"-14890,-58 137 1638,-30 65-263,68-165-2450,3 2 1,2 0-1,-15 57 0,30-90-590,3-12-42,1-7-82,3-13-544,-1 0 1,2 0-1,-1 0 1,2 0 0,0 0-1,5-14 1,-1 11-2482,0 0 0,12-20 1,16-18-9121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8.4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5987,'0'0'17048,"115"81"-15592,-85-47-175,0-7-481,-5 0-416,0 1-272,-4-8-112,-6-7 0,-5-6-608,-10 0-1105,5 0-1152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8.6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252 1 3970,'0'0'21178,"-111"156"-19402,76-109-543,5 1-801,-5-15-368,10-12-64,15-8-928,5-6-1457,5-14-5763,0-27 1505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8.9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10661,'0'0'9052,"15"23"-6277,95 138 1090,-94-139-3591,-2 1-1,0 0 1,-1 1-1,-2 0 1,-1 1-1,0 0 1,-2 0-1,-1 1 1,-1 0-1,-1 1 0,2 52 1,-7-56-460,1-9 331,0 0 0,-2 0-1,0 0 1,-4 18 0,5-30-254,0 1 0,-1-1-1,0 0 1,1 1 0,-1-1 0,0 0-1,0 0 1,0 0 0,-1 0-1,1 0 1,0 0 0,-1 0 0,1 0-1,-1-1 1,0 1 0,0-1-1,1 1 1,-1-1 0,0 1 0,0-1-1,0 0 1,-1 0 0,1 0-1,0 0 1,0-1 0,0 1 0,-1 0-1,1-1 1,0 0 0,-1 1-1,-2-1 1,4 0-104,1 0 0,-1 0-1,1 0 1,-1 0 0,1-1 0,-1 1-1,1 0 1,-1 0 0,1 0-1,0 0 1,-1-1 0,1 1 0,-1 0-1,1-1 1,0 1 0,-1 0 0,1 0-1,0-1 1,-1 1 0,1-1-1,0 1 1,0 0 0,-1-1 0,1 1-1,0-1 1,0 1 0,0-1 0,-1 1-1,1 0 1,0-1 0,0 1-1,0-2 1,-1-17-3673,2 14 2154,-1-28-6958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9.2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62 9076,'0'0'13606,"166"0"-12501,-111-14-417,-5 7-496,-15 1-112,1-8-80,-11 14-432,-5-7-1601,-15 0-1296,0 1-2050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9.4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0 9893,'0'0'7827,"-25"116"-3905,25-62-1409,0-14-176,0 1-1056,0-7-769,0-7-336,0-7-160,5-6-16,0-1-560,0-13-1105,5 0-6419,0 0 1185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19.7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103 0 7812,'0'0'6066,"-10"20"-3160,-2 4-2055,3-7-29,0 1 0,1 0 1,1 0-1,-9 38 0,7-21 57,2 0 0,1 1 1,1 0-1,2 1 0,2-1 1,4 45-1,-3-79-936,0-1 1,0 1 0,1-1 0,-1 0-1,0 0 1,1 1 0,-1-1-1,1 0 1,0 1 0,-1-1-1,1 0 1,0 0 0,0 0-1,-1 0 1,1 0 0,0 0-1,0 0 1,0 0 0,0 0 0,0 0-1,1-1 1,-1 1 0,0 0-1,0-1 1,1 1 0,-1-1-1,0 1 1,0-1 0,1 0-1,-1 1 1,0-1 0,1 0 0,-1 0-1,1 0 1,-1 0 0,0 0-1,1 0 1,-1-1 0,0 1-1,1 0 1,1-1 0,3-1-279,-1 0 0,1 1 0,-1-2 0,1 1 0,-1-1 0,0 0 0,0 0 0,0 0 0,5-5 0,63-57-6711,-37 31 966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20.3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4594,'0'0'13612,"0"21"-10518,0 7-2190,1 112 4048,-1-139-4928,5 29 1093,-5-29-1101,0 0-1,1 0 0,-1 0 0,0-1 1,0 1-1,1 0 0,-1 0 1,1 0-1,-1-1 0,1 1 1,-1 0-1,1-1 0,-1 1 1,1 0-1,0-1 0,-1 1 0,1 0 1,0-1-1,0 1 0,-1-1 1,1 0-1,0 1 0,0-1 1,0 0-1,0 1 0,-1-1 1,1 0-1,1 0 0,-1 0-663,0-2-1812,25-72-8913,-8 29 2443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20.6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11205,'0'0'13286,"90"0"-13062,-55 0-224,-5 0-304,-5 0-2449,-10 0-3218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20.9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171 0 6851,'0'0'7235,"1"25"-3289,-1-8-3335,14 159 3826,0-71-2005,21 132 120,-34-233-2526,7 60 341,-7-61-346,-1 0 0,0 1 0,0-1 0,0 1 0,-1-1 0,1 0 0,-1 1-1,0-1 1,0 0 0,0 1 0,0-1 0,0 0 0,-1 0 0,0 0 0,-3 5 0,-3-1 23,-1 0 0,1 0 0,-1-1 1,-1 0-1,1-1 0,-1 0 0,1-1 0,-1 0 1,-1 0-1,1-1 0,-1 0 0,1-1 0,-1-1 0,1 1 1,-17-1-1,25-1-61,0-1 0,0 1 1,0-1-1,0 1 0,0-1 0,0 0 1,0 0-1,0 0 0,0 0 0,0 0 1,1 0-1,-1 0 0,0-1 0,1 1 0,-1-1 1,1 1-1,-1-1 0,1 0 0,0 1 1,0-1-1,0 0 0,0 0 0,0 0 1,0 0-1,0 0 0,0 0 0,1 0 1,-1-2-1,-3-9-701,2-1 1,-1 1 0,0-17-1,3 29 640,-2-64-4665,2-9-2284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21.4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9 2481,'0'0'15450,"6"-5"-12385,-2 4-2812,0 0-1,-1 0 0,1 1 1,0-1-1,0 1 1,-1 0-1,1 0 1,0 1-1,0-1 0,-1 1 1,1-1-1,0 1 1,-1 0-1,1 1 0,-1-1 1,1 1-1,-1-1 1,0 1-1,1 0 0,4 4 1,-5-3-152,1 0-1,0 1 1,-1-1 0,0 1 0,0-1-1,0 1 1,0 0 0,-1 0 0,1 0-1,-1 1 1,0-1 0,0 0 0,-1 1-1,1-1 1,0 9 0,0-6-63,-1 1 0,0-1 1,-1 1-1,1 0 0,-2-1 1,1 1-1,-1 0 0,0-1 0,-1 1 1,0 0-1,0-1 0,0 0 1,-1 0-1,0 0 0,0 0 0,-7 9 1,-37 44 51,47-60-89,0 0-1,0 0 0,0 1 0,0-1 0,0 0 1,0 0-1,0 1 0,0-1 0,0 0 0,0 0 1,0 1-1,0-1 0,0 0 0,0 0 0,0 1 1,0-1-1,0 0 0,0 0 0,0 1 0,0-1 1,0 0-1,0 0 0,1 0 0,-1 1 0,0-1 0,0 0 1,0 0-1,0 0 0,0 1 0,1-1 0,-1 0 1,0 0-1,0 0 0,0 0 0,1 1 0,-1-1 1,0 0-1,0 0 0,1 0 0,-1 0 0,0 0 1,0 0-1,0 0 0,1 0 0,-1 0 0,0 0 1,0 0-1,1 0 0,-1 0 0,0 0 0,0 0 1,1 0-1,-1 0 0,0 0 0,0 0 0,1 0 0,20 0 155,-16 0-102,7 0-80,-1-1 0,1 0 0,0 0 0,-1-1-1,1 0 1,-1-1 0,0-1 0,1 0 0,-2 0 0,15-8-1,25-13-2380,6-3-5970,-26 13-842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1.3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189 1 7523,'0'0'11094,"23"22"-8883,69 76-354,-88-94-1712,0 0 0,-1 0 0,0 0 0,0 1 0,0-1 0,0 1 0,-1-1 0,0 1 1,0 0-1,0 0 0,-1 0 0,1 0 0,-1 0 0,0 0 0,-1 0 0,1 1 0,-1-1 0,-1 10 0,1 3 301,0 6 101,1-13-304,-1 1-1,0 0 0,-1 0 0,0 0 0,0 0 0,-2-1 0,1 1 1,-1 0-1,-9 19 0,5-17-95,-1-1 1,-1-1-1,0 1 1,0-1-1,-1-1 0,-1 0 1,0 0-1,-16 12 1,18-17-83,0 0 1,-1-1 0,1 1 0,-1-2 0,0 1-1,0-2 1,-1 1 0,1-1 0,-1-1 0,0 0 0,0 0-1,-17 0 1,25-3-61,0 0 0,0 1-1,0-1 1,0 0 0,0-1-1,0 1 1,0 0 0,0-1 0,1 0-1,-1 0 1,1 1 0,-1-1-1,1-1 1,0 1 0,-1 0 0,1-1-1,0 1 1,1-1 0,-1 1-1,0-1 1,1 0 0,0 0 0,-1 0-1,0-3 1,1 3-35,-1-1 0,1 1 0,0 0 0,0-1 0,0 1 0,1-1 0,-1 0-1,1 1 1,0-1 0,0 0 0,0 1 0,0-1 0,1 1 0,0-1 0,-1 1 0,1-1 0,0 1 0,1-1 0,-1 1 0,1 0 0,-1-1 0,4-3 0,1 0 4,1 1 1,0 0 0,1 0 0,-1 1 0,1 0-1,0 0 1,0 1 0,0 0 0,1 0-1,0 1 1,-1 0 0,1 1 0,0-1 0,0 2-1,1-1 1,-1 2 0,0-1 0,0 1 0,16 2-1,-21-1 23,0 1-1,0 0 0,0 0 1,0 1-1,-1-1 0,1 1 1,-1 0-1,0 0 1,0 0-1,0 0 0,0 0 1,0 1-1,-1-1 0,0 1 1,3 4-1,27 60 288,-32-67-278,2 2 5,6 20 102,2 0 0,1-1-1,23 36 1,-33-57-202,-1-1 0,1 1 0,0 0 0,0-1 0,0 1 0,-1-1 0,1 1-1,0-1 1,0 0 0,0 1 0,0-1 0,0 0 0,0 1 0,0-1 0,0 0 0,0 0 0,0 0 0,0 0 0,0 0 0,0 0 0,0 0 0,0 0-1,0-1 1,0 1 0,0 0 0,0-1 0,0 1 0,0 0 0,0-1 0,0 1 0,-1-1 0,1 0 0,0 1 0,0-1 0,0 0 0,-1 1 0,1-1-1,0 0 1,0-1 0,39-41-7534,-24 24 3341,23-16-6582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21.8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0 9044,'0'0'12881,"17"16"-10907,5 3-1364,-10-9-276,0 1 0,-1 0 0,0 1 0,-1 0 0,0 1 0,12 20 0,-14-20-131,0 0 0,-1 1 1,-1 0-1,0 1 0,-1-1 0,0 1 0,-1 0 1,-1 0-1,0 0 0,-1 1 0,0 19 0,-2-9 77,-6 51 0,3-65-229,1 0 1,-2-1 0,0 1-1,0-1 1,-1 1-1,-7 11 1,0-5-1,-1 0 0,0-1-1,-1-1 1,-22 20 0,17-17-191,-26 32-1,40-44-1877,10-16-5216,11-20-2840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22.6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7251,'0'0'9543,"1"22"-6331,3 145 1927,-4-19-1607,0-147-3528,0-1-1,0 1 0,0-1 1,0 1-1,0 0 1,0-1-1,0 1 1,0-1-1,0 1 1,0-1-1,0 1 0,1-1 1,-1 1-1,0-1 1,0 1-1,1-1 1,-1 1-1,0-1 0,0 0 1,1 1-1,-1-1 1,1 1-1,-1-1 1,0 0-1,1 1 1,-1-1-1,1 0 0,-1 0 1,1 1-1,-1-1 1,1 0-1,-1 0 1,1 0-1,-1 1 1,2-1-1,-1 0-2,0 0 0,1-1 1,-1 1-1,0 0 0,1 0 0,-1-1 0,0 1 0,0-1 1,1 1-1,-1-1 0,0 0 0,0 1 0,0-1 1,0 0-1,0 0 0,1-1 0,59-61-207,22-23-386,-72 76 436,1 1 0,0 0 0,0 1 0,1 0 0,25-11 0,-36 18 186,0 0 0,0 0-1,0 0 1,0 0 0,1 1 0,-1-1-1,0 1 1,0-1 0,0 1 0,1 0-1,-1 0 1,0 0 0,0 0 0,1 0-1,-1 1 1,0-1 0,0 1 0,0-1-1,0 1 1,1 0 0,-1 0 0,0 0-1,0 0 1,-1 0 0,1 0 0,0 1-1,0-1 1,0 1 0,-1-1 0,1 1-1,-1 0 1,1-1 0,0 3 0,3 5 97,-1 0-1,0 0 1,0 0 0,-1 0 0,0 0 0,1 13 0,1 4 63,-2-1 0,0 46 1,-2-65-189,0-6-45,1 1 0,-1-1-1,0 1 1,0-1 0,1 0-1,-1 0 1,0 0 0,1 0 0,-1 0-1,1 0 1,-1 0 0,0 0-1,1 0 1,-1-1 0,0 1 0,0-1-1,1 1 1,-1-1 0,0 1-1,0-1 1,2-1 0,42-36-378,62-72-1,-100 103 403,-7 6 35,1 0-1,0 1 1,-1-1-1,1 1 1,-1-1 0,1 1-1,0-1 1,-1 1-1,1-1 1,0 1 0,-1 0-1,1-1 1,0 1-1,0 0 1,0-1-1,-1 1 1,1 0 0,0 0-1,0 0 1,0 0-1,-1 0 1,1 0 0,0 0-1,0 0 1,0 0-1,0 0 1,-1 1-1,1-1 1,0 0 0,0 0-1,-1 1 1,1-1-1,0 1 1,0-1 0,-1 0-1,2 2 1,21 25 918,-18-20-826,5 16 486,-8-18-976,0-1 1,0 1-1,0-1 0,0 1 1,0-1-1,6 7 0,-8-10-54,1-1-1,-1 1 1,1-1-1,-1 1 1,1-1-1,-1 1 1,1-1-1,-1 1 1,1-1-1,0 0 1,-1 1-1,1-1 1,-1 0-1,1 1 1,0-1-1,-1 0 1,1 0-1,0 0 1,-1 0-1,1 0 0,0 0 1,-1 0-1,1 0 1,0 0-1,1 0 1,16 0-9307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22.9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126 185 14070,'0'0'12561,"6"4"-11502,-5-3-1021,0-1 1,0 1-1,0 0 0,0-1 1,1 1-1,-1 0 0,0-1 1,0 0-1,1 1 1,-1-1-1,0 0 0,1 1 1,-1-1-1,0 0 0,1 0 1,-1 0-1,1 0 0,-1-1 1,0 1-1,1 0 0,-1 0 1,0-1-1,0 1 0,2-1 1,1-3 76,0 1 0,0-1 0,0 0 0,0 0 0,-1 0 0,4-7-1,-3 5-18,0-1 0,-1 1 0,0-1 0,0 0 0,-1 0 0,1-1 0,-2 1 0,1 0 0,-1-1-1,0 1 1,-1-1 0,1 1 0,-3-15 0,2 8 229,0 13-288,0 0 1,0 0-1,0 0 0,0 0 1,-1 0-1,1 0 1,0 0-1,-1 0 0,1 0 1,0 0-1,-1 0 0,1 0 1,-1 0-1,0 0 1,1 0-1,-1 1 0,0-1 1,1 0-1,-1 0 1,0 1-1,0-1 0,-1-1 1,-1 1 15,0 0 1,0-1 0,0 1-1,0 0 1,0 1-1,-1-1 1,-4 0 0,-2 0-12,0 1 0,1 0 0,-1 1 0,-16 3 0,16 0-62,1 0-1,0 0 1,-1 1-1,1 1 1,1-1-1,-1 2 0,1-1 1,0 1-1,-13 15 1,20-21-42,0 0 0,-1 1 0,1-1 0,0 1 0,0-1 0,0 1 1,0-1-1,1 1 0,-1-1 0,0 1 0,0 3 0,1-4-152,0-1 1,0 1-1,0 0 1,0-1-1,0 1 1,0 0-1,0-1 0,0 1 1,1 0-1,-1 0 1,0-1-1,0 1 0,1 0 1,-1-1-1,0 1 1,1-1-1,-1 1 0,1 0 1,-1-1-1,1 1 1,1 1-794,1-1 1,-1 1-1,1-1 0,-1 0 1,1 1-1,-1-1 1,1-1-1,-1 1 1,1 0-1,0-1 1,4 1-1,18 0-9155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23.4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136 407 11781,'0'0'12443,"-20"21"-10175,-62 70-910,77-86-1232,0 1 0,1 0 0,0 1 0,0-1 0,-4 9 0,7-12-73,0-1 0,1 1 1,-1 0-1,1-1 0,-1 1 1,1 0-1,0 0 1,1 4-1,-1 3 50,0-9-101,0 0-1,0-1 1,0 1-1,0-1 1,1 1 0,-1 0-1,0-1 1,0 1-1,1-1 1,-1 1-1,0-1 1,1 1-1,-1-1 1,0 1-1,1-1 1,-1 1-1,1-1 1,-1 1-1,1-1 1,-1 0 0,1 1-1,-1-1 1,1 0-1,0 0 1,-1 1-1,1-1 1,-1 0-1,1 0 1,0 0-1,-1 0 1,1 1-1,0-1 1,27 0 134,-19 0-53,-3-1-52,-1 1 0,1-1 1,0-1-1,0 1 0,-1-1 1,1 0-1,-1 0 0,0-1 0,0 1 1,1-1-1,-2-1 0,1 1 1,0 0-1,7-8 0,6-7-4,-1 0-1,16-23 1,-23 28-29,16-22-134,-1-1 0,-1-1 1,34-73-1,-33 47-157,-2-1 0,15-74 0,-37 135 1680,-2 13-1128,-5 19-104,-15 45 1,-1 3 232,3 0 42,8-39-164,1 1 1,2 0 0,-4 78 0,11-81-169,-1-25-80,2 1 0,-1-1 0,2 0 0,-1 1 0,2-1 0,-1 0 0,7 23 0,-7-33-20,-1 0 2,0-1 0,0 0 0,0 1-1,0-1 1,0 0 0,0 0 0,0 1 0,0-1 0,0 0-1,0 1 1,0-1 0,1 0 0,-1 0 0,0 1-1,0-1 1,0 0 0,1 0 0,-1 0 0,0 1-1,0-1 1,0 0 0,1 0 0,-1 0 0,0 0-1,0 1 1,1-1 0,-1 0 0,0 0 0,1 0-1,-1 0 1,0 0 0,0 0 0,1 0 0,-1 0 0,0 0-1,1 0 1,-1 0 0,0 0 0,0 0 0,1 0-1,-1 0 1,0 0 0,1 0 0,-1 0 0,2 0 5,-2-23-8545,0-9 1177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26.7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0 688,'0'0'2001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27.6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28 768,'75'-27'20797,"-75"29"-19530,-2 112 4161,-1-71-4369,-16 82 1,15-108-957,2 0 1,-3 30-1,5-46 102,2-22-79,1 13-127,0-1 0,1 1 1,0-1-1,0 1 0,1 0 1,0 1-1,10-12 0,46-46-132,-52 57 88,1 0 1,0 1-1,0 0 0,1 0 1,0 1-1,12-5 1,-22 11 36,0 0 1,0 0-1,0-1 1,0 1-1,0 0 0,0 0 1,0 0-1,0 1 1,0-1-1,0 0 1,0 0-1,0 0 1,0 1-1,0-1 1,-1 0-1,1 1 1,0-1-1,0 1 1,0-1-1,0 1 0,-1 0 1,1-1-1,0 1 1,0 0-1,-1-1 1,1 1-1,-1 0 1,1 0-1,-1 0 1,2 1-1,17 33 199,-14-23-164,1 0 52,0 1 1,-1 0 0,-1 0 0,0 1 0,-1-1-1,0 1 1,-1 0 0,0 0 0,-1-1 0,-2 22-1,2-35-75,-1 0-1,0 1 0,1-1 0,-1 0 0,0 0 0,1 0 0,-1 0 1,0 0-1,1 0 0,-1 0 0,0 0 0,1 0 0,-1 0 0,1 0 1,-1 0-1,0 0 0,1 0 0,-1 0 0,0 0 0,1 0 0,-1-1 1,0 1-1,1 0 0,-1 0 0,0 0 0,1 0 0,-1-1 0,29-35-108,1 1-1,61-53 0,-76 74 12,27-22-86,-39 33 162,0 1 0,0 0-1,0 0 1,0 1 0,0-1-1,1 1 1,-1-1 0,0 1-1,1 0 1,-1 0 0,7 0-1,-8 1 29,0 0 0,0 0 0,0 0-1,-1 1 1,1-1 0,0 1-1,0-1 1,0 1 0,0-1 0,-1 1-1,1 0 1,0 0 0,-1 0-1,1 0 1,-1 0 0,1 0 0,-1 1-1,1-1 1,-1 0 0,0 1-1,0-1 1,1 1 0,-1-1 0,0 1-1,0 0 1,1 3 0,10 13 122,-1-4-24,-2 0-1,1 0 1,-2 1-1,0 0 0,0 0 1,-2 1-1,0 0 1,0 0-1,-2 1 1,5 27-1,10 19 376,-13-24-483,-6-33 0,1-6-43,-1 0 0,0 0 0,1 0 0,-1-1 0,0 1 0,0 0 0,1 0 0,-1 0 0,0 0 0,0-1-1,0 1 1,1 0 0,-1 0 0,0-1 0,0 1 0,0 0 0,0 0 0,1-1 0,-1 1 0,0 0 0,0 0 0,0-1 0,0 1 0,0 0 0,0-1 0,0 1 0,0 0 0,0 0 0,0-1 0,0 1 0,0 0-1,0-1 1,0 1 0,0 0 0,0 0 0,0-1 0,0-25-3831,0-12-4681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46.2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0 7571,'0'0'18038,"-1"0"-17894,1 0 0,-1 0 0,1 0 0,0 0 0,-1 0 0,1 0 0,-1 0 0,1 1 0,0-1 0,-1 0 0,1 0 0,0 0 0,-1 1 0,1-1 0,-1 0 0,1 0 0,0 1 0,0-1 0,-1 0 0,1 0 0,0 1 0,-1-1 0,1 0 0,0 1 0,0-1 0,0 1 0,-1-1 0,1 0 0,0 1 0,0-1 0,0 0 0,0 1 0,0 0 0,1 23 311,2-1 1,1 1 0,11 41 0,6 28-36,48 222-397,-22-117-27,-42-176 4,24 117 0,63 182 0,-39-152 0,8 56 0,-46-160 0,76 362 0,-34-182 0,-13-70 0,11 97 0,-36-173 0,7 24 0,-20-101 0,-1 0 0,-2 0 0,0 0 0,0 40 0,3-38 0,-4-21 0,-1 1 0,1-1 0,-1 1 0,0-1 0,0 1 0,-1-1 0,1 1 0,-1 0 0,0-1 0,0 5 0,0-8 0,0 3 0,0 0 0,1 0 0,-1 1 0,0-1 0,1 0 0,0 0 0,0 0 0,0 0 0,0 0 0,0 0 0,3 4 0,-4-8 0,1 1 0,-1 0 0,0 0 0,0 0 0,0 0 0,1 0 0,-1 0 0,0 0 0,0-1 0,0 1 0,1 0 0,-1 0 0,0 0 0,0 0 0,0-1 0,0 1 0,0 0 0,0 0 0,1 0 0,-1-1 0,0 1 0,0 0 0,0 0 0,0-1 0,0 1 0,0 0 0,0 0 0,0 0 0,0-1 0,0 1 0,0 0 0,0 0 0,0-1 0,0 1 0,0 0 0,0 0 0,0-1 0,0 1 0,-1 0 0,-2-10-262,0 1 1,-1-1-1,0 1 1,-1 0-1,1 0 0,-2 1 1,-8-11-1,-6-11-1911,-11-24-3926,1-1-2553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15.1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6163,'0'0'11112,"0"24"-9317,0 311 5208,0-324-6828,-1 88 2259,20 159 0,-3-162-1973,-15-92-493,-1-8-752,-16-195-9749,7 108 5243,-1-22-1244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15.4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6643,'0'0'12064,"30"0"-11069,98 0-362,-114 0-556,4-1 67,0 1 0,0 1 0,0 0 1,33 8-1,-46-7-7,-1 0 1,0 0-1,1 0 0,-1 1 1,0-1-1,0 1 0,-1 0 1,1 0-1,0 0 1,-1 1-1,0 0 0,0-1 1,0 1-1,0 0 0,-1 0 1,1 0-1,-1 1 1,0-1-1,2 7 0,0 5 545,0 0-1,-1 0 0,-1 0 1,-1 1-1,0-1 0,-1 0 1,-3 26-1,2-19-428,-1-2-84,-2 1-1,0-1 0,-1 0 1,-1 0-1,-1 0 1,-15 31-1,-70 116 579,81-150-645,2-2-656,-4 6 2002,38-62-22125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15.6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34 279 11317,'5'19'5224,"20"62"-443,-25-78-4636,1 0 0,0-1 0,0 1 0,0-1 0,1 1 0,-1-1 0,0 1 0,1-1 1,0 0-1,0 0 0,-1 0 0,1 0 0,0 0 0,1 0 0,-1 0 0,0-1 0,0 1 0,1-1 0,-1 0 0,1 1 1,-1-1-1,1 0 0,0-1 0,-1 1 0,6 1 0,-5-3-101,0 1 0,0 0 1,0-1-1,0 1 0,0-1 0,0 0 1,0 0-1,-1 0 0,1-1 0,0 1 0,-1-1 1,1 1-1,-1-1 0,1 0 0,-1 0 0,0 0 1,0 0-1,0 0 0,0 0 0,3-5 1,3-7 28,0 0 1,-1 0 0,-1-1 0,0 0 0,-1 0-1,0 0 1,2-22 0,-1 2-249,-2-1 1,-1-43-1,-3 72 144,0 0-1,0 1 1,-1-1 0,0 0-1,0 0 1,0 1-1,-1-1 1,0 1-1,-5-11 1,6 15 91,-1 0-1,1 0 0,-1 0 1,0 0-1,0 0 1,0 0-1,0 1 1,0-1-1,0 1 1,0-1-1,0 1 1,0 0-1,-1 0 1,1 0-1,-1 0 0,1 0 1,0 0-1,-1 1 1,0-1-1,1 1 1,-1 0-1,1 0 1,-1 0-1,1 0 1,-1 0-1,-4 1 1,2 0 98,1 0 0,0 1 0,0-1 0,0 1 0,1 0 0,-1 0 1,0 0-1,1 1 0,-1-1 0,1 1 0,0 0 0,0 0 0,0 0 1,0 0-1,-4 6 0,-5 8 89,-18 35 1,22-38-139,-7 15-60,-17 25-613,30-53-321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2.8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42 1521,'0'0'19406,"-3"-3"-17080,2 1-2187,-5-8 1816,14 12-305,6 3-1501,1-2 240,0 0 0,1-1-1,-1-1 1,0 0 0,25-2 0,-3 0 66,-3 0-241,-1-1 0,0-1 1,0-2-1,-1-2 0,47-15 1,-75 21-893,-31 8-22261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16.0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8660,'0'0'3938,"0"115"560,10-33-1521,5 13-224,0 13-63,-5 0-881,-5-6-689,0-14-544,0-20-496,-5-21-64,0-27-16,0-13-144,0-20-2177,-5-21-576,-5-20-1329,-5-21-1633,-5-20-3713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16.2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9204,'0'0'8633,"25"14"-6613,79 51-563,-93-59-1193,-1 1 0,0 0 0,0 0 0,-1 1 0,0 0 0,0 1 0,-1 0 0,0 0 1,-1 1-1,0 0 0,0 0 0,-1 1 0,6 14 0,-7-6 416,0 0 1,-1 1-1,-1-1 1,-1 1-1,-1 0 0,-2 26 1,1-34-470,1-7-149,-1 0-1,0-1 1,0 1-1,0 0 1,-1 0-1,1-1 1,-1 1-1,0-1 1,-1 1-1,1-1 1,-1 1-1,0-1 0,0 0 1,0 1-1,-4 4 1,4-6-129,-24 28 451,25-29-510,-1 0 0,0-1 0,1 1 0,-1 0 0,0-1 0,0 0-1,0 0 1,0 1 0,0-1 0,0 0 0,0-1 0,0 1 0,-1 0 0,-3 0 0,2-2-2253,3-9-1186,3-22-4588,6-13-6665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16.6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10421,'0'0'3633,"0"136"2258,10-62-2865,0 8-817,-5-8-289,5-6-1055,-5-28-785,0-12-80,0-22-416,-5-19-5331,0-35-944,0-19-8020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16.9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10677,'0'0'7750,"21"2"-6010,-1 0-1307,-10-3-260,0 2 1,0 0 0,0 0 0,0 0 0,-1 2 0,1-1 0,-1 1 0,1 0 0,-1 1 0,0 0 0,0 1 0,9 6 0,-9-5 55,-1 1 1,0 0-1,0 0 0,-1 1 1,0 0-1,-1 0 0,0 0 1,0 1-1,0 0 0,-1 0 0,-1 1 1,1-1-1,4 18 0,-5-9 279,0 1-1,-1 0 0,-1 0 0,-1 0 0,-1 0 0,-3 31 1,2-40-472,0 0 1,-1 0 0,0 0 0,0 0 0,-1 0 0,-1 0 0,0 0-1,0-1 1,0 0 0,-2 0 0,1 0 0,-1 0 0,0-1-1,0 0 1,-16 14 0,9-14-3339,12-8 3057,1 0 0,0 0 1,0 0-1,-1 0 0,1 0 0,0 0 0,-1 0 1,1 0-1,0 0 0,-1 0 0,1 0 0,0 0 1,-1 0-1,1-1 0,0 1 0,0 0 1,-1 0-1,1 0 0,0-1 0,0 1 0,-1 0 1,1 0-1,0 0 0,0-1 0,0 1 0,-1 0 1,1-1-1,0 1 0,0 0 0,0 0 0,0-1 1,0 1-1,0 0 0,0-1 0,0 1 0,0 0 1,0-1-1,-1 1 0,2 0 0,-1 0 1,0-1-1,0 1 0,0 0 0,0-1 0,0 1 1,0 0-1,0-1 0,0-23-8351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17.2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0 306 2609,'0'0'14580,"30"0"-11277,100-1-918,-115 1-1909,0-1 1,0-1-1,-1 0 0,1-1 1,25-8-1,-34 8-362,0 1 0,0-1 1,0-1-1,0 1 0,-1-1 0,1 0 1,-1 0-1,0-1 0,0 1 0,-1-1 0,6-7 1,-7 6-4,0 0 1,0 1-1,-1-1 0,0 0 1,0 0-1,0-1 1,-1 1-1,0 0 0,0-1 1,0-10-1,-1 1 62,0 1 1,-1 0-1,-4-17 0,3 24-150,0 1 1,0 0-1,-1 0 1,-6-11-1,9 16-9,-1 0-1,0 1 1,0-1-1,0 0 1,0 0 0,-1 1-1,1-1 1,0 1-1,-1-1 1,1 1 0,-1 0-1,1-1 1,-1 1 0,0 0-1,0 0 1,1 0-1,-1 0 1,0 0 0,0 1-1,-4-2 1,6 2-7,0 0 0,0 0 0,-1 0 0,1 0 0,0 0-1,0 0 1,-1 0 0,1 0 0,0 0 0,0 0 0,0 0 0,-1 0 0,1 0 0,0 0 0,0 0 0,0 0 0,-1 0 0,1 1 0,0-1 0,0 0 0,0 0-1,-1 0 1,1 0 0,0 0 0,0 0 0,0 1 0,0-1 0,-1 0 0,1 0 0,0 0 0,0 1 0,0-1 0,0 0 0,0 0 0,0 0 0,0 1 0,0-1-1,0 0 1,0 0 0,0 0 0,0 1 0,0-1 0,0 0 0,0 0 0,0 1 0,0-1 0,0 0 0,0 0 0,0 0 0,0 1 0,0-1 0,0 4 59,-2 8 12,-4 33 504,2 1-1,2 61 0,3-104-581,-1 1 1,1-1 0,0 0-1,0-1 1,0 1 0,0 0-1,1 0 1,-1 0-1,1-1 1,-1 1 0,1-1-1,0 1 1,0-1-1,0 0 1,1 1 0,-1-1-1,0 0 1,1-1 0,-1 1-1,1 0 1,0-1-1,-1 1 1,1-1 0,0 0-1,0 0 1,0 0-1,0 0 1,6 0 0,-2 1-73,1-1 1,0 0-1,0-1 1,-1 0-1,1 0 1,0-1-1,0 1 1,0-2-1,-1 1 1,11-4-1,-8 0-215,0 0 0,-1-1 0,1 0-1,-1 0 1,-1-1 0,1 0 0,10-11-1,0-3-2718,28-39 0,-13 4-5326,-11 2-5933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17.6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9092,'0'0'8708,"6"149"-4546,4-68-1201,5 0-431,-5-6-754,0-8-639,-5-19-337,0-14-608,-5-21-144,5-6-48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24.2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4802,'0'0'14127,"5"25"-11932,-1-5-1746,27 161 2912,-13-5-449,20 130-275,-38-302-2625,1 1 6,0 1 0,0 0 0,0-1 0,1 1 0,0-1 0,0 1 0,0-1 0,1 0-1,-1 0 1,1 0 0,6 7 0,-9-11-20,0-1 1,0 0-1,1 0 0,-1 1 1,0-1-1,0 0 0,0 0 1,1 0-1,-1 0 0,0 1 1,0-1-1,1 0 0,-1 0 0,0 0 1,0 0-1,1 0 0,-1 0 1,0 0-1,0 0 0,1 0 1,-1 0-1,0 0 0,1 0 1,-1 0-1,0 0 0,0 0 1,1 0-1,-1 0 0,0 0 0,0 0 1,1 0-1,-1 0 0,0 0 1,0 0-1,1-1 0,-1 1 1,0 0-1,0 0 0,1 0 1,-1 0-1,0-1 0,0 1 1,0 0-1,0 0 0,1-1 0,4-14-36,-4 15 37,9-36-23,2 2 0,1 0 0,2 0 0,1 1 0,40-59 0,-55 90 11,0 0 1,0 1-1,0-1 1,0 1-1,1 0 1,-1-1 0,0 1-1,1 0 1,-1 0-1,1 0 1,-1 0-1,1 0 1,0 0-1,-1 0 1,1 1 0,3-2-1,-4 2 6,0 0-1,0 0 0,0 0 1,0 1-1,0-1 1,0 0-1,1 0 1,-1 1-1,0-1 1,0 1-1,0-1 0,0 1 1,0-1-1,0 1 1,-1 0-1,1-1 1,0 1-1,0 0 0,0 0 1,0 1-1,5 5 11,-1 1 0,-1 1 0,1-1 0,-1 0 0,3 13 0,2 0 179,54 124 1275,-60-140-1436,-2-4-22,-1 0 0,1 1-1,-1-1 1,1 0 0,-1 0 0,1 0 0,-1 1 0,0-1 0,0 0 0,1 0 0,-1 1 0,0-1 0,0 0-1,-1 0 1,1 1 0,0 1 0,0-1-340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24.6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171 0 12214,'0'0'13574,"-22"31"-12320,-69 102-80,81-117-856,0 0 0,2 1 1,-12 28-1,18-35-187,-1 0 1,1 1-1,1-1 1,0 1-1,0 16 1,6-25-260,1-3 78,0 0-1,0 0 1,0 0 0,0-1 0,0 0 0,0 0 0,0-1-1,0 1 1,-1-1 0,0-1 0,1 1 0,-1-1-1,0 0 1,-1 0 0,1 0 0,-1-1 0,6-6 0,10-13-337,-2-2 0,20-35 1,-18 28-118,-11 18 245,14-21-267,-22 34 517,0 1 1,0-1-1,0 1 0,0 0 0,1-1 0,-1 1 0,1 0 0,-1 0 0,1 0 0,-1 0 0,1 0 0,-1 0 0,1 1 0,0-1 0,0 0 0,-1 1 0,1 0 0,2-1 0,-3 2 58,0-1 0,0 1 0,0 0 0,-1-1 0,1 1 0,0 0-1,-1 0 1,1 0 0,0-1 0,-1 1 0,1 0 0,-1 0 0,0 0 0,1 0 0,-1 0-1,0 0 1,1 0 0,-1 1 0,8 28 479,-7-22-315,10 47 985,-8-36-933,1-1 0,8 25 0,-9-38-947,10-4-14592,2-1 3484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24.9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162 0 8884,'0'0'17640,"-19"21"-16426,-59 68-219,72-81-880,-1-1 1,1 2-1,0-1 0,1 1 0,-1-1 0,2 1 1,-1 1-1,2-1 0,-1 1 0,1 0 1,0-1-1,1 1 0,1 0 0,-1 1 0,1 12 1,1-22-131,0-1 0,0 1 0,1-1 1,-1 1-1,0-1 0,0 1 1,1-1-1,-1 1 0,0-1 0,1 1 1,-1-1-1,1 1 0,-1-1 0,0 0 1,1 1-1,-1-1 0,1 0 0,-1 1 1,1-1-1,-1 0 0,1 0 0,-1 0 1,1 1-1,-1-1 0,1 0 1,-1 0-1,2 0 0,19 3-290,-17-2 244,13 0-217,-2 0 87,0 1 0,23 5 0,-36-6 177,1 0 0,0 0 0,0 0 0,0 0 0,-1 0 0,1 0 0,-1 1 0,1-1 0,-1 1 0,1-1 0,-1 1 0,0 0 0,0 0 0,0 0 0,0 1 0,0-1 0,0 0 0,-1 1 0,3 3-1,-3-2 64,-1 0-1,1 0 1,0 0-1,-1-1 1,0 1-1,0 0 1,0 0-1,-1 0 0,1 0 1,-1 0-1,0-1 1,0 1-1,0 0 1,0-1-1,-1 1 1,0-1-1,1 1 1,-1-1-1,-1 0 0,1 1 1,0-1-1,-1 0 1,-5 4-1,-5 7-67,-1-2-1,-1 0 0,-22 14 1,36-25-4,-13 12-710,2-2-1464,3-8-2199,7-11-2196,2-31-3743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25.3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11861,'0'0'4357,"0"24"-291,0 377 5637,0-254-8595,0-85-3248,1-67 2026,0-1 1,1 1 0,0 0 0,0-1-1,0 1 1,0 0 0,1 1 0,-1-1-1,1 0 1,5-5 0,5-10-58,5-11 4,-7 9 84,1 2 0,1 0 0,0 0 0,24-24 0,-36 43 77,-1 0-1,1 0 1,0 0-1,0 1 1,0-1-1,0 0 1,0 1-1,0-1 0,0 0 1,0 1-1,0-1 1,0 1-1,0 0 1,0-1-1,1 1 1,-1 0-1,0 0 1,2-1-1,-2 2 18,0-1 0,-1 0 0,1 1 0,0-1 0,0 0 0,-1 1 0,1-1 0,0 1 0,-1-1 0,1 1 0,0-1 0,-1 1 0,1-1 0,-1 1 0,1 0 0,-1-1 0,1 1-1,-1 0 1,1 1 0,1 4 169,1 0-1,-2 0 0,1 1 0,-1-1 1,1 8-1,-1-9 22,2 20 517,-1 0 1,-2 30-1,0-12-1110,0-42-1003,0-28-17424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3.1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146 0 4834,'0'0'7113,"-6"20"-4085,-39 131 2438,17-64-2372,-18 62 627,40-122-3482,1 0 0,1 0 1,-1 45-1,7-71-241,-1 0-1,1-1 1,0 0 0,0 1-1,0-1 1,0 0 0,0 0-1,0 0 1,0 0 0,3 0-1,-3 0 2,7-1-30,1 0 0,0 0 0,-1-1 0,1-1 0,-1 1 0,1-1 0,-1-1 0,0 0 0,0 0 0,9-6 0,33-26-3148,-6-3-4789,-23 13 2011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25.5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21 10181,'0'0'16615,"111"-14"-16167,-76 7-448,-5 7-64,10 0-1968,-10 0-3379,-5 0-4578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25.7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 0 8836,'0'0'12310,"-10"149"-9109,5-95-672,0-6-1056,-1-8-801,6-19-672,0-1-240,0-13-1697,16-34-18904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26.1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3025,'0'0'16341,"0"26"-13331,0 157 1549,0-62-2446,0-119-2228,2-12-2753,8-15 2379,1 0 0,2 1 0,0 0 0,1 1 0,2 0 0,20-23 0,-34 44 496,0 0-1,-1 0 0,1 1 1,0-1-1,0 0 0,0 1 1,0-1-1,0 1 0,4-2 1,-5 2 40,-1 1 0,1 0 0,0 0 0,-1 0 0,1 0 0,-1 0 0,1 0 1,0 0-1,-1 0 0,1 0 0,0 0 0,-1 0 0,1 0 0,0 0 0,-1 0 0,1 1 1,-1-1-1,1 0 0,0 0 0,-1 1 0,1-1 0,-1 0 0,1 1 0,0 0 0,2 2 231,-1 1 0,1 0 0,-1 0-1,0 1 1,0-1 0,0 0-1,-1 1 1,2 5 0,-1-6-214,33 82 1915,-35-85-2050,1 0-1,-1-1 1,1 1-1,-1 0 1,1 0-1,-1 0 1,1-1-1,0 1 1,-1 0-1,1 0 1,0-1-1,0 1 1,0-1-1,-1 1 1,1-1-1,2 1 1,15 1-4423,6-2-2664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26.6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143 75 10789,'0'0'3986,"-18"28"829,-56 96-1656,65-108-2579,1 0 1,1 0-1,0 1 0,-7 29 0,12-35-273,1 1-1,-1 0 1,2 0 0,0-1-1,2 25 1,-1-35-312,-1 0 1,0 0-1,1 0 1,-1-1-1,1 1 1,-1 0 0,1 0-1,-1 0 1,1 0-1,0 0 1,-1-1-1,1 1 1,0 0-1,0-1 1,0 1-1,-1 0 1,1-1-1,0 1 1,0-1-1,0 1 1,0-1-1,0 0 1,0 1-1,0-1 1,0 0-1,0 0 1,0 0-1,0 0 1,0 0-1,0 0 1,0 0-1,1 0 1,3 0-34,-1 0 1,0-1-1,0 1 1,0-1-1,0 0 1,0 0-1,6-2 1,-3-2-29,1 1 0,0-2 0,-1 1 0,0-1 0,0 0 0,-1 0 0,0-1 0,6-8 0,42-63-994,-19 16-321,-4-2 1,40-111 0,-70 172 2767,-1 19 2669,15 920 2021,-10-699-6077,-5-236 0,0-1 0,0 1 0,-1-1 0,1 1 0,0-1 0,0 1 0,0-1 0,0 1 0,-1-1 0,1 1 0,0-1 0,0 1 0,-1-1 0,1 1 0,0-1 0,-1 0 0,1 1 0,0-1 0,-1 1 0,1-1 0,-1 0 0,1 0 0,-1 1 0,1-1 0,-1 0 0,1 0 0,-1 1 0,1-1 0,-1 0 0,1 0 0,-1 0 0,1 0 0,-1 0 0,1 0 0,-1 0 0,1 0 0,-1 0 0,1 0 0,-1 0 0,1 0 0,-1 0 0,1 0 0,-2-1 0,-1 1 0,-32 16 0,31-14 0,0 1 0,0-1 0,0-1 0,0 1 0,-1 0 0,1-1 0,0 0 0,-1 0 0,1 0 0,-9 0 0,-77-1 0,89 0 0,1-1 0,-1 1 0,1-1 0,-1 0 0,1 1 0,-1-1 0,1 0 0,0 1 0,-1-1 0,1 0 0,0 1 0,0-1 0,-1 0 0,1 1 0,0-1 0,0 0 0,0 0 0,0 1 0,0-1 0,0 0 0,0 0 0,0 1 0,0-1 0,0 0 0,0 0 0,1-1 0,-1 2 0,0-11 0,0-1 0,1 1 0,0 0 0,1 0 0,0 0 0,1 0 0,0 1 0,0-1 0,1 1 0,1 0 0,0 0 0,9-14 0,85-137-583,93-206 0,-177 325-4184,-13 13-5563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2:33.4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117 123 5923,'0'0'22621,"-20"-1"-18796,16 0-3806,1 0-1,0-1 0,0 1 0,0-1 0,0 1 0,0-1 0,0 0 0,0 0 0,1 0 0,-1-1 0,1 1 0,-1 0 0,1-1 0,0 0 1,0 0-1,0 1 0,0-1 0,1 0 0,-1-1 0,1 1 0,-2-3 0,3-3-30,3 10-14,3 8-24,-5 11 90,-6-22-19,-6-12-6,-9-18-3,6-1-12,14 33-2,0 0 1,0-1-1,0 1 1,0 0-1,-1 0 1,1 0-1,0 0 1,0-1-1,0 1 1,0 0-1,0 0 1,0 0-1,0-1 1,0 1-1,0 0 1,-1 0-1,1 0 1,0-1-1,0 1 1,0 0-1,0 0 1,0 0-1,0-1 1,1 1-1,-1 0 0,0 0 1,0 0-1,0-1 1,0 1-1,0 0 1,0 0-1,0 0 1,0-1-1,0 1 1,0 0-1,1 0 1,-1 0-1,0 0 1,0-1-1,0 1 1,0 0-1,1 0 1,-1 0-1,0 0 1,0 0-1,0 0 1,1 0-1,-1 0 1,0-1-1,0 1 1,0 0-1,1 0 0,-1 0 1,0 0-1,0 0 1,0 0-1,1 0 1,-1 0-1,0 0 1,0 0-1,0 0 1,1 0-1,-1 0 1,0 1-1,0-1 1,1 0-1,-1 0-21,4 0 25,1 0 1,-1 0-1,1 0 1,-1 1-1,0-1 1,1 1-1,-1 0 1,0 1-1,0-1 1,0 1-1,0 0 1,6 3-1,-8-3 3,0 0-1,0 0 1,0 0-1,0 0 0,-1 1 1,1-1-1,-1 1 1,1-1-1,-1 1 0,0 0 1,0 0-1,0-1 1,0 1-1,0 0 0,-1 0 1,1 0-1,-1 0 1,0 0-1,0 0 1,0 3-1,0 9-4,-1-16 0,1-2 0,-1 1 0,1 0 0,-1 0 0,0 0 0,1 1 0,-1-1 0,0 0 0,0 0 0,0 0 0,-1 1 0,1-1 0,0 0 0,-1 1 0,1-1 0,-4-2 0,4 3-75,0 0 0,0 0 0,-1 0 0,1 0 0,0 0 0,0 0 0,0 0 0,0-1 0,0 1 0,1 0 0,-1-1 0,0 1 0,0 0 0,1-1-1,-1-2 1,1-1-2982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29.5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10 136 9092,'0'0'21341,"-9"0"-19007,17 0-2334,-2 0 0,-1 0 0,0 0 0,41-14 0,-20 6 0,1 2 0,-1 2 0,1 0 0,38 0 0,-31 1 0,0 0 0,0-2 0,43-13 0,-32 7 0,-26 9 0,-1 0 0,1 1 0,0 1 0,18 2 0,11 0 0,-7-2 0,-40 0-8,-1-1 1,1 0-1,-1 1 0,1-1 0,-1 1 1,1-1-1,-1 0 0,0 1 0,1-1 1,-1 0-1,0 1 0,0-1 1,1 0-1,-1 1 0,0-1 0,0 0 1,0 0-1,0 1 0,0-1 1,0 0-1,0 0 0,0 1 0,0-1 1,0 0-1,0 0 0,-1-1 0,1 2-202,0-15-2847,0-4-4272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0.2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1 912,'0'0'19022,"-1"10"-17127,-5 34-92,3 1 0,4 88 0,22 99 1157,-7-93-2069,-11-82-586,2 29 285,37 166 1,-42-244-582,0 0 1,1 0-1,1 0 0,-1 0 1,1-1-1,1 0 0,6 10 1,-10-16-37,-8-229-5293,2 180 903,-2-1 0,-22-75 0,-14-9-9267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0.5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5795,'0'0'8564,"23"0"-5176,159 0 558,-162 0-3447,1 0 0,0 2 1,-1 0-1,37 9 0,-50-9-335,-1 0 0,0 1 0,1 0 0,-1 0 1,0 0-1,-1 1 0,1 0 0,-1 0 0,1 0 0,-1 1 0,0-1 0,-1 1 0,1 1 0,-1-1 0,0 1 0,0-1 0,-1 1 0,4 8 0,-3-3 114,0 0 1,-1 0-1,0 0 0,-1 1 1,0-1-1,-1 1 0,0-1 1,0 1-1,-2 0 1,1-1-1,-2 1 0,1-1 1,-4 13-1,-2 0 9,-1 0-1,0 0 1,-2-1 0,-23 40-1,12-25-253,-2-1 0,-2-1-1,-49 55 1,72-89-45,1-1-112,0 0-1,0 0 1,0 0-1,0 0 1,0 0-1,0 0 0,0 0 1,0-1-1,0 1 1,-1 0-1,1-1 1,0 1-1,0-1 1,-1 1-1,1-1 1,0 1-1,-1-1 1,1 0-1,-2 1 1,3-14-8472,0 10 5805,0-22-10500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0.8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31 102 944,'0'0'9752,"5"20"-3363,18 65-2000,-22-82-4267,0 0 0,0 0 0,0 0 0,0 0 1,1 0-1,-1 0 0,1 0 0,0 0 0,0-1 0,0 1 0,0-1 1,0 1-1,1-1 0,-1 0 0,1 0 0,-1 0 0,1 0 0,0 0 1,0-1-1,0 1 0,0-1 0,0 0 0,0 1 0,0-1 0,0-1 0,0 1 1,0-1-1,1 1 0,-1-1 0,0 0 0,1 0 0,-1 0 0,6-1 1,3 0-40,-8 1-61,-1-1-1,1 0 0,-1 0 1,0 0-1,0 0 1,1-1-1,-1 0 0,0 1 1,0-1-1,0 0 0,-1 0 1,1-1-1,0 1 0,-1 0 1,0-1-1,1 0 0,-1 1 1,0-1-1,0 0 0,-1 0 1,1 0-1,0 0 1,-1-1-1,0 1 0,2-5 1,-1 1 32,0 1 0,0-1 1,0 0-1,-1 0 0,0 0 1,-1 1-1,1-1 1,-1 0-1,0 0 0,-1 0 1,0 0-1,-3-12 0,2 13-18,-1 0 0,0 1 0,0 0 0,-1-1 0,1 1 0,-1 0 0,0 1 0,-1-1 0,1 1 0,-1 0 0,0 0 0,0 0 0,0 0 0,0 1 0,-11-5 0,6 4 234,-1 0 0,1 0 0,-1 1-1,0 0 1,0 1 0,0 0 0,-1 1 0,-10 0-1,20 2-279,0 0 0,1-1 0,-1 1 0,0 0 0,1 0 0,-1 0-1,1 0 1,0 0 0,-1 1 0,1-1 0,0 0 0,0 1 0,-1-1-1,1 1 1,0-1 0,-1 4 0,-14 26-2075,11-6-5222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2.1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0 992,'0'0'17633,"0"29"-15763,0-20-1659,0 46 2047,15 110 0,65 219 2819,-79-465-21671,-1 35 3945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3.3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6995,'0'0'16280,"80"34"-14600,-29-28-1183,-1 1-273,5-7-224,-5 0-769,-5-7-1936,0-6-2321,-15-7-2978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2.5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1 170 6099,'0'0'5141,"2"19"-358,7 63-901,-9-79-3783,1 1 0,-1-1 0,1 0 1,0 1-1,0-1 0,0 0 0,1 0 0,-1 0 0,1 1 0,0-1 0,0-1 0,0 1 1,0 0-1,0 0 0,1-1 0,-1 0 0,1 1 0,-1-1 0,1 0 0,0 0 0,0 0 0,0-1 1,0 1-1,0-1 0,1 1 0,-1-1 0,0 0 0,0 0 0,1-1 0,-1 1 0,1-1 1,-1 1-1,1-1 0,-1 0 0,1-1 0,-1 1 0,1-1 0,-1 1 0,0-1 0,1 0 1,-1 0-1,0 0 0,0-1 0,0 1 0,1-1 0,3-3 0,3-2-94,0-1 1,-1-1-1,0 0 0,-1 0 0,0 0 1,0-1-1,-1-1 0,0 1 0,-1-1 1,0 0-1,-1 0 0,6-18 0,-4 6 72,0 0 1,-2-1-1,-1 0 0,-1 0 0,1-41 0,2 68 1441,3 13-1223,-1 0 0,0 1 0,-1-1 0,-1 1 0,0 1 0,4 30 0,1-6 308,19 83 269,-5 1 0,-5 0-1,4 251 1,-23-377-872,-1 1 0,0-1 0,0 1 0,0 0 0,0-1 0,0 1 0,0-1 0,0 1 0,0-1 0,0 1 0,0-1 0,0 1 0,0-1 0,-1 1 0,1-1 0,0 1 0,0-1 0,0 1 0,-1-1 0,1 1 0,0-1 0,-1 1 0,1-1 0,0 0 0,-1 1 0,1-1 0,0 0 0,-1 1 0,1-1 0,-1 0 0,1 1 0,-1-1 0,1 0 0,-1 0 0,1 0 0,-1 1 0,1-1 0,-1 0 0,1 0 0,-1 0 0,0 0 0,-7-3 0,5 1-368,0 0 1,0 0-1,0-1 1,0 1-1,0-1 1,0 0-1,1 0 1,-1 0-1,1 0 1,0 0-1,0-1 1,0 1-1,0 0 1,1-1-1,-1 0 1,0-5-1,-2-4-2243,1-1 0,0 0-1,-1-17 1,3-2-6708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4.0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8436,'0'0'9151,"7"24"-6683,45 149 1595,-41-136-3098,-2 1 0,-1 0 0,-2 0 1,1 74-1,6-148-940,-5 17-61,-3 4 14,57-133-416,-55 134 342,1 0 0,1 0 0,0 1 0,0 0 1,2 1-1,-1 0 0,24-20 0,-33 31 95,0 0 1,0 1-1,0-1 0,0 0 0,0 1 1,0-1-1,0 1 0,0-1 0,1 1 1,-1 0-1,0 0 0,0-1 1,0 1-1,1 0 0,-1 0 0,0 0 1,0 0-1,1 0 0,-1 0 1,0 1-1,0-1 0,0 0 0,0 1 1,1-1-1,-1 1 0,0-1 0,0 1 1,0-1-1,0 1 0,0 0 1,0-1-1,0 1 0,0 0 0,0 0 1,-1 0-1,1 0 0,0 0 0,1 2 1,3 4 123,0 1 1,0 1-1,-1-1 0,4 10 1,-2-4 191,7 11 228,-1 1 0,-1 0 0,12 51 0,-22-71-1224,0 2-2310,3-9-1909,1-10-4296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4.3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81 170 10917,'0'0'13265,"25"7"-12412,0 0-595,0-2 0,30 4 0,-52-9-225,1 0-1,-1 0 1,0-1-1,0 1 1,0-1-1,1 0 0,-1 0 1,0 0-1,0 0 1,0-1-1,-1 1 1,1-1-1,0 1 1,0-1-1,-1 0 1,1 0-1,-1-1 1,0 1-1,0 0 1,1-1-1,2-4 1,-3 3 19,1-1 1,0 1-1,-1-1 0,0 1 1,0-1-1,-1 0 1,1 0-1,-1 0 1,0 0-1,1-9 0,-3 10 49,1 1 1,-1-1-1,0 0 0,0 0 0,0 0 0,0 1 0,0-1 0,-1 0 0,0 1 0,0-1 0,0 1 0,0 0 0,0 0 0,-1 0 0,1 0 0,-1 0 1,0 0-1,0 1 0,0-1 0,0 1 0,0 0 0,-1 0 0,1 0 0,-1 0 0,1 1 0,-8-3 0,-2 0-1,-1 0-1,0 0 1,0 2-1,1-1 1,-1 2-1,-17 0 1,26 1-73,1 1 0,-1 0-1,1 0 1,-1 0 0,1 1 0,0 0 0,0 0-1,-1 0 1,1 0 0,1 0 0,-1 1 0,0 0 0,0 0-1,1 0 1,0 0 0,0 0 0,0 1 0,0-1-1,0 1 1,1 0 0,-4 5 0,1 0-426,1 0-1,0 0 1,-6 17 0,8-18-1259,0 0 1,0 0-1,1-1 1,0 13-1,3-8-6039,11-10-4332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4.9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1 8676,'0'0'8585,"0"23"-6026,-1 38-1412,-1 26 2152,11 105 0,-8-185-3143,6 33 447,-6-38-587,-1 0 0,1 0 1,-1-1-1,1 1 0,0-1 1,-1 1-1,1-1 0,0 1 1,0-1-1,0 1 0,0-1 1,0 0-1,1 1 0,-1-1 1,0 0-1,0 0 0,1 0 1,-1 0-1,2 1 0,-2-2-19,1 0-1,-1 0 0,0 0 0,0 0 1,0 0-1,0 0 0,0 0 0,0 0 1,1 0-1,-1-1 0,0 1 0,0 0 1,0-1-1,0 1 0,0-1 0,0 1 1,0-1-1,0 0 0,0 1 0,-1-1 1,1 0-1,0 0 0,0 1 0,0-1 1,-1 0-1,2-2 0,17-29-119,-14 23 91,21-38-72,-3 5-469,30-42-1,-53 83 569,1 1-1,-1-1 1,0 0 0,1 1-1,-1-1 1,0 0 0,1 1-1,-1-1 1,1 1-1,-1-1 1,1 1 0,-1-1-1,1 1 1,0-1 0,-1 1-1,1 0 1,-1-1-1,1 1 1,0 0 0,-1-1-1,1 1 1,0 0 0,-1 0-1,1 0 1,0 0-1,0 0 1,-1-1 0,1 1-1,0 0 1,-1 1 0,1-1-1,0 0 1,0 0 0,-1 0-1,1 0 1,0 0-1,-1 1 1,1-1 0,0 0-1,-1 1 1,1-1 0,-1 0-1,1 1 1,0-1-1,-1 1 1,1-1 0,-1 1-1,1-1 1,-1 1 0,0 0-1,1-1 1,-1 1 0,1-1-1,-1 1 1,1 1-1,3 7 250,0 0 0,0 0 0,3 15 0,0-3 383,14 25 556,-9-22-407,13 38 0,-21-56-1154,2-14-121,4-20-429,-8 21 737,3-7-56,0 0 0,1 1 0,1 0 0,0 0 0,0 0 0,1 1 1,1 0-1,17-17 0,-26 28 261,1 0-1,0 0 1,0 1 0,0-1 0,-1 0 0,1 1 0,0-1-1,0 1 1,0-1 0,0 1 0,0-1 0,0 1 0,0 0-1,0-1 1,0 1 0,1 0 0,-1 0 0,0 0 0,0 0-1,0 0 1,0 0 0,0 0 0,0 0 0,0 0 0,0 0-1,0 1 1,0-1 0,0 1 0,0-1 0,0 0 0,0 1-1,0-1 1,0 1 0,0 0 0,0-1 0,0 1 0,0 0-1,-1 0 1,2 1 0,3 4 306,-1 0-1,0 0 1,0 1 0,5 12 0,1 0 332,-6-13-528,3 6 115,0-1 0,2 1-1,-1-1 1,1-1 0,1 0-1,14 13 1,-22-22-452,3-21-21931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5.1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4194,'0'0'13558,"-5"128"-8163,5-80-2146,10-8-1120,5-13-1217,-5-6-639,-5-14-225,-5-14-1633,5-20-944,0-7-1201,-5 0-1728,0 0-3475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5.3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12038,'0'0'13526,"25"0"-13494,-5 0 48,5 0-80,-10 0-561,5 7-3104,-5 6-3747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5.7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0 211 5218,'0'0'7209,"25"-9"-4544,78-33-1288,-94 38-1278,0-1 1,0 0-1,-1 0 0,0-1 1,0 0-1,-1 0 1,1-1-1,-1 0 0,9-12 1,-12 14 121,-1-1 0,0 0 1,0 1-1,0-1 0,0 0 1,-1 0-1,0 0 0,0-1 1,-1 1-1,0-1 0,0 1 1,0-10-1,-17 15 3191,13 1-3273,1 0-1,-1 0 1,1 1 0,0-1-1,-1 1 1,1-1-1,0 1 1,-1 0 0,1 0-1,0 0 1,0 0 0,0 1-1,0-1 1,0 0-1,0 1 1,0-1 0,-2 4-1,1-1-10,-1 1 0,1-1 1,0 1-1,0 0 0,1 0 0,-1 0 0,-1 7 0,-1 2 31,2 1 0,0-1 0,0 1 0,2-1 0,-1 18 0,2-28-120,0 4 42,0 1 0,0-1 1,1 0-1,0 0 1,3 14-1,-3-19-74,1-1-1,-1 1 0,0 0 0,1-1 0,0 0 0,-1 1 1,1-1-1,0 0 0,0 0 0,0 0 0,1 0 1,-1 0-1,0-1 0,1 1 0,-1-1 0,1 1 1,0-1-1,-1 0 0,5 1 0,6 2-3,0-2-1,0 1 1,0-2 0,1 0-1,-1 0 1,23-3 0,-1 1-99,-23 1-239,1-1 1,0 0 0,-1-1-1,1-1 1,23-8 0,-15 3-1608,0-1 1,26-17 0,5-8-4734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5.9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7043,'0'0'11718,"50"129"-9349,-34-75-32,-6 0-592,5 0-513,-10 0-656,0-6-175,0-1-385,-5-13-16,0-7-1697,5-20-2049,5-27-13334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6.1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11365,'0'0'2769,"0"149"3010,0-61-2113,15 0-1169,10-14-528,-5-6-1249,0-14-432,1-13-256,-16-14-32,0-7-432,-5-13-1953,0 0-2129,-21-14-17240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6.4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1 280 12070,'0'0'5495,"23"-11"-2400,-5 3-2624,-5 2-232,1 0 0,-1 0 0,0-2 0,-1 1 0,0-2 0,0 1-1,0-2 1,-2 1 0,20-23 0,-23 24-170,-1 0 0,0-1 0,0 0 0,-1-1 0,0 1 0,0-1 0,-1 0 0,-1 0 0,0 0 0,0 0 0,-1-1 0,2-10 0,-5 20-30,1-1 1,-1 1 0,1 0 0,-1 0 0,1-1-1,-1 1 1,1 0 0,-1 0 0,0 0 0,0 0-1,0 0 1,1 0 0,-1 0 0,0 0 0,0 0-1,0 1 1,-1-1 0,1 0 0,0 1 0,0-1-1,0 0 1,0 1 0,-1-1 0,1 1 0,0 0-1,0-1 1,-1 1 0,1 0 0,0 0 0,-1 0-1,-1 0 1,-1 0 82,1-1 0,-1 1 1,1 0-1,-1 0 0,0 1 0,1-1 0,-1 1 1,1 0-1,-1 0 0,1 0 0,-5 2 0,4 0-41,0 1-1,0-1 0,0 1 0,0 0 1,1 0-1,0 1 0,0-1 0,0 1 0,0-1 1,1 1-1,-1 0 0,1 0 0,1 0 1,-1 0-1,1 0 0,-2 11 0,0 8 386,0 0-1,2 33 0,1-53-386,0 0-37,0 1 0,0-1 0,0 0 0,0 0 0,1 0 0,-1 0-1,1 0 1,1 0 0,-1 0 0,0 0 0,1 0 0,3 6 0,-3-9-49,0 1-1,0 0 1,0 0 0,0-1 0,0 1-1,1-1 1,-1 0 0,1 0 0,-1 0 0,1 0-1,-1 0 1,1 0 0,0-1 0,-1 1-1,1-1 1,0 0 0,0 1 0,-1-1-1,5-1 1,3 1-471,0-1 1,0 0-1,0-1 0,0 0 0,-1-1 1,1 0-1,-1 0 0,11-5 0,2-4-2007,0 0 0,20-17 1,19-17-6665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3.6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115 0 10373,'0'0'7147,"-4"28"-4570,3-12-2195,-29 196 4460,13-115-2810,-43 206 146,60-301-3867,-2 0 4389,1-1-2693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6.7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 0 7251,'0'0'18873,"-4"3"-17865,3-3-990,0 1 0,0 0 0,0 0 0,0 0 0,0 0 0,0 0 0,0 0-1,0 1 1,0-1 0,0 0 0,1 0 0,-1 1 0,1-1 0,-1 0-1,1 1 1,-1-1 0,1 0 0,0 1 0,-1-1 0,1 1 0,0 1 0,0 1 1,1-1 0,-1 1 0,1 0 1,0-1-1,0 1 0,0-1 1,1 1-1,2 4 0,2 3 1,1 0 0,0-1 0,0 0 0,15 15 0,21 13-15,-32-30 2,0 1 0,-1 0-1,0 1 1,-1 0 0,0 1 0,-1-1-1,8 15 1,-14-23 80,-1 1-1,0 0 1,0 0 0,0 0-1,0 0 1,0 0 0,0 0-1,-1 0 1,0 0-1,0 0 1,0 0 0,0 0-1,0 0 1,0 0 0,-1 0-1,1 0 1,-1 0-1,0 0 1,0 0 0,0 0-1,0 0 1,-1-1 0,1 1-1,-3 2 1,2-2-45,-1 0 0,1 0 0,-1-1 0,0 1-1,0-1 1,0 0 0,0 0 0,0 0 0,-1 0 0,1-1 0,0 1 0,-1-1 0,1 0 0,-1 0 0,0 0-1,1 0 1,-1-1 0,0 1 0,-4-1 0,1 0-311,-21-2-2943,26 2 2451,-1-1 1,1 0 0,0 0 0,-1 0 0,1 0 0,0 0 0,0 0 0,0-1 0,0 1-1,-2-3 1,-20-21-11712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8.4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255 83 1649,'0'0'15596,"-6"-12"-13011,-20-38-232,25 49-2195,0-1 0,0 1 0,0 0-1,-1 0 1,1-1 0,0 1-1,-1 0 1,1 0 0,0 0-1,-1 0 1,1 1 0,-1-1-1,0 0 1,1 0 0,-1 1 0,0-1-1,1 1 1,-1 0 0,0 0-1,1-1 1,-1 1 0,0 0-1,-2 0 1,-3 0 414,0-1-327,-1 0 0,0 1 0,0 0 0,1 0 0,-1 0-1,0 1 1,0 1 0,1-1 0,-1 1 0,1 0 0,-1 1 0,-6 3 0,9-3-221,0 0 0,1 0 0,0 1 0,-1-1 0,1 1 0,0 0 0,1 0 1,-1 0-1,1 1 0,0 0 0,0-1 0,0 1 0,1 0 0,-1 0 0,1 0 1,0 0-1,-1 11 0,-1 7-9,1 0 1,1 0-1,1 0 1,1 1 0,6 42-1,-3-54-13,-1 1-1,2 0 0,0-1 1,0 1-1,1-1 0,10 17 1,49 66-28,-48-73 33,0 1-1,-1 0 0,-1 1 1,11 30-1,-19-33 4,0 1 0,-2 0 0,-1 0 0,-1 1 0,-1-1 0,-2 24 0,1-42-2,0 3 10,0 1 0,-1-1 0,0 1 0,-1-1 0,0 0 0,0 0 0,-1 0 0,1 0 0,-1 0 1,-1 0-1,1 0 0,-1-1 0,-1 0 0,1 0 0,-1 0 0,0 0 0,0-1 0,-1 0 0,1 0 0,-1 0 1,0-1-1,-8 5 0,12-8-130,2-1 76,0 0 0,0 0 0,0 0 0,0 0 0,0 0 0,-1 0 0,1 0 1,0 0-1,0 0 0,0 1 0,0-1 0,0 0 0,0 0 0,0 0 0,-1 0 0,1 0 0,0 0 1,0 0-1,0 0 0,0 0 0,0 0 0,0 0 0,0 0 0,-1 0 0,1 0 0,0 0 0,0-1 1,0 1-1,0 0 0,0 0 0,0 0 0,0 0 0,-1 0 0,1 0 0,0 0 0,0 0 0,0 0 1,0 0-1,0 0 0,0 0 0,0-1 0,0 1 0,0 0 0,0 0 0,0 0 0,0 0 0,0 0 1,-1 0-1,1 0 0,0-1 0,0 1 0,0 0 0,0 0 0,0 0 0,0 0 0,0 0 0,0 0 1,0 0-1,0-1 0,0 1 0,0 0 0,1 0 0,-1 0 0,0 0 0,0 0 0,0 0 0,0-1 1,-1-49-12542,1 16-1133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8.9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0 144 2177,'0'0'15188,"8"16"-13019,-4-7-1857,0 0-13,0 1 0,0-1 0,1 0 1,1 0-1,0 0 0,0-1 0,0 1 0,1-2 0,0 1 0,1-1 0,8 7 0,-13-12-253,0-1 1,0 1-1,0-1 1,0 1-1,0-1 1,0 0 0,0 0-1,0-1 1,0 1-1,0-1 1,1 1-1,-1-1 1,0 0-1,0 0 1,0-1-1,1 1 1,-1-1-1,0 1 1,3-2 0,-1 0 1,0 0 1,-1-1 0,0 1 0,1-1-1,-1 0 1,0 0 0,-1-1 0,1 1 0,0-1-1,-1 0 1,4-4 0,0-3 20,0 0 0,-1 0 1,0-1-1,-1 1 0,0-1 1,-1-1-1,0 1 0,3-23 0,-6 30-63,0 0-1,-1 1 0,0-1 0,0 0 1,0 1-1,0-1 0,-1 0 0,0 1 1,0-1-1,0 1 0,0-1 1,-1 1-1,0-1 0,0 1 0,-4-6 1,4 6 26,-1 1 0,0 0 0,-1 0 0,1 1 0,-1-1 0,1 1 0,-1 0 0,0 0 0,1 0 0,-1 0 0,0 1 1,0-1-1,-1 1 0,1 0 0,0 0 0,0 1 0,-6-1 0,3 0 57,1 0 0,-1 1-1,1 0 1,-1 0 0,1 0 0,-1 1 0,1 0 0,0 0-1,-1 1 1,1-1 0,0 1 0,0 1 0,0-1 0,0 1-1,0 0 1,1 1 0,0-1 0,-1 1 0,1 0 0,0 1-1,1-1 1,-1 1 0,1 0 0,0 0 0,0 0 0,-3 6-1,4 10-2616,3-19 1941,0-1 1,0 0 0,0 1-1,1-1 1,-1 0 0,0 1-1,1-1 1,-1 0 0,1 1-1,0-1 1,-1 0 0,1 0-1,0 1 1,0-1 0,0 0 0,0 0-1,0 0 1,0 0 0,0 0-1,2 0 1,23 7-8341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9.3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10181,'0'0'3636,"5"19"865,31 136 1635,-31-133-5285,2-1 0,0 1 0,17 34 0,-23-55-845,0 1-1,0 0 1,0 0 0,0 0-1,0-1 1,1 1-1,-1 0 1,1-1 0,-1 1-1,1-1 1,-1 0 0,1 0-1,0 1 1,-1-1 0,1 0-1,0 0 1,0 0-1,0-1 1,0 1 0,0 0-1,0-1 1,0 0 0,0 1-1,0-1 1,0 0-1,0 0 1,3 0 0,-1-1-26,-1 1 1,0-1-1,0 0 0,0 0 1,0-1-1,0 1 1,0 0-1,0-1 0,0 0 1,-1 0-1,1 0 1,-1 0-1,1 0 1,3-5-1,26-34-300,-21 25-54,2 0 0,-1 1 0,2 0 0,0 1 0,19-15 0,-32 29 401,-1-1 0,1 1 1,0 0-1,-1-1 0,1 1 0,0 0 0,-1-1 0,1 1 0,0 0 0,0 0 0,-1 0 1,1-1-1,0 1 0,0 0 0,-1 0 0,1 0 0,0 0 0,-1 1 0,1-1 1,0 0-1,0 0 0,-1 0 0,1 1 0,0-1 0,-1 0 0,1 0 0,0 1 0,-1-1 1,1 1-1,0-1 0,-1 1 0,1-1 0,-1 1 0,1-1 0,-1 1 0,1-1 0,-1 1 1,1 0-1,-1-1 0,0 1 0,1 0 0,-1-1 0,0 1 0,0 0 0,1-1 1,-1 1-1,0 0 0,0 0 0,0-1 0,0 1 0,0 0 0,0 1 0,1 0 126,7 15 498,-7-15-627,1 0 1,-1 0-1,0 0 1,0 0-1,0 0 1,-1 0-1,1 0 0,0 1 1,-1-1-1,0 0 1,1 0-1,-1 4 1,7 11-3566,2-8-5439,0-8-918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39.9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171 224 7571,'0'0'14719,"-17"2"-13057,13-1-1581,-2-1-16,1 0-1,0 1 1,0-1-1,0 1 0,0 0 1,0 1-1,0-1 1,0 1-1,0 0 0,0 0 1,1 1-1,-1-1 1,1 1-1,0 0 0,0 0 1,0 1-1,0-1 1,0 1-1,1 0 0,-1 0 1,1 0-1,0 0 1,0 0-1,1 1 0,-4 6 1,-2 11 475,1 2 0,1-1 0,1 0 0,1 1 0,1 0 0,0 34 0,3-57-535,0 0-1,1 0 1,-1-1-1,0 1 1,1 0-1,-1-1 1,1 1-1,-1 0 1,1-1-1,0 1 1,-1-1-1,1 1 1,-1-1-1,1 1 1,0-1-1,0 1 1,-1-1-1,1 0 1,0 1-1,0-1 1,-1 0-1,1 0 1,0 0-1,0 1 1,0-1-1,-1 0 1,1 0-1,0 0 1,0 0-1,0 0 1,-1-1-1,1 1 1,1 0 0,31-7-81,-24 0 83,1-1 0,-1 1 1,-1-2-1,1 1 0,-1-1 1,-1-1-1,8-11 0,-11 15-1,24-32-346,-2-1 0,38-79 1,-54 97 140,-1-1 1,-2 0-1,0-1 1,-1 1-1,-1-1 1,-1 0-1,1-41 1,-5 62 361,0 27 869,-5 394 1940,5-416-3006,0-1-1,0 1 0,0-1 1,0 1-1,1-1 0,-1 0 1,1 1-1,-1-1 0,1 0 0,0 1 1,0-1-1,0 0 0,0 0 1,1 0-1,-1 0 0,3 3 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0.0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11589,'0'0'12278,"100"0"-12070,-75 0-208,-10 0-1825,0 0-5042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0.6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0 272 10597,'0'0'10151,"8"19"-9545,26 59-382,-33-76-221,0 0 0,0-1-1,0 1 1,0 0 0,0-1 0,1 1 0,-1-1-1,0 1 1,1-1 0,-1 0 0,1 0 0,0 0 0,-1 1-1,1-1 1,0-1 0,0 1 0,-1 0 0,1 0-1,0-1 1,0 1 0,0-1 0,0 1 0,0-1 0,0 0-1,0 0 1,0 0 0,0 0 0,0 0 0,0-1-1,0 1 1,3-1 0,3 0 11,-3 0 7,0 0 1,1-1-1,-1 1 1,0-1-1,0 0 1,1 0-1,-1-1 0,-1 1 1,1-1-1,6-6 1,42-39 109,-34 29-117,-12 12 1,67-70-400,-68 70 291,0-2-1,0 1 1,0-1-1,-1 0 1,0 0-1,-1 0 1,7-20 0,-12 27 1657,-3 6-495,-10 16 20,-16 29-43,19-30-250,1 1-1,-10 25 0,18-37-685,0-1 0,0 0 0,0 1 0,1-1 1,0 1-1,1 0 0,-1-1 0,1 1 0,1-1 0,1 9 0,-2-14-119,1-1-1,0 1 1,0-1-1,-1 0 1,1 1 0,0-1-1,0 0 1,0 1-1,1-1 1,-1 0-1,0 0 1,0 0-1,1 0 1,-1 0-1,0 0 1,1-1-1,-1 1 1,1 0-1,-1-1 1,1 1-1,-1-1 1,1 1-1,-1-1 1,1 0-1,0 0 1,-1 1-1,1-1 1,2-1 0,5 2-359,0-2 1,0 1 0,16-3 0,-13-1-117,-1 0 0,1 0 1,-1-1-1,0-1 0,-1 0 1,21-14-1,-19 11-315,1 1 0,0 0 0,28-11 0,-26 13 85,-14 6 716,-1 0 0,1 1-1,-1-1 1,0 0 0,1 0-1,-1 0 1,0 0 0,1 0-1,-1 1 1,0-1 0,1 0-1,-1 0 1,0 1 0,1-1 0,-1 0-1,0 1 1,0-1 0,1 0-1,-1 1 1,0-1 0,0 0-1,0 1 1,1-1 0,-1 0-1,0 1 1,0-1 0,0 0-1,0 1 1,0-1 0,0 1 0,0-1-1,0 0 1,0 1 0,0-1-1,0 1 1,0-1 0,0 0-1,0 1 1,0-1 0,0 1-1,-1-1 1,1 1 0,0-1 25,0 6 432,0 1 0,1-1-1,0 1 1,0-1 0,3 11-1,-4-17-428,0 1 0,1 0 1,-1-1-1,0 1 0,0-1 0,1 1 0,-1-1 0,0 1 0,1-1 0,-1 1 0,1-1 0,-1 1 0,0-1 1,1 1-1,-1-1 0,1 1 0,-1-1 0,1 0 0,-1 0 0,1 1 0,0-1 0,-1 0 0,1 0 0,-1 1 0,1-1 1,0 0-1,1 0-25,-1-1 0,1 1 0,-1-1 0,0 0 0,1 1 0,-1-1 0,0 0 0,0 0 0,1 0 0,-1 0 0,0 0 0,0 0 0,0 0 0,0 0 0,0 0 0,0-1 1,0 0-1,34-48 301,-2-2 0,32-70 0,-18 18-8859,-37 83 1647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1.1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1 190 1793,'0'0'15983,"22"-11"-14390,74-40-462,-90 47-1082,1 0-1,-1 0 1,0-1 0,0 0-1,0 0 1,0-1 0,-1 0-1,0 1 1,-1-2 0,7-9-1,-4 5-23,-3 6-3,-1-1 0,0 0 0,0 0-1,0 0 1,3-11 0,-5 13 578,-5 10 241,-11 19-13,-4 6 532,-17 40 0,31-59-966,0 0 1,1 0-1,1 0 1,0 1-1,0-1 1,1 1 0,0 18-1,2-31-395,1 1 1,-1-1-1,0 1 0,0-1 0,0 1 0,1-1 1,-1 1-1,0-1 0,1 0 0,-1 1 0,0-1 1,1 1-1,-1-1 0,0 0 0,1 1 0,-1-1 1,1 0-1,-1 0 0,1 1 0,-1-1 0,0 0 1,1 0-1,-1 0 0,1 0 0,-1 1 0,1-1 1,-1 0-1,1 0 0,0 0 0,-1 0 0,1 0 1,-1 0-1,1 0 0,24-2-78,-21 2 70,6-3-56,0 1 0,0-1-1,0-1 1,-1 0-1,1 0 1,-1-1-1,0 0 1,0-1 0,-1 0-1,13-11 1,-5 5-420,32-19 0,-42 28 331,0 0-1,0 1 1,1-1-1,-1 1 1,1 0 0,0 1-1,0 0 1,0 0-1,8 0 1,-14 1 155,0 0 1,1 0-1,-1 0 1,0 0-1,0 1 0,0-1 1,0 0-1,0 1 1,0-1-1,0 0 0,0 1 1,0-1-1,0 1 1,0 0-1,0-1 0,0 1 1,-1 0-1,1 0 1,0-1-1,0 1 0,-1 0 1,1 0-1,0 0 1,-1 0-1,1 1 0,9 32 1477,-10-30-1230,1 0 1,0 0 0,0 0-1,0 0 1,0 0 0,1 0-1,2 5 1,-3-9-251,-1 0 1,1 1-1,0-1 1,-1 0 0,1 0-1,-1 0 1,1 1-1,0-1 1,-1 0-1,1 0 1,0 0-1,-1 0 1,1 0-1,0 0 1,-1 0 0,1 0-1,-1-1 1,1 1-1,0 0 1,-1 0-1,1 0 1,-1-1-1,1 1 1,0 0-1,-1-1 1,1 1-1,-1 0 1,1-1 0,-1 1-1,0-1 1,1 1-1,-1-1 1,1 1-1,-1-1 1,0 1-1,1-1 1,0 0-1,-1 0-25,9-9-194,7-9-291,32-28 0,-43 43 450,-1 0 1,1 1-1,0 0 1,0 0 0,0 0-1,0 0 1,0 1 0,1-1-1,-1 1 1,1 1-1,-1-1 1,1 1 0,8-1-1,-11 2 74,0 1 0,-1-1 0,1 1 0,0 0 0,0 0 0,-1 0 0,1 0 0,-1 0 0,1 1 0,-1-1 0,1 1 0,-1 0 0,0 0 0,0-1 0,0 1 0,4 5 0,29 41 1202,-27-34-778,3 3 43,-9-12-331,1 0 1,0-1 0,0 1-1,1 0 1,0-1-1,-1 0 1,9 7 0,-11-21-1070,-1-21-1592,0-8-2596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3.3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17 3890,'0'0'13659,"2"-3"-11418,-2 2-2039,0 0-1,0 0 0,1 1 0,-1-1 1,0 0-1,1 1 0,-1-1 1,1 0-1,-1 1 0,1-1 0,-1 0 1,1 1-1,0-1 0,-1 1 0,1-1 1,-1 1-1,1 0 0,0-1 1,0 1-1,-1 0 0,1-1 0,0 1 1,1 0-1,-1 0-43,0 0-1,1 1 1,-1-1 0,0 1 0,0 0-1,0-1 1,0 1 0,0 0-1,0-1 1,0 1 0,0 0 0,0 0-1,-1 0 1,1 0 0,0 0-1,0 0 1,-1 0 0,1 0 0,0 2-1,35 66 988,-3 2 0,35 109 0,16 35 412,-29-87-1557,70 141 0,-44-106 0,-79-163 0,0-9 0,-1-8 0,-3-4-1378,0 1 0,-1-1 0,-9-30 0,1 5-3008,-4-32-4877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2.5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352 1 6851,'0'0'13903,"-4"26"-12626,-5 34-387,-41 229 3580,13-146-3185,-74 179-1,3-8-745,105-305-635,-1 13-1585,-7-22-6165,-3 0-1873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3.9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0 334 2401,'0'0'13273,"27"-3"-10624,-7 0-2193,1 2-91,-1-2 0,1-1 0,0 0 1,-1-2-1,0 0 0,0-1 0,21-11 1,-6-2-51,0-1 1,-2-2 0,0-1-1,-2-1 1,41-43 0,-70 66-279,2-1 94,0 0-1,-1-1 1,1 0 0,-1 0 0,0 0-1,0 0 1,0 0 0,0-1 0,-1 1-1,1-1 1,-1 0 0,-1 1 0,1-1-1,-1 0 1,1 0 0,-1 0-1,0-9 1,-2 13-61,1 0 1,-1 1-1,0-1 0,0 0 0,0 1 0,1-1 1,-1 1-1,0-1 0,0 1 0,0-1 1,0 1-1,0-1 0,0 1 0,0 0 0,0 0 1,0-1-1,0 1 0,0 0 0,0 0 0,0 0 1,0 0-1,0 0 0,0 1 0,0-1 1,-2 0-1,-32 6 183,26-3-256,1 2 1,0-1 0,0 1 0,0 0-1,0 1 1,1 0 0,0 0 0,0 1-1,-9 11 1,1-1 66,2 2 1,-21 37-1,31-52 4,1 1 0,0 0-1,0-1 1,0 1 0,0 0 0,1 1-1,0-1 1,0 0 0,0 0-1,1 0 1,0 1 0,0-1-1,0 0 1,1 7 0,0-9-56,0-1 0,0 1 0,0-1 0,0 1 0,0-1 0,1 0 0,-1 1 0,1-1 0,-1 0 0,1 0 0,0 0 0,0 0 0,0 0 0,0-1 0,0 1 0,1-1 0,-1 1 0,0-1 0,1 0 0,-1 0 0,1 0 0,-1 0 0,1 0 0,-1 0 0,1-1 0,0 1 0,-1-1 0,4 0 0,11 1-252,-1 0 0,0-2 0,0 0 0,0-1 0,0 0 0,0-1 1,28-10-1,2-5-5245,52-27 1,-90 41 4480,44-23-8491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4.8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 1 5394,'0'0'16648,"-1"29"-15290,-8 442 4962,9-181-5327,0-282-985,-1-7-8,1 1 1,0-1-1,0 0 1,0 0-1,0 1 1,0-1-1,0 0 1,0 1-1,0-1 1,0 0-1,0 0 1,1 1-1,-1-1 1,1 0-1,-1 0 1,1 0-1,-1 0 1,1 1-1,0-1 1,0 1-1,3-1-8,-3-1 19,20-8-134,-7 5 115,0 1-1,-1 1 1,1 0-1,26 2 1,-28 1-7,-1-2 1,0 0-1,1 0 1,-1-1 0,0 0-1,0-1 1,0 0-1,0-1 1,14-5 0,-10 0-618,0 0 0,-1-1 0,24-20 0,8-18-4391,-14 1-2388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5.0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75 12694,'0'0'12918,"146"-27"-12502,-91 14-416,-10-1-224,0 1-3490,-10 6-3681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5.2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8516,'0'0'13990,"-5"169"-11108,5-114-849,0-1-929,0-14-752,0-6-304,0-13-48,0-1-304,0-13-1553,10-7-2097,5 0-2897,0-27-1024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5.5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7555,'0'0'13223,"0"23"-10812,2 73-380,-2-88-1726,1 0 0,0 0 0,0 0 1,0 0-1,1 0 0,1 0 1,3 9-1,-5-15-291,0 0-1,0-1 0,0 1 1,0-1-1,0 1 1,1-1-1,-1 1 1,0-1-1,1 0 1,-1 1-1,1-1 1,0 0-1,-1 0 1,1 0-1,0-1 1,0 1-1,0 0 1,-1-1-1,1 1 1,0-1-1,0 1 1,0-1-1,0 0 1,0 0-1,3 0 1,0 0-239,0 0-1,0 0 1,0-1 0,0 0 0,1 0 0,-1 0 0,0 0 0,-1-1-1,1 0 1,0 0 0,8-5 0,-3 0-72,-1-1 0,0 0 0,15-19 0,-15 17 138,30-31-510,-36 38 647,-1 1 1,1 0-1,0 0 0,-1 0 0,1 0 0,0 1 0,0-1 0,0 1 1,0-1-1,0 1 0,0 0 0,1 0 0,4 0 0,-5 2 99,-1 0 0,0 1-1,0-1 1,0 1 0,0-1-1,0 1 1,0 0 0,0 0-1,-1 0 1,1 0 0,-1 0-1,1 0 1,-1 0 0,0 0-1,0 1 1,1 2 0,6 8 439,0-2 51,0-1 1,0 0 0,1-1-1,1 0 1,16 13 0,-21-18-733,1-1 1,-1 0 0,1-1-1,-1 1 1,12 3-1,-12-5-791,1 0 0,-1 0 0,1-1 0,0 1 0,-1-1 0,1-1 0,7 0 0,11-5-5882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5.8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5 249 4770,'0'0'15431,"18"-25"-14916,55-81-144,-68 99-322,1 0 69,0-1 0,0-1 0,-1 1 0,0-1 1,-1 0-1,1 0 0,-2-1 0,0 1 0,3-12 0,-6 21-20,0 0 0,1-1 0,-1 1-1,0-1 1,0 1 0,0 0 0,0-1 0,0 1 0,0-1 0,0 1 0,0 0 0,0-1 0,0 1 0,0-1-1,0 1 1,0 0 0,0-1 0,0 1 0,0-1 0,0 1 0,-1 0 0,1-1 0,0 1 0,0 0-1,0-1 1,-1 1 0,1 0 0,0-1 0,-1 0 0,-9 7 1033,-12 17-722,6-3-351,2 1 0,0 0 0,2 1 0,-13 28 0,18-34 159,1 0 0,1 1-1,0 0 1,1 0 0,1 0 0,1 0 0,-1 20 0,3-36-217,1-1 0,-1 1 1,0 0-1,1 0 1,-1-1-1,0 1 1,1 0-1,-1-1 1,0 1-1,1-1 1,-1 1-1,1-1 1,0 1-1,-1-1 1,1 1-1,-1-1 0,1 1 1,0-1-1,-1 0 1,1 1-1,0-1 1,-1 0-1,1 1 1,0-1-1,-1 0 1,1 0-1,0 0 1,0 0-1,-1 0 1,1 0-1,1 0 0,32 1-65,-25-1 9,1-1-298,-1 0 0,1 0 0,-1-1 0,0 0 0,0-1 0,1 1 0,-2-2-1,1 1 1,14-10 0,5-4-4073,38-31-1,-51 36 2439,39-28-5551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6.1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156 0 5747,'0'0'13923,"-23"19"-11660,-69 65-84,88-80-2016,1-1 0,-1 1 0,1 0 0,-1 1 0,1-1 0,1 1 0,-1-1-1,0 1 1,1 0 0,0 0 0,0 0 0,1 0 0,0 0 0,-1 0 0,2 1-1,-1-1 1,0 0 0,1 9 0,1-13-167,-1 0 1,0-1-1,1 1 0,-1 0 1,1-1-1,-1 1 1,1-1-1,-1 1 0,1 0 1,-1-1-1,1 1 0,-1-1 1,1 1-1,0-1 0,-1 0 1,1 1-1,0-1 0,0 0 1,-1 1-1,1-1 0,0 0 1,0 0-1,-1 0 0,1 0 1,0 1-1,0-1 0,-1 0 1,1 0-1,0-1 0,0 1 1,0 0-1,-1 0 0,1 0 1,0 0-1,0-1 0,-1 1 1,1 0-1,1-1 0,2 0-21,4-1-35,-1-1 0,0 0 0,1 0-1,-1 0 1,-1-1 0,1 0 0,0 0 0,-1-1 0,0 0 0,0 0-1,9-11 1,4-1-144,22-24-328,13-10-544,-53 50 1068,0 1 1,0-1 0,0 0 0,0 1 0,-1-1 0,1 1-1,0-1 1,0 1 0,0-1 0,0 1 0,0 0 0,0 0-1,1-1 1,-1 1 0,0 0 0,0 0 0,0 0 0,0 0-1,0 0 1,0 0 0,0 0 0,0 1 0,0-1 0,0 0-1,0 0 1,0 1 0,0-1 0,0 1 0,0-1 0,0 1-1,0-1 1,0 1 0,0 0 0,-1-1 0,1 1 0,0 0-1,1 1 1,2 3 243,0 1-1,-1 0 0,1 0 1,5 13-1,0 0 715,2-1-99,-10-14-656,2 0 0,-1 0 0,0 0 0,1 0 0,0 0 0,-1-1 0,2 1 0,-1-1 0,0 0 0,5 3 0,-8-6-342,1-1 0,-1 1 1,1-1-1,-1 1 0,1-1 0,-1 1 1,1-1-1,-1 0 0,0 1 0,1-1 0,-1 0 1,0 1-1,0-1 0,0 0 0,1 1 1,-1-1-1,0 0 0,0 0 0,0 1 1,0-1-1,0 0 0,0 0 0,0 1 1,0-1-1,-1 0 0,2-30-6664,-1 26 4120,0-15-6671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6.3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1 224 10869,'0'0'12897,"8"19"-10792,28 61-609,-34-75-1357,1 0-1,0 0 1,-1 0-1,2-1 1,-1 1 0,0-1-1,1 0 1,0 0-1,6 5 1,-7-7-69,0 0 0,-1-1 0,1 1 0,0-1 0,0 0 0,0 0 1,0 0-1,0 0 0,0-1 0,0 1 0,1-1 0,4 0 0,-6 0-62,-1-1 0,0 1 0,1-1 0,-1 1 0,0-1-1,0 0 1,1 0 0,-1 0 0,0 1 0,0-1 0,0 0 0,0-1-1,0 1 1,0 0 0,0 0 0,-1 0 0,1 0 0,0-1 0,0-1 0,17-34 67,-13 24-33,19-37-309,19-64-1,-34 87-2482,-3-1 0,5-33 0,-9 25-4926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8.2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1 249 4034,'0'0'15306,"8"-9"-13866,17-18-507,65-72 1164,-78 84-1915,-1 0 0,0 0 0,-1-1 0,-1-1 0,8-18 0,-33 88 3918,8-24-3999,2-1 0,1 1 0,2 0 0,-1 50 0,5-73-117,1-1 0,-1 1 0,1-1 0,0 1 0,1-1 0,-1 0 0,1 1 0,0-1 0,0 0 0,1-1 0,-1 1 0,1-1 0,0 0 0,0 1 0,1-2 0,-1 1 0,1 0 0,0-1 0,0 0 0,0 0 0,0-1 0,0 1 0,1-1 0,7 2 0,-5-1-309,0-1-1,0 0 0,0-1 0,0 0 1,0 0-1,0-1 0,15 0 0,-18-1-109,0 1 1,-1-1-1,1 0 0,-1-1 0,1 1 0,-1-1 0,0 1 0,0-1 0,0-1 0,0 1 0,0 0 0,0-1 0,5-5 0,19-26-4717,1-5-1144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48.6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115 1 9492,'0'0'14567,"-18"22"-13190,-53 75-49,68-92-1240,-1 1-1,1-1 1,1 0-1,-1 1 0,1 0 1,0-1-1,0 1 1,1 0-1,0 0 1,0 0-1,0 0 0,0 1 1,1-1-1,0 0 1,1 0-1,-1 0 1,3 9-1,-1-5-57,-1-3-15,1 0 0,0 0 0,0 0 0,1 0 0,0-1 0,0 0 0,1 1 0,-1-1 0,1 0 0,1-1 1,-1 1-1,8 6 0,8 7-14,0-2 1,23 16-1,14 10 23,-51-38-33,20 22 108,-25-26-74,-1-1 0,1 1 1,-1-1-1,0 1 0,1-1 0,-1 1 1,0-1-1,0 1 0,1 0 0,-1-1 1,0 1-1,0 0 0,0-1 0,0 1 1,0-1-1,0 1 0,0 0 0,0-1 1,0 1-1,0 0 0,0-1 0,0 1 1,0-1-1,-1 1 0,1 0 0,0-1 1,0 1-1,-1-1 0,1 1 0,0-1 1,-1 1-1,1-1 0,0 1 0,-1-1 1,1 1-1,-1-1 0,1 1 0,-1-1 1,1 0-1,-1 1 0,1-1 0,-1 0 1,0 1-1,1-1 0,-1 0 0,1 0 1,-1 0-1,0 1 0,0-1 0,-20 6 90,0 0 0,-40 5 0,-12-7-5995,62-6 408,5-10-3012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3.1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332 39 9284,'0'0'17915,"-14"-7"-16722,-47-20-420,58 26-751,0 0-1,1 0 0,-1 1 0,0-1 0,0 1 0,0 0 1,1-1-1,-1 1 0,0 1 0,0-1 0,0 0 0,1 1 1,-1-1-1,0 1 0,0 0 0,1 0 0,-1 0 1,1 0-1,-1 0 0,1 1 0,-1-1 0,1 1 0,0 0 1,0-1-1,0 1 0,0 0 0,0 0 0,0 1 0,0-1 1,-1 3-1,-9 7 13,8-7-37,0 0-1,0 1 1,0-1-1,0 1 1,1-1-1,0 1 0,0 0 1,0 0-1,1 0 1,0 1-1,1-1 1,-1 1-1,1-1 0,-1 11 1,1 9-17,1-1 1,5 38-1,0-36 26,0 1 1,3-1-1,0 0 0,15 33 0,-10-27 8,18 67 0,-29-90 32,0 1 0,-1-1-1,0 1 1,0-1 0,-1 1 0,-1 0 0,-2 18 0,2-24-3,-1-1-1,1 0 1,-1 0 0,1 0 0,-1 0 0,-1 0 0,1 0 0,0-1 0,-1 1 0,0-1-1,0 0 1,0 0 0,0 0 0,0 0 0,-1 0 0,1 0 0,-1-1 0,0 0-1,0 0 1,-7 3 0,-2-1-121,0 0-1,0-1 1,-1-1-1,0 0 1,1-1 0,-29-1-1,36 0-153,5 0 56,0 0 0,0 0 0,-1 0 0,1 0 0,0 0 0,0 0 0,0 0 0,0 0 0,0 0 0,0 0 0,0-1 0,0 1 0,0 0 0,0-1 0,0 1 1,0-1-1,0 1 0,1-1 0,-1 1 0,0-1 0,0 0 0,0 0 0,1 1 0,-1-1 0,0 0 0,1 0 0,-1 0 0,1 0 0,-1 1 0,1-1 0,-1 0 0,1 0 1,-1 0-1,1 0 0,0 0 0,0 0 0,-1-2 0,0-23-7932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4.7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117 1 8020,'0'0'4372,"-9"22"54,-6 12-2749,-40 105 3596,51-126-4709,-3 4 54,1 0 0,1 0 0,1 1 0,0 0 0,1 0 0,0 20 0,2-38-615,1 1 0,0-1 0,0 1 0,0-1 0,0 1 0,0-1 0,0 1 0,0-1 0,0 1 0,0 0 0,0-1 0,0 1 0,0-1 0,0 1 0,1-1 0,-1 1 0,0-1 0,0 1 0,0-1 0,1 0 0,-1 1-1,0-1 1,1 1 0,-1-1 0,0 0 0,1 1 0,-1-1 0,1 1 0,-1-1 0,0 0 0,1 0 0,0 1 0,9-4-95,-10 2 81,7-3-42,0-1 0,-1 0 0,1 0-1,-1-1 1,6-7 0,8-7 4,133-105-1277,-143 122 1222,-9 7 211,-1 7 21,1 20 531,-2 0 0,-8 46 0,7-64-553,0-1 1,1 1 0,0 12 0,13-28-550,23-15-16,-27 13 387,-1 1 0,1 0 0,0 0 0,0 1 0,0 0 0,0 0 0,0 1 0,1 0 0,-1 0-1,11 0 1,-7 2 11,24 1-3,-34 0 80,-1-1 0,0 0 0,1 0 0,-1 1 0,0-1 0,0 1 0,0-1 0,1 1 0,-1 0 0,0-1 0,0 1 0,0 0 0,0 0 0,0 0 0,0 0 0,0 0 0,-1 0 0,1 0 0,0 0 0,0 0 0,-1 0 0,1 0 0,-1 0 0,1 2 0,2 8 189,-3-10-194,0 1 1,1-1-1,-1 0 0,0 0 1,0 1-1,1-1 0,-1 0 0,0 0 1,1 0-1,-1 0 0,1 1 1,0-1-1,-1 0 0,1 0 0,0 0 1,0 0-1,0 0 0,-1-1 1,1 1-1,0 0 0,0 0 0,0 0 1,0-1-1,1 1 0,-1-1 1,0 1-1,0-1 0,0 1 0,0-1 1,1 0-1,-1 1 0,0-1 1,0 0-1,1 0 0,-1 0 0,0 0 1,0 0-1,1 0 0,1-1 0,9 1-192,0-2-1,0 0 0,-1 0 0,1-1 0,0 0 0,19-9 0,-1-2-102,36-22 1,-55 28 181,-10 7 99,0-1 1,1 1-1,-1 0 0,1 0 0,-1 0 0,1 0 0,0 0 0,-1 0 0,1 1 1,0-1-1,0 1 0,3-2 0,-4-18 552,-1-33-276,0 52-225,-3 1 15,0 1 0,0-1 1,0 1-1,0 0 1,0 0-1,0 0 0,1 0 1,-1 1-1,0-1 0,1 1 1,-1-1-1,1 1 1,-1 0-1,1 0 0,0 0 1,0 0-1,0 1 1,0-1-1,0 1 0,1-1 1,-3 5-1,0 0-15,0 0-1,1 0 0,1 0 1,-1 0-1,1 0 1,0 1-1,-1 11 1,2-17-35,0 6 58,0 0 0,1 0 0,0 1 0,0-1-1,0 0 1,1 0 0,2 11 0,-1-17-66,-1 0 0,0 1 0,0-1-1,1 0 1,-1 0 0,1 0 0,0 0 0,0 0 0,0 0 0,0 0 0,0-1 0,0 1 0,0-1-1,0 1 1,1-1 0,-1 0 0,0 0 0,1 0 0,-1 0 0,1 0 0,0-1 0,-1 1 0,1-1-1,-1 0 1,1 0 0,3 0 0,24 3-70,0-3 1,-1 0-1,1-2 1,36-6-1,-45 4-769,-2-1-1,1-1 1,37-17 0,-53 21 395,25-14-4378,-17-1-2272,-10-3-6965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3.3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72 143 7299,'0'0'13121,"21"-1"-11774,7-1-766,32-5-1,-57 6-513,1 0 1,-1 0-1,0-1 0,1 1 1,-1-1-1,0 0 0,0 0 1,0 0-1,0 0 0,0 0 1,-1-1-1,1 1 0,-1-1 1,1 0-1,-1 0 0,0 0 1,0 0-1,0 0 0,2-4 1,-4 5 41,1 0 0,0 1 0,0-1 0,-1 0 0,1 0 0,-1 0 0,1 1 0,-1-1 0,0 0 0,0 0 1,0 0-1,0 0 0,0 0 0,0 0 0,0 1 0,-1-1 0,1 0 0,-1 0 0,1 0 0,-1 1 0,0-1 0,0 0 0,1 1 0,-1-1 1,0 0-1,-1 1 0,1 0 0,0-1 0,0 1 0,-1-1 0,1 1 0,-2-1 0,-5-2 51,0 0-1,0 1 0,-1 0 1,1 0-1,-1 1 1,0 0-1,-15-2 1,-67 2-105,69 2-81,21 0-49,0 1-1,-1-1 1,1 1 0,0 0 0,0-1 0,0 1 0,0 0 0,0 0 0,0 0 0,0 0-1,0 0 1,0 0 0,0 0 0,0 0 0,1 0 0,-1 0 0,0 0 0,1 0-1,-1 1 1,1-1 0,-1 0 0,1 1 0,-1 1 0,-5 34-4000,5-26 2376,1 19-2337,0-29 3721,1 0 0,-1-1 1,0 1-1,0 0 1,1 0-1,-1 0 0,1 0 1,-1-1-1,0 1 0,1 0 1,0 0-1,-1-1 0,1 1 1,-1 0-1,1-1 0,0 1 1,-1 0-1,1-1 1,0 1-1,0-1 0,0 0 1,-1 1-1,1-1 0,0 0 1,0 1-1,0-1 0,0 0 1,1 1-1,30 0-8046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3.7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0 9893,'0'0'6664,"0"19"-3759,-1 11-1946,0-2 594,4 43 1,-3-67-1424,0-1-1,1 1 0,-1-1 1,1 1-1,0-1 1,0 1-1,0-1 0,1 0 1,-1 1-1,1-1 1,-1 0-1,1 0 0,0 0 1,1 0-1,-1 0 1,0-1-1,1 1 1,-1-1-1,1 1 0,5 2 1,-5-3-166,0-1 1,0 0 0,0 0 0,0-1-1,0 1 1,0 0 0,0-1-1,1 0 1,-1 0 0,0 0-1,0 0 1,0 0 0,1-1-1,-1 1 1,0-1 0,0 0-1,0 0 1,0 0 0,0 0 0,0-1-1,0 1 1,-1-1 0,6-3-1,74-59-1448,23-17-636,-98 100 3208,-2-1 25,1-1 0,8 19 0,7 15-1074,-20-49-482,-1-1 1,1 0-1,0 1 1,0-1-1,-1 0 1,1 0-1,0 0 0,0 0 1,0 0-1,1 0 1,-1 0-1,0 0 1,0 0-1,0 0 0,1 0 1,-1-1-1,2 1 1,11 1-5847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4.2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166 313 9812,'0'0'6742,"-19"20"-4191,-62 68-441,71-77-1556,1 0 1,0 1-1,1 0 1,-10 17-1,16-23-281,0 1 0,0-1 0,0 0 0,1 0 0,0 1 0,0-1 0,0 1 0,1 9 0,0-16-265,0 1 0,0-1 0,1 1 0,-1 0 0,0-1 0,0 1 0,0-1 0,0 1 0,0 0 1,1-1-1,-1 1 0,0-1 0,1 1 0,-1-1 0,0 1 0,1-1 0,-1 1 0,1-1 0,-1 1 0,0-1 0,1 1 0,-1-1 0,1 0 0,0 1 0,-1-1 0,1 0 0,-1 0 0,1 1 0,-1-1 0,1 0 0,0 0 0,0 1 0,26-1-6,-15-1 22,-4 0-6,1 0 0,-1 0-1,-1-1 1,1 0 0,0-1 0,0 1 0,-1-2-1,1 1 1,-1-1 0,0 0 0,0-1 0,-1 1-1,13-12 1,7-8-132,42-52 1,-55 60-2,23-27-764,-2-2 1,35-59 0,-59 87 1004,-1 0 0,0-1-1,-2 0 1,0-1 0,-1 1 0,0-1 0,-2 0-1,0-1 1,1-32 0,-7 73 212,-1-1 1,0 0-1,-2 0 1,-9 25-1,-8 40 622,16-45-368,2-1 0,2 1 1,4 64-1,-2-100-596,1 1 0,0-1 1,0 1-1,0-1 0,0 1 1,1-1-1,0 0 0,-1 0 1,2 0-1,-1 0 0,0 0 1,5 5-1,-3-7-2087,5-2-7916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4.7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1713,'0'0'19081,"5"0"-18377,15 0 224,15 7 257,5-7-481,0 7-464,0-7-240,-10 0 0,-5 0-1152,-10 0-1634,-5 0-2912,-10 13-4355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4.9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3890,'0'0'16551,"0"122"-14406,0-95-816,5 0-737,0-6-464,5-1-128,0 0-592,0-6-1825,0-7-2609,0-7-2194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5.2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0 279 7523,'0'0'5542,"20"-23"-3544,63-79-1038,-60 75-630,-12 16-65,-1 0 1,0-1 0,-1 0-1,-1 0 1,0-1 0,-1 0-1,8-19 1,-14 32-168,-1-1 1,0 1 0,0 0-1,0-1 1,0 1-1,0 0 1,0-1-1,0 1 1,0 0 0,0-1-1,0 1 1,0 0-1,0-1 1,0 1-1,0 0 1,0-1-1,0 1 1,0 0 0,-1 0-1,1-1 1,0 1-1,0 0 1,0-1-1,0 1 1,-1 0 0,1 0-1,0-1 1,0 1-1,0 0 1,-1 0-1,1 0 1,0-1 0,0 1-1,-1 0 1,1 0-1,0 0 1,-1 0-1,1 0 1,0 0 0,-1-1-1,1 1 1,0 0-1,-1 0 1,1 0-1,0 0 1,0 0 0,-1 0-1,1 0 1,0 0-1,-1 0 1,1 1-1,0-1 1,-1 0 0,1 0-1,-21 5 812,12 3-746,0 0 0,1 1 0,0 0 1,0 0-1,0 1 0,2-1 0,-1 2 0,-6 12 1,11-18 3,-1 0 0,1 1 0,0-1 0,1 0 0,-1 1 0,1-1 0,0 1 0,1 0 0,-1 10 0,1-13-152,0-1-1,0 0 1,0 0-1,0 1 0,1-1 1,-1 0-1,1 0 1,-1 1-1,1-1 0,0 0 1,0 0-1,0 0 0,0 0 1,0 0-1,0 0 1,1 0-1,-1-1 0,1 1 1,-1 0-1,1-1 1,0 1-1,-1-1 0,1 1 1,0-1-1,3 2 1,-1-2-302,0 1 0,0-1 1,0 0-1,1 0 1,-1 0-1,0-1 0,1 0 1,-1 1-1,1-2 1,-1 1-1,0 0 0,1-1 1,-1 0-1,0 0 0,1 0 1,6-3-1,0-2-1557,1-1-1,-1 0 0,-1 0 1,14-12-1,-22 17 1492,37-31-6099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5.4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21 103 5410,'0'0'7975,"-4"21"-4707,-1 7-2261,1-11-165,1 0 0,1 0-1,0 0 1,2 20 0,0-36 457,0-3-1203,1 0-1,0-1 1,0 1 0,-1 0-1,1 0 1,1 0 0,-1 0-1,0 0 1,0 0-1,1 0 1,-1 0 0,1 0-1,0 1 1,0-1 0,-1 0-1,3 0 1,4-5 129,16-19-43,0 0-1,34-52 0,-50 64-2271,0 0 1,9-24-1,-12 18-4382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6.0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1 183 8740,'0'0'6181,"24"-22"-5458,75-72-82,-68 57-78,-31 36-455,1 0-1,-1 0 1,1 0 0,-1 0-1,0 0 1,1 0 0,-1 0-1,0 0 1,0 0 0,0 0-1,0 0 1,0 0 0,0 0 0,0 0-1,-1-2 1,0-9 4478,-1 13-4044,-4 3-485,0 0 0,0 0-1,0 1 1,1 0 0,-1 0 0,1 0 0,1 0 0,-7 9-1,-33 53 896,42-64-830,-4 6 150,1 0 1,1 0-1,0 0 1,0 1 0,1-1-1,0 1 1,0 0-1,1 0 1,1 0 0,-1 17-1,2-25-265,0-1 0,0 1 0,0 0 0,1-1 0,-1 1 0,1-1 0,-1 1 0,1-1 0,-1 1 0,1-1 0,0 1 0,0-1 0,0 0 0,0 1 0,0-1 0,0 0 0,0 0 0,0 0 0,0 0 0,1 0 0,-1 0 0,0 0 0,1 0 0,-1 0-1,1-1 1,-1 1 0,1 0 0,-1-1 0,1 1 0,-1-1 0,3 0 0,7 2 47,-1 0 1,1-1-1,19-1 0,-18 0 19,4-1-88,-1-1 1,1 0 0,-1-1 0,1-1 0,-1 0-1,0-1 1,0 0 0,-1-1 0,0-1 0,20-13 0,-9 4-482,0-2 0,-2-1 0,0-1 0,34-37 0,-47 45 320,-9 10 912,-1 11 510,1 12-524,-1-20-719,0 0 1,0-1 0,1 1-1,-1-1 1,1 1-1,-1 0 1,0-1 0,1 1-1,-1-1 1,1 1-1,-1-1 1,1 0-1,0 1 1,-1-1 0,1 0-1,-1 1 1,1-1-1,0 0 1,-1 1 0,1-1-1,0 0 1,-1 0-1,1 0 1,0 0 0,-1 0-1,1 0 1,0 0-1,-1 0 1,2 0 0,11-1-132,0-1 1,0-1 0,-1 0-1,1 0 1,-1-1 0,0-1 0,0 0-1,22-13 1,-23 11-2,1 1 0,-1 1 1,1 0-1,0 0 0,0 1 0,0 0 0,1 2 0,24-4 0,-35 6 129,0 0 0,1 1-1,-1-1 1,0 0 0,0 1-1,0 0 1,0-1 0,0 1-1,1 0 1,-1 0 0,-1 0-1,1 1 1,0-1 0,0 0-1,0 1 1,-1-1 0,1 1-1,0-1 1,-1 1 0,0 0-1,1 0 1,0 2 0,3 4 198,-1 1 0,0 0 0,5 17 1,-2-4 360,26 51 1044,-31-66-1468,-1-6-128,-1 0-1,0 0 0,0 0 0,0 0 1,1 0-1,-1 0 0,1 0 0,-1 0 1,1 0-1,-1 0 0,1 0 0,-1 0 1,1 0-1,0 0 0,0-1 1,-1 1-1,1 0 0,0 0 0,0-1 1,0 1-1,0-1 0,0 1 0,0-1 1,0 1-1,0-1 0,0 0 0,0 1 1,0-1-1,0 0 0,0 0 0,0 1 1,0-1-1,0 0 0,0 0 0,2-1 1,2-13-4631,-4-6-2254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8.4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42 1 6099,'0'0'2630,"-6"27"502,-5 15-1901,3 1 0,1 1-1,-1 66 1,6-21 837,5 120 2521,-1-190-4186,0 1 1,1-1-1,2 1 0,0-1 1,1 0-1,0-1 0,2 1 1,9 16-1,-14-30-365,0-1 0,0 1-1,0-1 1,0 0 0,1 0-1,0 0 1,-1-1 0,1 1 0,1-1-1,-1 0 1,0 0 0,1-1-1,0 1 1,5 1 0,-7-3-28,1 0 0,-1 0 0,0 0 1,1-1-1,-1 0 0,1 0 0,-1 0 0,1 0 1,-1 0-1,0-1 0,1 1 0,-1-1 0,1 0 0,-1 0 1,0 0-1,0 0 0,0-1 0,0 0 0,0 1 0,0-1 1,5-4-1,6-8 7,-1-1 0,0-1 0,-1 0 0,0-1 0,16-32-1,-26 45-24,15-26-150,-2-1 0,-2-1 0,-1 0 0,-1 0 0,-2-1 0,-1-1 1,-1 0-1,-2 0 0,0-62 0,-5 80 138,-1 0 0,0 0 0,-1 0 0,-1 1 0,-1-1 0,0 1 0,-1-1 0,-8-17 0,10 27 57,-1-1-1,0 0 1,0 1 0,0 0-1,-1 0 1,1 0-1,-2 0 1,1 1-1,-1 0 1,1 0 0,-1 1-1,0-1 1,-1 1-1,1 0 1,-1 1 0,0 0-1,0 0 1,0 0-1,-11-2 1,13 4 21,-1 1 0,1-1 0,0 1 0,0 0-1,0 1 1,0-1 0,-1 1 0,1 0 0,0 0 0,0 0 0,0 1 0,0 0 0,1 0 0,-1 0-1,0 1 1,1-1 0,-7 6 0,-4 4-59,0 1-1,1 0 1,-16 22-1,4-6 63,20-24-115,1 1 1,0 1-1,0-1 1,1 1-1,-5 8 1,1 12-3257,11 3-5310,5-10 1971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8.6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7363,'0'0'11157,"50"142"-8755,-25-94-434,5-8-847,0-6-465,5 0-400,0-7-160,-5-13-96,-10-1-224,0-6-848,-9-7-1153,-11-27-19273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29:30.0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11349,'0'0'14647,"0"136"-13847,10-116-688,-5 7-112,10-13-928,-10-1-2882,15-6-3041,0-7-7380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5.1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45 1 6947,'0'0'11912,"-4"19"-9596,-2 8-1626,-5 20 1369,1 1 0,-4 81 0,22-128-2286,1-3 125,0-1-1,0 0 0,0-1 0,0 1 1,0-2-1,-1 1 0,0-1 1,0 0-1,8-7 0,7-3-265,-12 7 163,-8 6 127,-1 0 0,1 0 0,1 0 0,-1 0 0,0 0 0,0 1 0,1-1-1,-1 1 1,1 0 0,-1 0 0,6 0 0,-9 1 84,1 0 0,-1 0 0,1 0 0,-1 1 0,0-1 1,1 0-1,-1 0 0,0 1 0,1-1 0,-1 0 0,0 0 0,1 1 0,-1-1 0,0 0 0,0 1 0,1-1 0,-1 1 0,0-1 0,0 0 0,1 1 0,-1-1 0,0 1 0,0-1 0,0 0 1,0 1-1,0-1 0,0 1 0,0-1 0,0 1 0,0-1 0,0 1 0,0-1 0,0 0 0,0 1 0,0 0 0,0 0 75,1 8 329,0-1 0,1 0 1,0 0-1,1 0 0,-1 0 0,2 0 0,4 9 1,-3-3-242,1 2-169,6-12-8619,1-4 1288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49:59.1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7619,'0'0'10221,"5"22"-7590,17 69-430,-19-80-1734,1 0 0,-1 0 1,2 0-1,0-1 0,0 0 1,13 19-1,-13-23-339,0 0 1,1-1-1,-1 1 0,1-1 1,1 0-1,-1-1 0,1 0 0,9 6 1,-12-9-140,-1 1-1,0-1 1,1 0 0,-1 1 0,1-2 0,-1 1-1,1 0 1,0-1 0,-1 1 0,1-1 0,0 0-1,-1 0 1,1-1 0,0 1 0,-1-1 0,1 0-1,-1 0 1,1 0 0,-1 0 0,1-1 0,-1 1-1,0-1 1,1 0 0,-1 0 0,0 0 0,0 0-1,-1 0 1,1-1 0,4-4 0,2-4-140,0-1 1,-1 1-1,0-1 0,-1 0 1,0-1-1,5-15 1,-9 17-89,-3 9 225,1 1 0,-1 0 0,0-1 0,0 1 1,1 0-1,-1-1 0,1 1 0,-1 0 0,1 0 1,-1-1-1,1 1 0,0 0 0,0 0 0,-1 0 0,1 0 1,0 0-1,0 0 0,2-1 0,-2 2 137,0 10 217,0 0 0,1 0 0,5 16-1,2 13 100,-8-32-331,1 7 162,0 0 0,9 25 0,-6-34-4871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0.4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212 105 208,'0'0'14116,"0"-15"-12054,-1-45-197,1 59-1722,0 0 1,0-1-1,0 1 1,-1 0-1,1 0 0,0 0 1,0-1-1,-1 1 1,1 0-1,-1 0 0,1 0 1,-1 0-1,0 0 0,1 0 1,-1 0-1,0 0 1,0 0-1,0 0 0,1 0 1,-1 0-1,0 0 1,0 1-1,0-1 0,0 0 1,-1 1-1,1-1 1,0 1-1,0-1 0,0 1 1,0-1-1,-1 1 1,1 0-1,0 0 0,-3-1 1,0 1 147,-1 0 0,1 1 0,0-1 0,-1 1 0,1 0 0,-6 1 1,2 2-179,1 0 0,0 0 1,0 1-1,1 0 0,-1 0 1,1 0-1,0 1 0,1 0 1,-1 0-1,-4 8 0,-3 1 164,7-9-170,0 1-1,1-1 1,0 1 0,1 0 0,-1 0-1,1 0 1,0 0 0,1 1-1,0 0 1,0 0 0,1 0 0,0 0-1,0 0 1,1 0 0,-1 17-1,2-24-104,0 0 0,0 0 0,0 0-1,1 0 1,-1 0 0,0 0-1,0 0 1,1 0 0,-1 0-1,1 0 1,-1 0 0,1 0 0,-1 0-1,1 0 1,0 0 0,-1-1-1,1 1 1,0 0 0,0 0 0,0-1-1,0 1 1,-1 0 0,3 0-1,0 1-12,1-1-1,-1 0 1,0 0-1,1 0 1,-1 0-1,1-1 0,6 1 1,-4-1-37,1 0 0,-1 0 0,1 0 0,-1-1 0,1 0 0,-1-1 0,1 0 0,8-3 0,29-27-339,-12 6-39,-28 25 362,-3 2 86,0 0 0,0 0 0,-1 0 0,1 0 0,0-1 0,0 1 0,-1 1 0,1-1 0,0 0 0,-1 0 0,1 0 0,-1 0 0,0 0 0,1 2 0,0 0 59,1 0-40,-1 0 0,0-1 1,1 1-1,-1-1 0,1 0 1,-1 0-1,1 1 0,0-1 1,0 0-1,0-1 0,0 1 1,1 0-1,-1 0 1,0-1-1,5 2 0,4 7-1769,-10-9 1319,0 0 1,-1-1-1,1 1 0,-1 0 1,1-1-1,0 1 0,-1 0 1,1-1-1,0 1 0,0-1 1,0 0-1,-1 1 0,1-1 1,0 1-1,0-1 1,0 0-1,0 0 0,0 1 1,0-1-1,0 0 0,-1 0 1,1 0-1,2 0 0,11 0-5756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0.8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166 372 9396,'0'0'8759,"-18"21"-6806,-56 68 45,65-78-1506,0 1 0,2 0 0,-1 0 0,1 1 0,1 0 0,0 0 1,1 0-1,-4 19 0,8-29-417,-2 9 120,1-1 1,1 1 0,0 0 0,1 13 0,0-24-197,0 0 1,0-1-1,1 0 1,-1 1-1,0-1 1,0 1 0,1-1-1,-1 1 1,0-1-1,0 1 1,1-1-1,-1 0 1,0 1 0,1-1-1,-1 0 1,1 1-1,-1-1 1,1 0-1,-1 1 1,0-1-1,1 0 1,-1 0 0,1 0-1,-1 1 1,1-1-1,-1 0 1,1 0-1,-1 0 1,1 0 0,-1 0-1,1 0 1,0 0-1,24 0-46,-16 0 10,-3-1 15,-1 0 0,1-1 0,0 1 0,-1-1 0,1 0 0,-1 0 0,0 0-1,0-1 1,0 0 0,0 0 0,0-1 0,0 1 0,-1-1 0,0 0 0,0 0 0,5-5 0,10-14-128,31-46 0,-44 60 94,23-38-418,-2-2 0,-2-1 0,-2-1 0,-3-1 0,-1 0 0,-3-2 0,-3 0 0,8-59 0,-19 88 930,-7 32 1392,-11 38 240,15-41-2481,-12 40 986,3-1 0,2 1 1,-4 62-1,6 136 662,6-189-1540,0-52-1028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1.2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7603,'0'0'11582,"2"25"-8733,-2-24-2832,29 223 5537,-27-210-5242,-1-7-191,0 1 0,0-1-1,1 0 1,0 0 0,0 0 0,0 0 0,1 0 0,6 10 0,-9-17-112,0 0-1,1 0 1,-1 1 0,1-1-1,-1 0 1,0 0-1,1 0 1,-1 0 0,0 0-1,1 0 1,-1 0-1,1 0 1,-1 0 0,0 0-1,1 0 1,-1 0-1,1 0 1,-1 0-1,0 0 1,1 0 0,-1 0-1,0 0 1,1 0-1,-1-1 1,0 1 0,1 0-1,-1 0 1,0 0-1,1-1 1,-1 1-1,0 0 1,1 0 0,-1-1-1,0 1 1,0 0-1,1-1 1,-1 1 0,0 0-1,0-1 1,0 1-1,0 0 1,1-1 0,-1 1-1,0-1 1,0 1-1,0-1 1,10-19 144,-10 20-144,13-32-141,2 1-1,1 0 1,1 2 0,37-48-1,-49 71-776,1 0-1,0 1 0,0 0 1,9-6-1,28-11-9813,-18 14-450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1.6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146 1 9716,'0'0'7142,"-16"19"-4004,12-14-2968,-14 16 854,1 0 0,1 1 1,1 1-1,1 1 0,-21 50 0,32-66-810,1 0 0,0 1 1,1-1-1,-1 1 0,1 16 1,1-24-217,0-1 1,0 1-1,0-1 1,1 0-1,-1 1 1,0-1 0,0 1-1,0-1 1,0 0-1,1 1 1,-1-1-1,0 0 1,0 0 0,1 1-1,-1-1 1,0 0-1,1 1 1,-1-1-1,0 0 1,1 0 0,-1 0-1,0 1 1,1-1-1,-1 0 1,0 0-1,1 0 1,-1 0-1,1 0 1,-1 0 0,0 0-1,1 1 1,20-1-112,-15-1 66,-1 0 1,0 0 0,1-1-1,-1 1 1,9-5-1,2-5-87,-1-1-1,23-24 1,-25 23-154,0 1 1,0 0-1,1 1 1,18-11-1,-32 22 288,0 0-1,1 0 0,-1 0 1,0-1-1,0 1 1,1 0-1,-1 0 1,0 0-1,1 0 0,-1-1 1,0 1-1,0 0 1,1 0-1,-1 0 0,0 0 1,1 0-1,-1 0 1,0 0-1,1 0 0,-1 0 1,0 0-1,0 0 1,1 0-1,-1 0 1,0 0-1,1 0 0,-1 0 1,0 1-1,1-1 1,-1 0-1,0 0 0,0 0 1,1 0-1,-1 1 1,0-1-1,0 0 0,1 0 1,-1 0-1,0 1 1,0-1-1,0 0 1,1 0-1,-1 1 0,0-1 1,0 0-1,0 0 1,0 1-1,0-1 0,0 0 1,0 1-1,0-1 1,1 0-1,-1 1 0,0-1 1,0 0-1,0 1 1,0-1-1,-1 0 1,1 0-1,0 1 0,0-1 1,0 0-1,0 1 1,0-1-1,0 0 2,5 24 840,1-1 1,18 42-1,-11-31-716,-8-18-2479,-4-5-5190,-1-4-67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2.4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3185,'0'0'13340,"13"1"-9832,27 10-1283,-28-8-1744,-1 1-1,1-2 0,16 3 0,134-3 1179,-89-3-5362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2.6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 1 7876,'0'0'5218,"-15"135"-1280,15-67-1137,0 7-160,0-14-320,0-7-784,0-7-593,0-13-703,0-14-241,10-13-96,-5 0-1473,10-7-2913,5-20-3378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2.8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10293,'0'0'14502,"126"27"-13093,-81-27-929,0 0-480,-10 0-416,-5 0-2417,-10 0-3746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3.0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12662,'0'0'12085,"-5"129"-11156,5-109-849,0 0-80,0-6-1697,5 6-2417,5-13-3201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3.3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78 0 13126,'0'0'12958,"-6"20"-11115,-52 162 113,54-169-1966,1 1-1,0 0 1,2-1 0,-1 1-1,1 0 1,1 0 0,4 27-1,-3-37-113,1 0 0,0 0 0,0-1 0,1 1-1,-1 0 1,1-1 0,0 1 0,0-1 0,0 0-1,0 0 1,1 0 0,-1-1 0,1 1 0,-1-1 0,7 3-1,17 15-1393,-26-18 1494,1 0 0,-1 0 1,0-1-1,0 1 0,-1 0 1,1 0-1,0 0 0,-1 0 1,1 0-1,-1 0 0,0 0 1,1 1-1,-1-1 0,0 0 1,0 0-1,0 0 0,-1 0 1,1 0-1,-1 3 0,0-2-286,1 0 0,-1 0-1,0 0 1,0 0 0,0 0 0,0 0-1,0 0 1,-1-1 0,1 1 0,-1 0-1,-2 2 1,-6 2-5348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5.3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21 6339,'0'0'13142,"131"0"-12262,-56 0-223,0-7-81,-10 7-576,1-7-208,-16 0-2209,-20 7-2626,-15 0-4305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3.5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116 109 4402,'0'0'10181,"-91"156"-4451,71-109-3056,15-13-1058,5 0-527,0-14-929,10-6-160,16-14-16,19 0-208,5 0-224,10-27-497,-5-14-768,0-6-384,-9-14 224,-6-7-2096,-5-13-898,-5-7-1375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3.9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116 0 7571,'0'0'3375,"-7"21"334,-65 243 5399,59-205-7287,3 2 0,-3 116 1,13-177-1855,1 0 1,0 0 0,-1 0-1,1 0 1,-1 0-1,1 0 1,0 0 0,-1 0-1,1 0 1,0 0 0,-1 0-1,1 0 1,-1 0-1,1-1 1,0 1 0,-1 0-1,1 0 1,-1-1 0,1 1-1,-1 0 1,2-2-1,65-48-690,-42 29 531,35-22 0,-53 39 138,0 0 1,0 0 0,0 1-1,1 0 1,-1 0 0,1 1 0,0 0-1,0 0 1,0 1 0,11-1-1,-18 2 61,0 0-1,0 1 0,0-1 0,0 0 1,0 1-1,0-1 0,0 1 0,0 0 1,0-1-1,0 1 0,0 0 1,0-1-1,0 1 0,0 0 0,-1 0 1,1 0-1,0 0 0,0 0 0,-1 0 1,1 0-1,0 1 0,11 27 358,-9-21-185,-1-2-56,1 0 0,0 0 0,0 0 0,1 0 0,0-1 0,0 0 0,0 1 0,0-1 0,11 8 1,-13-11-124,1 0 1,-1-1 0,1 1-1,0-1 1,-1 0 0,1 0-1,0 0 1,0 0 0,0 0 0,0 0-1,0-1 1,0 0 0,0 1-1,0-1 1,0 0 0,0 0 0,0-1-1,1 1 1,-1-1 0,0 0-1,-1 1 1,1-1 0,0 0-1,5-3 1,1-2-39,0 1-1,-1-2 1,1 1-1,-1-1 1,-1 0-1,1-1 1,-1 0 0,7-11-1,0 0-200,-1 0 1,18-39-1,-27 49 187,-1 0-1,1 0 0,-2 0 0,1 0 1,-1 0-1,-1 0 0,0 0 0,1-13 0,-3 21 69,1 1 0,0-1 0,0 0-1,-1 1 1,1-1 0,0 1 0,-1-1-1,1 1 1,-1-1 0,1 1 0,-1-1-1,1 1 1,-1-1 0,1 1 0,-1 0-1,1-1 1,-1 1 0,1 0-1,-1-1 1,0 1 0,1 0 0,-1 0-1,1 0 1,-1-1 0,0 1 0,1 0-1,-1 0 1,0 0 0,1 0 0,-1 0-1,0 0 1,1 0 0,-2 1 0,-26 3 481,21-1-420,1 0 0,-1 0 0,1 1 0,0 0 0,0 0 0,0 0 0,1 1 0,-1 0 0,1 0 0,0 0 0,1 0 0,-1 1 0,1 0 0,-5 9 0,4-6 21,0 1 0,1-1-1,0 1 1,1 0-1,0 0 1,1 0 0,0 0-1,0 0 1,0 18 0,2-25-96,0 0 0,0 0 0,0 0 1,0 0-1,1 0 0,-1 0 1,1 0-1,0 0 0,0 0 0,0 0 1,0 0-1,0 0 0,1-1 0,-1 1 1,1-1-1,0 1 0,0-1 1,0 1-1,0-1 0,3 3 0,0-2-299,0-1-1,0 1 0,0-1 0,0 0 0,1 0 1,-1-1-1,1 1 0,-1-1 0,1-1 0,9 1 0,-4 0-1333,1-1 0,-1 0-1,0-1 1,1-1-1,-1 0 1,0 0 0,19-7-1,39-22-9296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4.2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75 1 11637,'0'0'14708,"-7"12"-13718,1-2-864,0 1 1,1-1-1,0 1 0,-5 16 0,9-22-73,-1 1 0,1 0 0,0 0 1,1 0-1,0 0 0,-1 0 0,2 0 0,-1 0 0,1-1 0,0 1 0,0 0 0,0 0 0,1-1 0,4 10 0,7 8 115,30 43-1,-28-45-141,0 0-1,16 35 0,-30-53 6,0-1 0,0 1 0,-1 0 0,1-1 0,-1 1 0,0 0 0,1 0 0,-1-1 0,0 1 0,-1 0 0,1-1 1,0 1-1,-1 0 0,1-1 0,-1 1 0,0 0 0,0-1 0,0 1 0,0-1 0,-1 1 0,1-1 0,-1 0 0,1 0 0,-1 1 0,0-1 0,0 0 0,0-1 0,0 1 0,0 0 0,0 0 0,0-1 0,-4 2 0,0 1-13,-1 0 1,0 0-1,0-1 1,0 0-1,0 0 1,0-1-1,-1 0 1,1 0 0,-1-1-1,-11 1 1,17-2-167,1 0 0,0 0 0,0 0 0,-1 0 0,1 0 0,0 0 0,0 0 0,-1 0 0,1 0 0,0-1 0,0 1 0,0 0 0,-1-1 0,1 1 0,0-1 1,0 0-1,0 1 0,0-1 0,0 0 0,0 1 0,0-1 0,0 0 0,0 0 0,1 0 0,-1 0 0,0 0 0,0 0 0,1 0 0,-1 0 0,0-2 0,-6-33-7946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5.0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397 11 4530,'0'0'17128,"-23"-2"-15437,-75-6-626,92 8-958,-1 0 0,0 0 0,1 1 0,-1 0 0,1 0 0,-1 0 0,1 1 0,-1 0 0,1 0 0,0 1 0,0 0 0,-11 6 0,7-1 157,0 1 0,0-1 0,1 1-1,-12 17 1,17-21-233,0 0 1,0 0-1,1 0 0,0 1 0,0-1 0,1 1 0,-1 0 0,1 0 0,1 0 0,-1 0 0,1 0 0,0 0 0,0 0 0,1 0 1,0 1-1,0-1 0,0 0 0,1 0 0,0 1 0,0-1 0,2 7 0,5 9-57,1 0 1,0-1-1,2 0 0,16 25 1,-3-4 115,-9-15-73,-2 1 0,15 41 0,-24-57 50,-1 0 0,-1 0 0,1 0 0,-2 0 0,0 1 0,0-1 0,-1 0 0,-3 24 0,1-31-23,1 0 1,-1 0 0,0 0-1,-1-1 1,1 1-1,-1-1 1,1 0 0,-1 0-1,-1 0 1,1 0 0,0 0-1,-1-1 1,0 1-1,0-1 1,0 0 0,0 0-1,-1-1 1,1 1 0,-1-1-1,1 0 1,-1 0-1,-9 2 1,4 0-281,-1-1 0,0-1 1,0 0-1,1-1 0,-1 0 0,0 0 1,0-1-1,0 0 0,-18-4 0,27 4-49,0-1-1,0 0 1,0 0 0,1 1-1,-1-1 1,0 0-1,0 0 1,1-1-1,-1 1 1,1 0-1,-1-1 1,1 1-1,-1-1 1,1 1-1,0-1 1,0 1 0,0-1-1,0 0 1,0 0-1,0 0 1,0 1-1,0-1 1,1 0-1,-1 0 1,1 0-1,0 0 1,-1 0-1,1-4 1,-2-34-7164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5.2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0 165 4002,'0'0'13630,"26"13"-11207,-26-13-2423,35 16 780,43 15 0,-73-30-694,-1 0 1,1 0-1,0 0 0,0 0 0,0-1 0,0 0 0,0 0 1,-1 0-1,1-1 0,0 0 0,0 0 0,0 0 0,-1 0 1,1-1-1,0 0 0,-1 0 0,6-3 0,-1-1 18,1-1 0,-2 0 0,1 0 1,-1-1-1,7-9 0,-6 8-81,-5 5-15,-1 0 0,1 0 1,-1-1-1,0 1 1,0-1-1,0 1 1,0-1-1,-1 0 1,0 0-1,0 0 1,-1 0-1,1-1 0,-1 1 1,0 0-1,0-1 1,-1 1-1,0-8 1,0 11 14,0 1-1,0-1 1,0 0 0,-1 1 0,1-1 0,0 1 0,-1-1 0,1 0 0,-1 1-1,0-1 1,0 1 0,0 0 0,1-1 0,-1 1 0,0 0 0,-1-1 0,1 1 0,0 0-1,-1-1 1,-2-1 68,1 1 0,-1 0 0,1 0 0,-1 0 0,0 1 0,0-1 0,-6-1 0,-4 0 321,-1 1 0,1 0 0,-24 1 0,18 0-185,13 0-144,0 1 1,0 0-1,0 0 1,0 0-1,0 1 1,0 0-1,0 0 1,0 1-1,0-1 1,0 2 0,1-1-1,-1 1 1,1 0-1,0 0 1,-7 5-1,7-3-239,2-2 173,-1 1-1,1-1 1,0 1-1,0 0 1,0 1-1,1-1 0,-5 8 1,6-9-469,1 1 0,0-1 0,0 1 0,0-1 0,0 1 0,1-1 0,-1 1 0,1 6 0,0-9 217,0-1 0,0 1 0,0 0 0,0 0 0,0-1 0,0 1 0,0 0 0,0-1 0,1 1 0,-1 0-1,0-1 1,0 1 0,1 0 0,-1-1 0,0 1 0,1 0 0,-1-1 0,0 1 0,1-1 0,-1 1 0,1-1 0,-1 1 0,1-1 0,-1 1 0,1-1 0,0 1 0,-1-1 0,1 0 0,0 1 0,-1-1 0,1 0 0,0 1 0,-1-1 0,1 0 0,0 0 0,-1 0 0,1 0 0,0 0 0,-1 0 0,1 0 0,1 0 0,29 1-8417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5.6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8852,'0'0'3252,"0"20"1134,0 189 6585,0-207-10959,0-1 0,0 1 0,0 0 0,0-1 0,0 1 0,0 0 1,1-1-1,-1 1 0,1 0 0,0-1 0,-1 1 0,1-1 0,0 1 1,0-1-1,0 1 0,0-1 0,0 0 0,0 1 0,0-1 0,0 0 1,1 0-1,-1 0 0,0 0 0,1 0 0,-1 0 0,1 0 1,-1 0-1,1-1 0,0 1 0,-1 0 0,1-1 0,-1 0 0,1 1 1,3-1-1,-1 1-105,0-1 0,0 0 0,1-1 0,-1 1 0,0-1 0,0 0 0,0 0 0,0 0 1,0 0-1,0-1 0,0 1 0,-1-1 0,1 0 0,4-3 0,47-42-521,-43 36 394,0 0 0,1 1 1,0 0-1,0 1 0,1 0 1,0 1-1,18-7 0,-31 14 228,0 1-1,0 0 1,1-1-1,-1 1 1,0 0-1,0 0 1,0 0-1,1 0 1,-1 0 0,0 0-1,0 0 1,0 1-1,1-1 1,-1 0-1,0 0 1,0 1-1,0-1 1,0 1-1,0-1 1,0 1-1,0 0 1,0-1-1,0 1 1,0 0-1,0 0 1,0 0-1,0 0 1,0-1-1,-1 1 1,1 0-1,0 0 1,0 2-1,3 4 235,-1 0 1,0 0-1,-1 0 0,3 10 0,1 3 316,2 7 285,13 32 432,-20-55-1444,0-1 0,1 0 1,0 0-1,-1 0 1,1 0-1,0-1 1,0 1-1,1 0 0,-1-1 1,1 0-1,-1 1 1,1-1-1,5 3 1,-7-4-369,1-1 1,-1 1-1,0-1 1,0 0 0,1 1-1,-1-1 1,0 0 0,1 0-1,-1 0 1,0 0 0,1 0-1,-1 0 1,0-1 0,2 1-1,4-2-2006,21-3-7337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6.0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114 300 11189,'0'0'11992,"-19"24"-9471,-54 74-749,69-93-1636,1-1 0,0 2 0,0-1 0,1 0 0,-4 10 0,6 5 205,2-7-172,-1-12-169,-1-1-1,0 1 1,1-1 0,-1 1 0,0 0 0,1-1-1,-1 1 1,1-1 0,-1 1 0,1-1 0,-1 0-1,1 1 1,-1-1 0,1 1 0,-1-1-1,1 0 1,-1 0 0,1 1 0,0-1 0,-1 0-1,1 0 1,0 0 0,-1 1 0,1-1 0,0 0-1,-1 0 1,1 0 0,0 0 0,-1 0-1,1-1 1,0 1 0,0 0 0,28-4-135,-20 1 71,-1-1 0,1 0 0,-1 0 0,0 0 0,0-1 0,-1 0 0,1-1 0,8-8 0,53-58-494,-63 65 476,31-36-1303,37-54-1,-62 79 998,-1-1 0,0 0 0,-1-1 0,-1 0-1,-1-1 1,6-23 0,-8-17 306,-6 52 3771,-28 155-1319,18-106-1626,2 1-1,2 1 0,-2 48 1,8-76-659,0-2-3,0 0 0,1 0 0,0 0 0,5 22 0,-5-31-96,0 1 0,1 0 0,-1-1 0,1 1 0,0 0-1,0-1 1,1 0 0,-1 0 0,1 1 0,-1-1 0,1-1 0,0 1-1,0 0 1,0-1 0,1 0 0,-1 1 0,0-1 0,7 2 0,-2-1-424,-1 0 1,0-1 0,1 0-1,0 0 1,-1-1 0,11 0-1,24 0-4454,-33-1 3217,-7 0 1151,0 0 1,0 0-1,0 0 0,-1 0 0,1 0 0,0 0 1,0-1-1,0 1 0,-1-1 0,1 1 0,2-2 1,13-21-7748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6.2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5987,'0'0'20105,"100"41"-19673,-69-41-432,4 0-48,-5 0-1393,-5 0-2865,-5 0-3793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6.4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31 0 2609,'0'0'16936,"-31"143"-14823,31-110-1297,0-5-544,0-8-272,5-7-1168,16-6-2066,4 0-1968,0-7-705,5 0-880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6.7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0 299 3314,'0'0'7816,"29"-18"-6159,92-63-432,-108 71-1139,-1 0 0,0-1-1,0 0 1,-1-1 0,15-21 0,-21 26 131,0-1 1,-1 0-1,0 0 1,-1 0-1,0 0 0,0 0 1,-1-1-1,0 1 1,1-9-1,-3 16-90,1 0 0,-1 1 0,0-1 0,0 1 0,0-1 0,0 1 0,0-1 0,0 0 1,0 1-1,0-1 0,0 1 0,-1-1 0,1 1 0,0-1 0,0 0 0,0 1 0,-1-1 0,1 1 0,0-1 0,0 1 0,-1-1 0,1 1 0,0 0 0,-1-1 0,1 1 1,-1-1-1,1 1 0,-1 0 0,0-1 0,-18 2 2180,14 1-2068,1-1 0,-1 2 1,1-1-1,0 0 0,0 1 0,-1 0 1,-4 5-1,-4 6 249,0 0-1,2 1 1,-1 1-1,2 0 1,0 1-1,1 0 1,-11 29-1,20-44-456,-1-1 0,1 0 0,-1 0-1,1 0 1,0 1 0,0-1-1,-1 0 1,1 1 0,0-1 0,0 0-1,0 1 1,0-1 0,1 0-1,-1 0 1,0 1 0,1-1 0,-1 0-1,0 0 1,1 1 0,0-1-1,-1 0 1,1 0 0,1 2 0,0-2-19,0 1 1,0-1-1,0-1 1,0 1 0,1 0-1,-1 0 1,0-1-1,0 1 1,1-1 0,2 0-1,13 3 20,41 4-372,-49-7-131,0 1 1,0 0-1,0 0 1,0 1 0,0 0-1,0 1 1,17 7-1,-26-9 403,0 0 0,0-1 0,1 1 0,-1-1 0,0 1-1,0-1 1,1 0 0,-1 0 0,0 1 0,0-1 0,1 0-1,-1 0 1,0 0 0,1 0 0,-1 0 0,0-1 0,0 1 0,1 0-1,-1-1 1,0 1 0,0 0 0,1-1 0,-1 0 0,0 1 0,0-1-1,0 0 1,0 1 0,2-3 0,1-2-118,0 1-1,1-2 1,-2 1-1,7-11 1,3-5 157,61-60 4306,-73 79-4077,2-7-496,1 1 1,0 0-1,1 0 1,5-8 0,28-27-6195,-13 22-1556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1:35.7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130 1 9476,'0'0'10576,"-17"28"-7900,-56 94-78,67-113-2297,1 1-1,1-1 0,-1 1 1,1 1-1,1-1 1,0 0-1,1 1 0,0 0 1,-1 17-1,1-15-84,2-6-141,-1 0-1,1 0 0,0 0 1,1 0-1,-1 1 0,2-1 1,-1 0-1,1 0 0,0-1 0,0 1 1,0 0-1,1-1 0,0 1 1,1-1-1,0 0 0,4 7 1,-1-6-36,0 0 0,1 0 0,-1 0 0,1-1 0,0 0 1,1-1-1,-1 0 0,1 0 0,0-1 0,16 6 1,-17-7-31,0 0 1,1-1 0,-1 0 0,0 0-1,1 0 1,-1-1 0,1-1 0,-1 1 0,1-2-1,-1 1 1,1-1 0,-1 0 0,0-1-1,1 1 1,-1-2 0,0 1 0,0-1 0,0-1-1,0 1 1,9-7 0,5-7-195,0 0 0,-1-2 0,-1-1 1,-1 0-1,-1-1 0,0-1 0,-2-1 0,-1 0 0,0-1 0,-2-1 1,-1 0-1,-1-1 0,15-52 0,-26 77 195,1 0-1,-1 0 0,0 0 1,1-1-1,-1 1 1,0 0-1,0 0 1,0 0-1,0 0 0,0 0 1,0 0-1,0-1 1,-1 1-1,1 0 1,0 0-1,-1-2 0,0 3 19,1 0-1,-1-1 0,1 1 0,0 0 1,-1 0-1,1 0 0,-1 0 0,1 0 1,0 0-1,-1 0 0,1 0 0,-1 0 1,1 0-1,-1 0 0,1 0 0,0 0 0,-1 0 1,1 0-1,-1 0 0,1 0 0,0 0 1,-1 1-1,1-1 0,0 0 0,-1 0 1,1 0-1,-1 1 0,1-1 0,-26 23 688,20-17-611,2 0 0,-1 1 0,1 0 0,0-1 0,0 1 0,1 0 0,0 1 0,0-1 0,0 1 0,1-1 0,1 1 0,-1 0 0,1-1 1,0 1-1,1 0 0,0 0 0,0 0 0,1 0 0,0 0 0,0-1 0,1 1 0,0 0 0,0-1 0,1 1 0,0-1 0,0 0 0,1 0 0,6 11 0,3-2-33,0-1-1,21 21 1,-27-30-70,-1-1 1,1 1 0,0-1-1,1 0 1,-1-1 0,1 0 0,0 0-1,12 4 1,-19-8-117,0 1 1,-1-1-1,1 0 0,0 0 0,-1 1 1,1-1-1,0 0 0,0 0 1,-1 0-1,1 0 0,0 0 0,0 0 1,-1 0-1,1 0 0,0 0 0,0 0 1,-1 0-1,1 0 0,0 0 1,0-1-1,-1 1 0,1 0 0,0-1 1,-1 1-1,1 0 0,0-1 1,-1 1-1,1-1 0,0 1 0,-1-1 1,1 1-1,-1-1 0,1 0 1,-1 1-1,0-1 0,1 0 0,-1 1 1,1-2-1,4-22-5560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7.3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0 278 5010,'5'0'17867,"2"-1"-17689,-1-1 0,0 0 0,0 0 0,-1 0 0,1-1 0,0 0 0,-1 0 0,1 0-1,-1-1 1,0 0 0,7-7 0,0 1 48,33-24-102,-2-2-1,66-72 1,-107 106-117,-1 0 1,1 0-1,0 0 0,-1 0 0,1-1 1,-1 1-1,0 0 0,0-1 0,0 1 1,0-1-1,0 0 0,-1 1 0,1-1 1,-1 1-1,0-1 0,1 0 1,-2-4-1,-6 5 652,3 2-604,0 0 1,1 1 0,-1-1 0,0 0-1,0 1 1,1 0 0,-1 0-1,1 0 1,-1 0 0,1 1 0,-1-1-1,1 1 1,0 0 0,0 0 0,-1 0-1,1 1 1,1-1 0,-1 0-1,0 1 1,1 0 0,-1 0 0,1 0-1,0 0 1,0 0 0,-2 4-1,-2 3 172,0 1-1,0 0 1,1 0-1,-7 22 1,10-27-98,1 1 1,-1-1 0,1 1-1,0 0 1,1 0 0,0-1-1,0 1 1,0 0 0,1 0-1,2 10 1,-3-15-115,1-1-1,0 0 1,0 1-1,-1-1 1,1 0-1,0 0 1,0 0 0,0 1-1,1-1 1,-1 0-1,0 0 1,0-1 0,1 1-1,-1 0 1,0 0-1,1-1 1,-1 1 0,0-1-1,1 1 1,-1-1-1,1 1 1,-1-1 0,1 0-1,1 0 1,45 1 26,-34-1-90,-9-1-130,0 0-1,0 1 0,0-2 0,-1 1 0,1-1 1,0 1-1,-1-1 0,1 0 0,-1-1 0,0 1 1,0-1-1,0 0 0,0 0 0,0 0 0,-1-1 1,5-4-1,7-10-3083,0 0 0,13-23-1,-20 29 741,14-28-4147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7.7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1 496,'0'0'10634,"4"20"-6031,6 33-810,-2 0 1,0 56 0,-8-48-1049,0-61-2732,0 1-1,0-1 1,0 0-1,0 1 1,0-1-1,0 1 1,1-1-1,-1 0 1,0 1-1,0-1 1,0 1-1,0-1 1,1 0-1,-1 1 1,0-1 0,0 0-1,1 1 1,-1-1-1,0 0 1,1 1-1,-1-1 1,0 0-1,1 0 1,-1 1-1,0-1 1,1 0-1,-1 0 1,0 0-1,1 0 1,-1 0 0,1 1-1,-1-1 1,0 0-1,1 0 1,-1 0-1,1 0 1,-1 0-1,1 0 1,-1 0-1,0 0 1,1 0-1,-1 0 1,1-1-1,-1 1 1,0 0 0,1 0-1,0 0 1,23-12-60,12-15-60,51-51-1,25-19-3,-110 96 103,1-2-6,0 1-1,0 0 1,0-1-1,0 1 1,1 1 0,-1-1-1,1 0 1,-1 1-1,1 0 1,0-1-1,4 1 1,-7 1 17,0 1-1,0 0 1,-1-1 0,1 1-1,0 0 1,-1 0-1,1 0 1,0 0 0,-1 0-1,1 0 1,-1-1 0,1 1-1,-1 0 1,0 0-1,0 0 1,1 1 0,-1-1-1,0 0 1,0 0 0,0 2-1,2 5 18,4 12 207,1 1-1,1-1 1,1-1 0,1 0 0,0 0-1,2-1 1,19 24 0,-31-41-276,1 0 1,-1-1 0,1 1-1,-1 0 1,1-1-1,0 1 1,-1-1-1,1 1 1,0-1-1,0 1 1,-1-1-1,1 0 1,0 1 0,0-1-1,0 0 1,-1 1-1,1-1 1,0 0-1,0 0 1,0 0-1,0 0 1,-1 0 0,1 0-1,0 0 1,0 0-1,0 0 1,0 0-1,-1-1 1,1 1-1,0 0 1,0 0-1,1-1 1,20-22-5729,-18 18 4672,25-32-5354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07.9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0 258 23211,'0'0'8243,"10"-115"-8851,-5 47-1761,-5-6-4002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4.5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39 0 3410,'0'0'22172,"-6"28"-20792,-5 26-434,3 2 0,-3 64 0,9-57-277,1 205 1034,3-251-1655,0 1 1,2-1-1,0 1 0,1-1 0,10 24 1,-13-35-48,-2-6-1,0 1 0,0-1-1,1 0 1,-1 1 0,0-1 0,0 1 0,0-1-1,0 0 1,1 1 0,-1-1 0,0 0 0,0 1 0,0-1-1,1 0 1,-1 1 0,0-1 0,1 0 0,-1 1 0,0-1-1,1 0 1,-1 0 0,0 0 0,1 1 0,-1-1 0,0 0-1,1 0 1,-1 0 0,1 0 0,-1 0 0,0 0 0,1 0-1,-1 0 1,1 0 0,-1 0 0,0 0 0,1 0 0,-1 0-1,1 0 1,-1 0 0,0 0 0,1 0 0,-1 0-1,1 0 1,-1-1 0,0 1 0,1 0 0,-1 0 0,0 0-1,1-1 1,-1 1 0,0 0 0,1-1 0,-1 1 0,0 0-1,1-1 1,15-21 0,-14 20 5,62-98 103,46-66-443,-110 165 328,1 1 0,-1-1 0,1 0 0,-1 0 1,1 0-1,-1 1 0,1-1 0,-1 0 0,1 1 0,0-1 0,-1 0 1,1 1-1,0-1 0,-1 1 0,1-1 0,0 1 0,0-1 1,0 1-1,-1 0 0,1-1 0,0 1 0,0 0 0,0 0 1,0 0-1,0 0 0,0-1 0,-1 1 0,1 0 0,0 0 0,0 1 1,0-1-1,0 0 0,0 0 0,0 0 0,0 1 0,-1-1 1,1 0-1,0 1 0,0-1 0,0 1 0,-1-1 0,1 1 0,0-1 1,0 1-1,-1-1 0,1 1 0,-1 0 0,1-1 0,0 1 1,-1 0-1,1 1 0,4 5 15,-1 0 1,0 1 0,0 0-1,3 12 1,-3-9 90,4 8 8,-2 0 1,0 0-1,-2 0 0,0 1 0,0-1 0,-1 26 0,2-18-171,-5-26-414,10-11-11590,-8 4 8935,11-25-9265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4.7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41 0 11797,'0'0'9301,"-30"149"-6884,25-74-80,0-8-352,5 1-737,0-7-303,0-20-513,15-1-384,0-19-48,0-1-48,0-13-736,-5-7-721,5 0-1793,-5 0-1136,10-14-2801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4.9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9716,'0'0'12118,"91"115"-9365,-61-74-848,5-7-560,-5-7-801,0 0-288,-5-7-176,-10-6-80,-5-7-704,5-7-1713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5.1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226 0 6243,'0'0'21194,"-70"170"-19482,35-110-847,0-5-577,0-8-288,10-13-256,10-14-1057,5-6-2160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5.3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6163,'0'0'19225,"10"129"-17593,-5-102-975,-5-7-577,0-6-80,0-1-1553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5.5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6403,'0'0'15831,"45"33"-15639,-15-19-192,0-7-1168,-10 6-3410,-5 8-3634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5.8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141 1 5907,'0'0'14756,"4"24"-12737,-1-5-1583,4 20 1002,22 69-1,-16-67-865,-1 2 0,-3-1 0,-2 1 0,-1 1-1,-1 54 1,-5-97-549,0 1 0,0-1 0,-1 0 0,1 0 0,-1 0 0,1 0 0,-1 1 0,1-1 0,-1 0 0,0 0 0,1 0 0,-1 0 0,0 0 0,0-1 0,0 1 0,0 0 0,0 0 0,0 0 0,0-1 0,0 1 0,0 0 0,0-1 0,0 1 0,0-1 0,0 0 0,-2 1 0,-35 8 251,37-9-267,-20 2-228,-1-1 0,-24-2 0,6 0-2446,39 1 2321,-1 0-1,0 0 0,1 0 1,-1-1-1,0 1 1,1 0-1,-1-1 0,1 1 1,-1-1-1,0 0 0,1 1 1,-1-1-1,1 0 0,0 0 1,-1 0-1,1 0 1,0 0-1,-1 0 0,1-1 1,0 1-1,0 0 0,0-1 1,0 1-1,0 0 0,1-1 1,-1 1-1,-1-4 1,-6-22-7757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3:58.5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163 7 7187,'0'0'18147,"-9"-2"-16415,6 1-1671,1 0 0,-1 1 0,1-1 0,-1 1 0,0-1 0,1 1 0,-1 0 0,0 0 1,1 0-1,-1 0 0,1 1 0,-1-1 0,0 1 0,1-1 0,-1 1 0,1 0 0,-1 0 0,1 0 1,0 0-1,-1 0 0,1 1 0,0-1 0,0 1 0,0 0 0,0-1 0,0 1 0,0 0 0,0 0 0,-2 4 1,-6 9 36,0 0 0,1 1 1,1 0-1,0 0 0,1 1 1,1 0-1,1 0 1,0 1-1,1-1 0,1 1 1,1 0-1,0 0 0,2 0 1,0 0-1,3 25 1,-2-40-99,0 1 0,0-1 1,0 0-1,0-1 0,0 1 0,1 0 1,-1 0-1,1-1 0,0 1 1,0 0-1,0-1 0,0 0 1,1 0-1,-1 1 0,0-1 1,1-1-1,0 1 0,-1 0 1,1-1-1,0 1 0,0-1 0,0 0 1,0 0-1,0 0 0,3 1 1,4 0-5,0 0-1,-1-1 1,1 0 0,0-1 0,0 0-1,17-3 1,-22 2-57,-1 0-1,1 0 1,-1-1 0,0 0-1,0 0 1,1 0-1,-1 0 1,0-1-1,-1 1 1,1-1-1,0 0 1,-1 0 0,0-1-1,0 1 1,5-6-1,-2 0-1008,0-1-1,0 1 1,-1-1-1,0 0 1,6-16-1,0-13-5935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6.1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7507,'0'0'15709,"16"21"-13577,-2-2-1651,3 3 17,0 1-1,-2 1 1,-1 0-1,13 31 1,-6-8 316,-11-29-570,-1 1 0,-1 0 1,-1 0-1,0 1 0,-2 0 0,0 0 1,-1 1-1,1 27 0,-6-44-208,1-1 0,-1 0 0,1 1 0,-1-1 0,0 1 0,0-1 0,-1 0 0,1 0 0,-1 1 0,0-1 0,1 0 0,-6 5 0,-32 33 30,17-20-200,18-17-221,-27 28 356,29-31-505,0 1 1,0 0-1,0 0 1,0-1-1,0 1 1,-1-1 0,1 0-1,0 0 1,-1 0-1,1 0 1,-1 0-1,-4 1 1,6-16-13010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6.8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28 4674,'0'0'17864,"60"0"-15895,-24-7-384,4 0-865,0 7-400,-5-7-240,-10 1-64,-5 6-16,-10 0-992,0 0-1601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7.0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68 7395,'0'0'16920,"131"-6"-16680,-86-8-240,5 1-560,10-8-3426,0 8-5458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7.3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0 6675,'0'0'16893,"-1"19"-15762,0 20-556,-6 288 4314,8-313-4868,1-1-1,1 0 1,0 0-1,0 0 1,2-1-1,-1 1 1,2-1-1,-1 0 1,2 0-1,0-1 1,0 1-1,14 14 1,-14-13-620,4 5 175,-3-13-4103,2-7-5605,0-3 298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7.9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1 3298,'0'0'16375,"0"26"-14211,0 359 5565,-1-346-7296,0 32 56,1-66-466,0 0 1,1-1 0,-1 1-1,1 0 1,1 0-1,-1-1 1,1 1 0,-1-1-1,1 1 1,5 6-1,-7-11-22,0 0-1,0 1 0,1-1 0,-1 0 0,0 1 1,0-1-1,1 0 0,-1 1 0,0-1 0,1 0 1,-1 0-1,0 0 0,1 1 0,-1-1 0,0 0 1,1 0-1,-1 0 0,1 0 0,-1 0 0,0 0 1,1 0-1,-1 1 0,1-1 0,-1 0 0,0-1 1,1 1-1,-1 0 0,1 0 0,-1 0 0,0 0 1,1 0-1,-1 0 0,1 0 0,-1 0 0,0-1 1,1 1-1,-1 0 0,0 0 0,1-1 0,12-13 27,-12 12-22,74-117 61,3-7-470,-76 124 392,-1 0 1,1-1-1,0 1 1,-1 0-1,1 0 0,0 1 1,1-1-1,-1 0 1,0 1-1,0-1 1,1 1-1,-1-1 1,5 0-1,-6 1 9,1 1-1,-1 0 1,0 0-1,1 0 1,-1 1-1,0-1 1,1 0-1,-1 0 1,0 1-1,1-1 1,-1 1-1,0-1 1,0 1 0,0 0-1,1-1 1,-1 1-1,0 0 1,0 0-1,0 0 1,0 0-1,0 0 1,0 0-1,-1 0 1,1 0-1,0 0 1,0 0-1,0 2 1,13 21 230,-2 1-1,0-1 1,-2 2 0,12 44 0,13 36 2,-34-104-309,-17-30-13764,2 8 4027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9.1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40 0 6419,'0'0'13011,"-5"22"-10354,-4 6-1747,3-12-322,1 1 0,1-1 1,0 1-1,2 1 0,-2 27 1,3 187 3309,1-224-3865,0-1 0,1 1 0,0-1 1,0 1-1,0-1 0,1 0 0,0 0 1,0 1-1,1-1 0,0-1 1,0 1-1,1 0 0,0-1 0,0 0 1,0 0-1,11 11 0,-8-14-2095,-6-3 1456,0 0 1,0 0 0,0 0-1,0 0 1,0 0 0,0 0-1,0 0 1,0 0 0,0 0 0,0 0-1,0 0 1,0-1 0,-1 1-1,1 0 1,0-1 0,0 1-1,0-1 1,1 0 0,8-16-7186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9.4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4514,'0'0'16304,"26"25"-13271,84 81-589,-76-73-1191,-1 2 1,49 70-1,-57-72-1126,-19-25-197,-4-6-101,1 1 0,-1 1 0,0-1 0,1 0 0,-2 0 0,1 1 0,0 0 0,1 3 0,-3-22-12301,0-9 3926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9.6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277 1 7988,'0'0'15223,"-121"155"-12774,81-107-400,0-1-865,10-13-592,5-14-527,10-6-65,10-7-913,5-41-11012,25-7 4449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0:59.8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1 150 6819,'89'-129'4730,"-72"109"-2666,-17 20-2015,0 0-1,0 0 1,1 0-1,-1-1 1,0 1-1,0 0 1,0 0-1,1 0 1,-1 0-1,0 0 1,0 0-1,0 0 1,0 0-1,1 0 1,-1 0-1,0 0 0,0 0 1,0 0-1,1 0 1,-1 0-1,0 0 1,0 0-1,0 1 1,1-1-1,-1 0 1,0 0-1,0 0 1,0 0-1,0 0 1,1 0-1,-1 0 1,0 1-1,0-1 1,0 0-1,0 0 1,0 0-1,0 0 1,1 1-1,-1-1-12,39 39 6037,-26-27-5163,0 1 0,0 1 0,-2 0 0,1 0 0,-2 1 0,15 26 0,-17-21-657,0 0 0,-2 0 0,0 0 0,-1 0 0,2 25 0,0 105 628,-7-136-778,-1 0-1,0-1 1,-5 18 0,6-28-100,-1 1 1,0-1-1,0 0 1,0 1-1,0-1 1,0 0-1,-1 0 1,0 0-1,1 0 1,-1 0-1,0 0 1,-1-1-1,1 1 1,0 0-1,-1-1 1,1 0-1,-1 0 1,-3 3-1,-7-2-1727,12-3 1323,0 0 1,1-1 0,-1 1-1,1 0 1,-1 0-1,1 0 1,-1 0-1,0-1 1,1 1-1,-1 0 1,1 0 0,-1-1-1,1 1 1,-1-1-1,1 1 1,0 0-1,-1-1 1,1 1-1,-1-1 1,1 1-1,0-1 1,-1 1 0,1-1-1,0 1 1,0-1-1,-1 1 1,1-1-1,0 0 1,0 1-1,0-1 1,0 1 0,0-1-1,0 1 1,0-1-1,0-1 1,0-11-6139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0.3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 4322,'0'0'15735,"125"-7"-13846,-64 7-496,4 0-145,5 0 241,-5 0-96,-9 0-849,-21 0-416,-20 0-128,-10 0-112,-20-20-16408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3:58.8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8148,'0'0'14588,"15"18"-12641,50 63-477,-55-67-1197,-1 0 0,0 1 0,-1 0 0,0 0 0,-1 1 0,-1 0 1,5 22-1,-5-10-34,-2 1 0,2 52 1,-5-53-64,1 26 712,-6 84 1,2-125-745,-1-1 0,0 0 0,-1 0 0,0 0 0,-1-1 0,0 0 0,-1 0 0,-13 20-1,-23 22-1603,-3-5-4405,29-28-495,2 5-2943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0.5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9012,'0'0'14679,"5"163"-11558,0-116-1360,0-6-1057,0-7-479,-5-14-225,10 0-81,-10-6-1471,5-14-3122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1.0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116 1 4914,'0'0'14332,"-5"5"-12630,-6 10-950,0 0 0,1 1-1,0 0 1,2 1 0,-1 0-1,2 0 1,-9 33 0,8-20-185,1-1 0,2 1 0,1 0 0,0 41 1,4-67-556,0 0 1,0 0-1,0 0 1,1 0-1,-1 0 0,1 0 1,0 0-1,0 0 1,1 0-1,-1 0 1,1 0-1,0 0 1,0-1-1,0 1 1,0-1-1,1 1 1,-1-1-1,1 0 1,0 0-1,0 0 1,0-1-1,0 1 1,1-1-1,-1 1 0,1-1 1,-1 0-1,1 0 1,0-1-1,0 1 1,0-1-1,0 0 1,0 0-1,0 0 1,0-1-1,0 1 1,5-1-1,-6 0-101,0 0-1,-1 0 1,1 0 0,0-1-1,-1 0 1,1 1-1,0-1 1,-1 0-1,1 0 1,-1 0 0,1 0-1,-1-1 1,0 1-1,1-1 1,-1 1 0,0-1-1,0 0 1,3-4-1,0-1-1452,0 0 0,-1 0 0,0 0 0,6-15 0,-3 0-6422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1.4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0 5763,'0'0'15959,"0"19"-14244,-1 9-1155,0-12-137,0 0 0,1 0 1,1 0-1,5 29 0,-5-4-1946,9-64-11344,-5-9 3913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1.6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 9764,'0'0'14663,"90"0"-13958,-45 0-353,1 0-352,-11 0-256,-5-7-1777,-10 7-1809,-15 14-12502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1.9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222 1 3298,'0'0'15748,"-1"20"-13131,-8 157 2092,24 199-1534,-14-367-3100,-1-5-38,0-1 1,0 1-1,0-1 1,-1 1-1,1-1 1,-1 1-1,-1 5 1,1-8 13,0 1 0,0 0 0,-1-1 0,1 0 0,0 1 0,0-1 0,-1 0 0,1 1 0,-1-1 0,0 0 1,1 0-1,-1 0 0,0 0 0,1-1 0,-1 1 0,-2 0 0,-11 4 103,1-2-1,-1 0 1,0-1-1,0 0 1,0-2-1,-26-1 1,11 1-324,28 0 49,0-1 0,1 1 1,-1 0-1,0-1 1,1 0-1,-1 1 1,1-1-1,-1 0 1,1 0-1,-1 0 1,1 0-1,-1 0 1,1 0-1,0 0 0,0 0 1,-1 0-1,1-1 1,0 1-1,0-1 1,0 1-1,0-1 1,1 1-1,-1-1 1,0 1-1,1-1 1,-1 0-1,1 1 1,-1-1-1,1 0 0,0 1 1,0-1-1,0-3 1,-1-5-1711,0 1-1,1-1 1,1 0 0,2-17-1,10-14-6691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2.6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7 1297,'-1'-6'25436,"4"5"-23452,9 2-1784,0 0 1,0 1-1,1 0 0,-1 1 0,-1 1 0,1 0 0,0 0 1,-1 1-1,0 1 0,0 0 0,14 10 0,-15-9-151,-1 0-1,0 0 1,-1 1-1,1 0 1,-2 0 0,1 1-1,-1 0 1,0 0-1,-1 1 1,0-1-1,-1 1 1,7 18 0,-8-16-3,-1-1 0,-1 1 0,0 0 0,0 1 1,-1-1-1,-1 0 0,0 0 0,-1 0 0,0 1 1,-1-1-1,0 0 0,-1 0 0,0-1 0,-1 1 1,0-1-1,-1 1 0,0-1 0,-1-1 0,0 1 1,-1-1-1,-11 15 0,-48 57-46,66-81 11,0-1-16,0 1-1,0-1 1,0 0-1,-1 1 1,1-1-1,0 0 1,0 1-1,0-1 1,-1 0-1,1 0 0,0 1 1,0-1-1,-1 0 1,1 0-1,0 1 1,-1-1-1,1 0 1,0 0-1,-1 0 1,1 0-1,0 0 1,-1 1-1,1-1 1,0 0-1,-1 0 1,1 0-1,0 0 0,-1 0 1,1 0-1,-1 0 1,0 0-878,0-14-5885,4-20-2845,5 7-816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4.4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40 1 2849,'0'0'11536,"-2"19"-9087,-35 325 7572,36-282-8935,1-61-891,2-4-99,49-88-667,65-89 0,-112 174 516,21-27-229,-23 31 270,-1 1 0,0-1 0,1 1 0,-1-1 0,1 1 0,0 0 0,0 0 0,-1 0 0,1 0 0,0 0 0,0 0 0,0 0 0,0 0 0,0 1 0,0-1 0,2 1 0,4 15 279,7 22 305,-2-1 1,-2 1-1,0 1 1,-3 0-1,6 70 0,-14-107-593,0 1-1,1-1 0,-1 0 0,0 0 0,0 1 0,1-1 0,-1 0 0,1 0 0,-1 1 0,1-1 0,-1 0 0,1 0 0,0 0 0,-1 0 0,2 1 0,-2-2-20,1 1 0,-1-1 0,1 0 0,-1 0 0,0 0 0,1 0 0,-1 0 0,1 0 0,-1 1 1,0-1-1,1 0 0,-1 0 0,1 0 0,-1-1 0,0 1 0,1 0 0,-1 0 0,1 0 0,-1 0 0,0 0 0,1 0 1,-1-1-1,1 1 0,-1 0 0,0 0 0,1 0 0,-1-1 0,1 1 0,19-25-1573,-19 24 1690,32-54-874,29-42-727,-62 99 1604,0 0 1,0 0-1,0 0 0,1 0 1,-1 0-1,1 0 0,-1 0 1,1 0-1,0 0 0,0 0 1,2 3-1,-1 0 99,3 10-71,-2-5 201,1 0 1,0-1-1,1 1 0,6 9 0,11 3-1621,-19-20 714,0 0-1,0 0 1,0-1 0,1 0 0,-1 1 0,1-1 0,4 1 0,32 6-11086,-19-2 3174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4.7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63 210 3025,'0'0'15250,"24"-14"-14039,74-47-811,-93 58-345,0-1 0,-1 1 0,1-1 0,-1 0 0,0-1-1,0 1 1,0-1 0,0 0 0,-1 0 0,0 0-1,0 0 1,0 0 0,-1-1 0,0 1 0,0-1-1,0 0 1,0 1 0,-1-1 0,0 0 0,-1 0 0,1-11-1,-1 17 39,0-1-1,0 0 0,0 1 1,0-1-1,0 1 0,0-1 1,-1 0-1,1 1 1,0-1-1,0 1 0,-1-1 1,1 0-1,0 1 0,-1-1 1,1 1-1,0-1 0,-1 1 1,1-1-1,-1 1 0,1-1 1,-1 1-1,1 0 1,-1-1-1,1 1 0,-1 0 1,0-1-1,1 1 0,-1 0 1,1 0-1,-1-1 0,0 1 1,1 0-1,-2 0 0,-22 0 1092,21 1-978,-4 0-1,-1 0-1,1 1 1,0 0-1,-1 1 1,1-1-1,0 1 1,1 1-1,-1-1 1,-6 5-1,-8 7 483,-25 24 0,-15 11-82,59-49 222,1-1-471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5.1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78 401 10037,'0'0'13702,"-12"14"-11856,-36 49-403,46-59-1347,0-1 0,0 1 0,0-1 0,0 1 0,1 0 0,-1 0 0,1-1-1,0 1 1,0 0 0,0 0 0,1 0 0,-1 0 0,1 6 0,0-9-88,0 0 1,1 0-1,-1 1 1,0-1-1,0 0 0,1 0 1,-1 0-1,1 0 1,-1 0-1,1 0 1,-1 0-1,1 0 1,0 0-1,-1 0 0,1 0 1,0 0-1,0 0 1,0 0-1,0-1 1,0 1-1,0 0 1,0-1-1,0 1 1,0-1-1,0 1 0,0-1 1,0 1-1,0-1 1,0 0-1,0 1 1,1-1-1,-1 0 1,0 0-1,2 0 0,8-1 9,0 0-1,0-1 1,0-1-1,0 0 1,0 0-1,-1-1 0,1 0 1,-1-1-1,0 0 1,-1-1-1,1 0 1,-1 0-1,0-1 1,10-10-1,11-12-250,-1-1-1,37-49 1,-51 59 6,-1-1 0,-1-1 0,0 0-1,-2-1 1,-1 0 0,0-1 0,-2 0 0,-1-1-1,-1 1 1,0-1 0,-2 0 0,1-46 0,-5 69 548,-2 3 373,-4 5-483,1 0-1,-1 0 0,1 0 1,0 1-1,1 0 1,-8 13-1,2-3-18,2-4-6,1 1 0,0 1 0,1 0 1,1-1-1,0 2 0,1-1 0,-4 26 0,5-5 174,0 0 0,4 45 1,1-67-322,-1-2 1,2 1 0,0 0 0,0 0-1,1-1 1,1 0 0,0 0 0,1 0-1,0 0 1,1-1 0,0 0 0,0 0 0,1-1-1,1 0 1,0-1 0,13 12 0,-20-19-66,13 5-675,-14-34-15871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1:05.9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0 10293,'0'0'12293,"0"21"-9683,-1-2-1996,1 28 1410,7 70 1,-5-106-1826,0 0-1,0 1 0,1-1 1,7 17-1,-10-27-202,0-1 0,1 1-1,-1-1 1,0 1-1,1-1 1,-1 1-1,1-1 1,-1 1-1,0-1 1,1 1-1,-1-1 1,1 0-1,-1 1 1,1-1-1,0 0 1,-1 1-1,1-1 1,-1 0 0,1 0-1,0 0 1,-1 1-1,1-1 1,-1 0-1,1 0 1,0 0-1,-1 0 1,1 0-1,0 0 1,-1 0-1,1 0 1,-1 0-1,1-1 1,0 1-1,0 0 1,14-9-132,-14 9 122,22-18-98,-1 0-1,36-41 1,8-5-242,-56 54 272,31-21-140,-40 30 219,0 1 1,-1-1-1,1 1 1,0-1 0,0 1-1,0-1 1,0 1-1,0-1 1,1 1 0,-1 0-1,0 0 1,0-1-1,0 1 1,0 0 0,0 0-1,1 0 1,1 6 29,-2-5-19,4 11 211,0 0 1,-1 0-1,-1 1 0,5 21 0,-6-19 95,2-1-1,0 1 1,10 24 0,-14-38-314,1 0 1,-1-1-1,1 1 1,0-1 0,-1 1-1,1 0 1,-1-1-1,1 1 1,0-1 0,0 0-1,-1 1 1,1-1-1,0 1 1,0-1 0,-1 0-1,1 0 1,0 1-1,0-1 1,0 0 0,-1 0-1,1 0 1,0 0-1,0 0 1,0 0 0,0 0-1,0 0 1,-1 0-1,1-1 1,0 1 0,0 0-1,0-1 1,-1 1-1,1 0 1,0-1 0,-1 1-1,1-1 1,0 1-1,0-1 1,0 0 0,30-23-122,-30 24 119,138-126-617,-139 126 613,1-1 1,-1 0-1,1 0 1,0 1-1,-1-1 1,1 0-1,0 1 1,0-1-1,0 0 1,0 1-1,-1 0 1,1-1-1,0 1 1,0-1-1,0 1 1,0 0-1,0 0 1,0-1-1,0 1 1,0 0-1,0 0 1,0 0-1,0 0 1,0 0-1,0 0 1,0 0-1,0 1 1,0-1-1,0 0 1,0 1-1,0-1 1,0 0-1,1 2 1,1 0 16,-1 0-1,0 0 1,1 1 0,-1-1-1,0 1 1,0 0 0,2 4 0,1 0 66,-1 0 55,0 1 0,0-1 0,0 1 0,-1 0 0,0 0 0,2 13 1,12 27 537,-12-41-651,-1-6-75,-3-1-488,-8 0-7268,-6 0-2152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01.7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1 8020,'0'0'13667,"-1"24"-11474,16 260 3250,3-170-4513,-8-51-92,6 105 0,-15-161-1056,2-8-359,3-13-1192,-2-15-2629,-1-1 0,-1-53 0,-2 71 2927,0-60-9227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3:32.9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46 833 3201,'0'0'0,"-15"-128"-80,5 67 80,5 0 529,5-7-81,0 0-384,0-13-48,0-7-16,-5-7-64,0 0-432,0 7-1473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4:56.3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8580,'0'0'21815,"16"3"-21238,188 28 1165,-195-30-1729,12 0 0,-1 2 1,1 1-1,24 7 0,-41-9-13,0-1-1,1 1 0,-1-1 1,0 1-1,0 1 0,0-1 1,0 0-1,0 1 1,-1 0-1,1 0 0,-1 0 1,1 0-1,-1 1 0,0-1 1,-1 1-1,1-1 1,-1 1-1,1 0 0,-1 0 1,3 9-1,-2 3 1,0-1 0,-2 1 0,0 0 0,0 0 0,-1 0 0,-1 0 0,-1 0 0,-1 0 0,0 0 0,0-1 0,-2 0 0,0 1 0,-1-1 0,0-1 0,-1 1 0,-1-1 0,0-1 0,-18 24 0,17-29 0,1 1 0,-2-1 0,1-1 0,-1 0 0,0 0 0,0 0 0,-1-2 0,-21 10 0,32-15 0,0 0 0,0 0 0,0 0 0,0-1 0,0 1 0,1 0 0,-1 0 0,0 0 0,0 0 0,0 0 0,0 0 0,0 0 0,0 0 0,1 0 0,-1 0 0,0 0 0,0 0 0,0 0 0,0 0 0,0 0 0,0 0 0,1 0 0,-1 0 0,0 0 0,0 0 0,0 0 0,0 0 0,0 0 0,0 0 0,0 1 0,1-1 0,-1 0 0,0 0 0,0 0 0,0 0 0,0 0 0,0 0 0,0 0 0,0 0 0,0 0 0,0 1 0,0-1 0,1 0 0,-1 0 0,0 0 0,0 0 0,0 0 0,0 0 0,0 0 0,0 1 0,0-1 0,0 0 0,0 0 0,0 0 0,0 0 0,0 0 0,0 0 0,0 1 0,0-1 0,0 0 0,0 0 0,0 0 0,-1 0 0,1 0 0,0 0 0,0 1 0,0-1 0,0 0 0,11 2 0,-3-2 0,20 0 0,52-6 0,-71 4 0,1 0 0,-1 0 0,0-1 0,0 0 0,0-1 0,-1 0 0,1 0 0,-1-1 0,10-7 0,48-30-4829,-41 29-3276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4:56.9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8260,'0'0'15900,"4"29"-13589,1 6-1545,2 18 738,18 68 1,-17-89-913,43 143 1318,-51-173-1909,1-1 0,-1 1 0,0-1-1,1 1 1,-1-1 0,1 0 0,0 1-1,-1-1 1,1 1 0,0-1 0,0 0-1,0 0 1,0 0 0,0 0 0,0 1-1,0-1 1,0 0 0,1-1 0,-1 1-1,0 0 1,0 0 0,1 0-1,-1-1 1,3 2 0,2-8-38,33-104-630,-9 19 0,3 22-80,-33 69 753,0-1 0,0 0 0,0 1 0,0-1-1,0 1 1,1-1 0,-1 1 0,0-1 0,0 1 0,0-1 0,1 1 0,-1-1 0,0 1 0,1-1 0,-1 1 0,0-1 0,1 1 0,-1 0 0,1-1 0,-1 1 0,0 0 0,1-1 0,-1 1 0,1 0 0,-1-1 0,1 1 0,-1 0 0,1 0 0,-1 0-1,2-1 1,7 16 394,2 36 280,-10-45-669,4 40 565,-5-36-660,1 0 0,0 0 0,1 1 1,0-1-1,0 0 0,1 0 0,0-1 0,9 18 0,-4-24-5752,-5-3 2575,6 0-6245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4:57.2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8244,'0'0'15292,"10"22"-11696,56 133 702,-54-122-3687,-9-22-507,0-1-1,1 1 1,0 0 0,1-1 0,1 0-1,12 18 1,-18-28-106,0 1 0,0-1 0,0 0 0,0 0 0,0 0 0,1 0 0,-1 1 0,0-1 0,0 0 0,0 0 0,1 0 0,-1 0 0,0 0 0,0 0 0,0 1 0,1-1 0,-1 0 0,0 0 0,0 0 0,1 0 0,-1 0 0,0 0 0,0 0 0,1 0 0,-1 0 0,0 0 0,0 0 0,0 0 0,1 0 0,-1-1 0,0 1-1,0 0 1,1 0 0,-1 0 0,0 0 0,0 0 0,0 0 0,1 0 0,-1-1 0,0 1 0,0 0 0,0 0 0,0 0 0,1-1 0,8-12-558,-1-1-1,12-29 1,-13 27 323,0 1-1,18-27 1,-14 26 51,-6 9 117,-1 0 0,2 0 0,-1 0 0,1 1-1,-1 0 1,2 0 0,8-7 0,-14 13 83,1-1 1,-1 1-1,0 0 0,0-1 1,0 1-1,1 0 0,-1 0 0,0 0 1,1 0-1,-1 0 0,0 0 1,0 0-1,1 0 0,-1 0 0,0 1 1,0-1-1,1 0 0,-1 1 1,0-1-1,0 1 0,0-1 0,0 1 1,0 0-1,0 0 0,0-1 1,0 1-1,0 0 0,0 0 0,0 0 1,0 0-1,0 0 0,0 2 1,23 40 1113,-20-34-802,3 4 140,5 14-80,28 40 0,-39-52-3494,-1-10-1205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4:57.6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207 0 9268,'0'0'15362,"-25"16"-13300,-77 57-845,96-67-1058,0 1 0,0-1 0,0 1 0,0 0 0,1 0-1,1 1 1,-1-1 0,1 1 0,0 0 0,1 0 0,-5 17 0,4-11 143,1-6-132,1-1 0,0 1 1,0 0-1,1 0 0,-1 14 1,2-22-173,0 1 1,0 0-1,1-1 0,-1 1 1,0-1-1,0 1 1,1 0-1,-1-1 1,0 1-1,1-1 1,-1 1-1,1-1 1,-1 1-1,1-1 1,-1 0-1,1 1 1,-1-1-1,1 1 1,-1-1-1,1 0 1,-1 0-1,1 1 0,0-1 1,-1 0-1,1 0 1,-1 0-1,1 1 1,0-1-1,-1 0 1,1 0-1,0 0 1,-1 0-1,1 0 1,0 0-1,-1-1 1,2 1-1,26-6-155,-19 2 120,0 0 0,0-2 0,0 1 0,-1-1 0,0 0 0,14-14 0,44-52-588,-25 25-188,-34 39 660,12-10-71,-18 17 225,0 1 0,-1 0-1,1 0 1,0 0-1,0-1 1,-1 1-1,1 0 1,0 0-1,-1 0 1,1 0 0,0 0-1,0 0 1,-1 0-1,1 1 1,0-1-1,-1 0 1,1 0-1,0 0 1,-1 1 0,1-1-1,0 0 1,-1 1-1,1-1 1,0 1-1,-1-1 1,1 1-1,-1-1 1,1 1 0,-1-1-1,1 1 1,-1-1-1,1 1 1,-1 0-1,1 0 1,18 28 1214,29 61 1,-17-27-435,-26-59-994,1-26-3936,0-13-1390,3-16-1549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4:58.0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1 13446,'0'0'3175,"0"25"1464,0 3-3562,-1 24 1462,2-1 1,15 102-1,-10-130-2196,3 19 186,1-1 0,3-1 1,19 43-1,-32-82-538,0-1 0,0 0 0,0 0 0,0 1 0,1-1-1,-1 0 1,0 1 0,0-1 0,0 0 0,0 0 0,1 0 0,-1 1 0,0-1 0,0 0 0,1 0 0,-1 0 0,0 1 0,0-1 0,1 0 0,-1 0 0,0 0 0,1 0-1,-1 0 1,0 0 0,1 0 0,-1 0 0,0 0 0,0 0 0,1 0 0,-1 0 0,0 0 0,1 0 0,-1 0 0,1 0 0,10-9-732,8-17-754,-18 25 1388,1-3 27,6-8-117,0 0 1,17-19 0,-23 29 184,1-1 1,-1 1-1,1-1 1,0 1-1,0 0 1,0 0-1,0 0 1,0 0-1,0 1 1,1 0-1,-1-1 1,0 1-1,1 0 1,-1 0 0,1 1-1,5-1 1,-6 1 39,-1 1 0,0 0 0,1 0 0,-1 0 0,0 1 0,1-1 0,-1 0 0,0 1 0,0-1 0,0 1 0,0 0 0,0 0 0,-1 0 0,1 0 0,0 0 0,-1 0 0,0 0 0,1 0 0,-1 0 0,0 1 0,0-1 0,1 5 0,4 7 303,-1 1 1,5 21-1,-8-19-156,0 1 1,-1 30 0,-1-45-162,0-1 1,-1 0 0,0-1 0,1 1 0,-1 0 0,0 0 0,0-1 0,0 1-1,-1 0 1,1-1 0,0 0 0,0 1 0,-1-1 0,1 0 0,-1 1 0,0-1 0,1 0 0,-1 0 0,0 0-1,1 0 1,-1-1 0,0 1 0,0 0 0,-3 0 0,-50 13 216,51-13-217,-7 1-21,-1-1-1,1 0 1,-16-2-1,9 1-114,16-1 79,0 1 0,0-1 1,0 1-1,1-1 0,-1 1 0,0-1 0,1 0 1,-1 0-1,0 0 0,1 0 0,-1 0 0,1 0 1,0 0-1,-1-1 0,1 1 0,0 0 0,0-1 0,0 1 1,0-1-1,0 1 0,0-1 0,0 0 0,0 1 1,1-1-1,-1 0 0,1 0 0,-1 1 0,1-1 1,-1-3-1,-1-7-707,1 0 1,-1 0 0,2-15-1,-1 3-1397,1 3-1378,0 0-1,4-20 1,13-20-8782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4:58.4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9204,'0'0'7324,"0"24"-3950,0 17-2279,10 285 7810,-7-298-8517,12 68 426,-13-86-794,1 0 1,0 0 0,1-1 0,0 0 0,0 1 0,1-2-1,7 12 1,-12-20-28,0 0 0,0 1 0,1-1 0,-1 0 0,0 0 0,0 1 0,0-1 0,1 0 0,-1 0 0,0 0 0,0 1 0,1-1 0,-1 0 0,0 0 0,0 0 0,1 0 0,-1 0 0,0 1 0,0-1 0,1 0 0,-1 0 0,0 0 0,1 0 0,-1 0 0,0 0 0,1 0 0,-1 0 0,0 0 0,0 0 0,1 0 0,-1 0 0,0 0 0,1-1 0,-1 1 0,0 0 0,0 0 0,1 0 0,-1 0 0,0 0 0,0-1 0,1 1 0,-1 0 0,0 0 0,0 0 0,0-1 0,1 1 0,-1 0 0,0 0 0,0-1 0,0 1 0,0 0 0,1 0 0,-1-1 0,0 1 0,8-20-440,-6 15 298,10-22-240,2 0 0,1 1 0,26-35 0,-40 60 380,-1 0 0,1 0 0,0 0 0,-1 0 0,1 0-1,0 1 1,-1-1 0,1 0 0,0 0 0,0 1 0,0-1 0,0 0-1,0 1 1,-1-1 0,1 1 0,0-1 0,0 1 0,0-1 0,1 1 0,-1 0-1,0 0 1,0 0 0,0-1 0,0 1 0,0 0 0,0 0 0,0 0 0,2 1-1,-1 0 34,0 0-1,0 0 0,-1 0 0,1 1 1,0-1-1,-1 0 0,1 1 0,-1-1 0,0 1 1,1 0-1,-1 0 0,0-1 0,2 5 1,3 7 295,-1 0 0,0 0 0,5 20 0,-6-10-138,-4-17-217,1 1 1,0-1-1,0 0 1,1 0-1,-1 0 0,1 0 1,1 0-1,-1 0 0,1 0 1,7 10-1,-8-15-518,0 0 0,0 0 0,0 0-1,0 0 1,0-1 0,0 1 0,0 0 0,0-1 0,1 0 0,-1 1 0,0-1-1,0 0 1,1 0 0,-1 0 0,0-1 0,4 0 0,23-4-7944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4:58.8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77 0 1921,'0'0'18280,"-10"21"-15188,-32 65-504,38-77-2296,0-1 0,1 0 0,0 1 0,0 0 0,1 0 1,0 0-1,1 0 0,0 0 0,0 0 0,1 14 0,0-5-95,0-17-206,0 0 0,0 0 1,1 0-1,-1 0 0,0 0 1,0 0-1,1 0 0,-1 0 1,0 0-1,1 0 0,-1 0 0,1 0 1,-1 0-1,1 0 0,0 0 1,-1-1-1,1 1 0,0 0 1,-1 0-1,1-1 0,0 1 1,0-1-1,0 1 0,0 0 1,0-1-1,0 0 0,0 1 1,0-1-1,0 0 0,0 1 0,0-1 1,0 0-1,0 0 0,0 0 1,0 0-1,0 0 0,0 0 1,0 0-1,0 0 0,0 0 1,0 0-1,2-1 0,1 0-75,0 0 1,1 0-1,-1 0 0,0-1 0,0 1 1,0-1-1,0 0 0,0 0 0,6-5 1,15-17-744,45-56 1,-62 69 571,4-5-148,-11 14 373,0-1-1,0 1 1,1 0 0,-1 0 0,1-1 0,0 1 0,-1 0 0,1 1 0,0-1 0,0 0 0,0 0-1,0 1 1,0-1 0,1 1 0,-1 0 0,5-2 0,-6 3 579,0 8-192,0 1-1,0-1 1,1 0-1,0 1 0,1-1 1,-1 0-1,2 0 1,-1 0-1,1-1 0,0 1 1,8 10-1,-11-17-564,-26-4-20436,10-14 11685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4:59.0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0 9973,'0'0'15895,"-5"109"-15111,5-75-608,0-14-176,0 0-432,15-6-2081,0-14-2001,0 0-3074,5-27-4193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4:59.4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8564,'136'48'4162,"-136"-28"336,10 14-544,0 0-1713,0 7-641,5-1-1039,-5 1-513,0-1-48,-5 8-1521,-5-8-2865,0-6-8036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02.2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8 6515,'0'0'3532,"24"-1"-859,166-5 1551,-162 6-3611,-8-1-207,1 2 0,26 3-1,-42-4-261,1 2 0,0-1 0,-1 1 0,1-1 0,-1 2 0,0-1 0,1 0 1,-1 1-1,0 0 0,0 0 0,-1 1 0,8 6 0,-10-7 138,1 1-1,-1-1 1,0 1 0,0 0 0,0 0-1,0 0 1,-1 0 0,0 0 0,0 0-1,0 0 1,0 0 0,-1 1 0,1-1-1,-1 0 1,-1 9 0,1-7 45,0 1 0,-1-1 0,0 1-1,-1-1 1,1 0 0,-1 1 0,0-1 0,-1 0 0,-4 9 0,-14 12 166,-1-1 1,-1-1-1,-38 32 1,51-49-475,8-7-67,6-1-281,24-1 23,46 2 154,-67 0 152,-1-1-1,1 1 1,-1 1 0,0-1-1,1 1 1,-1 0 0,0 1 0,0-1-1,6 5 1,-2-1-4,-5-3 7,0 0-1,0 0 1,0 1 0,0-1 0,0 1-1,-1 0 1,1 1 0,-1-1 0,0 1-1,-1-1 1,1 1 0,-1 1 0,0-1-1,0 0 1,-1 1 0,5 11 0,-5-8 63,-1 1-1,1 0 1,-2 0 0,1 0 0,-1 0 0,-1 0 0,0 0 0,0 0 0,-1-1 0,0 1 0,-1 0 0,0-1 0,-1 1 0,1-1 0,-2 0 0,1-1 0,-2 1 0,1-1 0,-1 1 0,0-2 0,0 1-1,-1-1 1,0 0 0,-10 7 0,13-11-125,0 0-1,-1-1 0,1 0 1,-1 0-1,1 0 0,-1-1 1,0 1-1,1-1 0,-1 0 1,-6 0-1,-29 1-4964,40-2 4831,-1 0 1,1 0-1,0 0 0,0 0 0,-1 0 0,1 0 0,0 0 0,0 0 0,-1 0 0,1 0 0,0-1 0,0 1 0,-1 0 0,1 0 0,0 0 1,0 0-1,0 0 0,-1-1 0,1 1 0,0 0 0,0 0 0,0 0 0,0-1 0,-1 1 0,1 0 0,0 0 0,0-1 0,0 1 1,0 0-1,0 0 0,0-1 0,0 1 0,0 0 0,0 0 0,0-1 0,0 1 0,0 0 0,0 0 0,0-1 0,0 1 0,0 0 0,0 0 1,0-1-1,0 1 0,0 0 0,0 0 0,0-1 0,0 1 0,1 0 0,-1-1 0,0-22-6482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4:59.7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8228,'0'0'13187,"4"21"-10274,-1-1-2310,35 141 3383,-33-145-3836,-1 0 0,2 23 1,-5-36-148,-1-2-44,0-1 1,-1 1-1,1-1 1,0 1-1,1-1 1,-1 1-1,0-1 1,0 1-1,0-1 1,0 1 0,0-1-1,0 1 1,1-1-1,-1 1 1,0-1-1,0 1 1,1-1-1,-1 0 1,0 1-1,1-1 1,-1 1-1,0-1 1,1 0-1,-1 1 1,0-1-1,1 0 1,-1 0-1,1 1 1,-1-1-1,1 0 1,-1 0-1,1 1 1,-1-1 0,1 0-1,0 0 1,16-11-1772,14-30-258,-30 39 2124,4-7-69,1 1-143,-1 0-1,1 0 1,0 0-1,13-13 1,-17 20 181,-1 0 0,0-1 0,1 1 0,-1 0 0,1 0 0,-1 0 0,1 0 0,0 1 0,-1-1 0,1 0 0,0 1 0,0-1 0,-1 1 0,1 0 0,0-1 0,0 1 0,0 0 0,0 0 0,-1 0 0,1 0 0,0 0 0,0 1 0,0-1 0,0 1 0,-1-1 0,1 1 1,0-1-1,-1 1 0,1 0 0,0 0 0,-1 0 0,1 0 0,2 3 0,7 6 706,-1 1 1,0 0 0,10 15 0,-13-15-465,1-1 0,0 0 0,1-1 0,0 0-1,16 13 1,-22-20-462,0 0-1,0-1 1,1 0-1,-1 1 0,0-1 1,1-1-1,-1 1 0,0 0 1,1-1-1,-1 0 1,1 1-1,-1-1 0,1-1 1,-1 1-1,0 0 1,1-1-1,-1 0 0,1 0 1,-1 0-1,0 0 0,6-3 1,5-4-1905,0 1 0,0-2 0,16-13 0,-19 13 664,40-30-5384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0.1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216 0 5907,'0'0'14654,"-24"8"-11588,-6 2-1982,-42 20 1,66-27-908,1 0-1,0 1 1,0-1 0,0 1 0,1 1 0,-1-1-1,1 1 1,0-1 0,0 1 0,0 0 0,1 1 0,0-1-1,0 1 1,0-1 0,-2 9 0,0-2 174,2-5-168,0 0 0,0 1 0,1-1 0,0 1-1,1-1 1,0 1 0,0-1 0,0 16 0,1-23-188,1 1 1,-1-1-1,0 1 0,1-1 1,-1 1-1,0-1 0,1 1 1,-1-1-1,1 0 0,-1 1 1,0-1-1,1 1 0,-1-1 1,1 0-1,-1 1 0,1-1 1,0 0-1,-1 0 0,1 1 1,-1-1-1,1 0 0,-1 0 1,1 0-1,0 0 0,-1 0 1,1 0-1,-1 0 0,1 0 1,1 0-1,25 0-219,-19-1 113,0 1-68,0-1-1,-1 0 1,1-1-1,0 0 1,-1 0-1,13-6 1,-10 4-57,0 0 1,0 1-1,13-2 1,-21 5 227,0 0 0,0 0 1,-1 0-1,1 0 0,0 1 0,0-1 0,0 1 1,0-1-1,-1 1 0,1 0 0,0 0 1,-1 0-1,1 0 0,0 0 0,-1 0 1,1 0-1,-1 0 0,0 1 0,1-1 0,-1 0 1,0 1-1,0-1 0,0 1 0,0 0 1,0-1-1,1 3 0,3 7 76,0 0 0,7 22-1,-11-30-42,21 84 1351,-4 1 0,12 143 0,-29-216-1283,3 18 23,-1-1 0,-2 1 0,-1-1-1,-6 51 1,5-79-128,0 0 0,-1 0 0,1 0-1,-1-1 1,1 1 0,-1 0 0,0-1 0,-1 1 0,1-1-1,-1 0 1,1 0 0,-1 0 0,0 0 0,0 0 0,0 0-1,-1-1 1,1 0 0,-1 1 0,1-1 0,-1-1 0,-4 3 0,1-2-42,0 0 0,1 0 0,-1 0 0,0-1 0,0 0 0,0 0 0,0-1 0,0 0 0,0 0 0,-1-1 0,-6-2 0,10 2-70,0 0 0,1 0 0,-1-1 0,1 1 0,0-1 0,-1 0 1,1 0-1,0 0 0,0-1 0,0 1 0,1-1 0,-1 1 0,0-1 0,1 0 0,0 0 0,0 0 0,0 0 1,0-1-1,0 1 0,1 0 0,-1-1 0,1 0 0,0 1 0,-1-6 0,-2-11-1214,1 0 0,0 1 0,2-31 0,0 37 434,3-91-6422,10-5-3236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0.5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96 278 10869,'0'0'11701,"30"136"-9091,-25-109-610,5-7-1135,-10-6-769,0-8-96,0-33-16216</inkml:trace>
  <inkml:trace contextRef="#ctx0" brushRef="#br0" timeOffset="1">0 0 10965,'0'0'13286,"50"21"-13286,-20-8-768,1 1-3282,-1-1-6051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0.9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62 68 13478,'0'0'3066,"-9"26"1842,-26 87-1482,30-96-3012,1 1-1,1-1 0,0 1 1,1-1-1,1 1 1,2 23-1,-1-8-194,1-32-225,-1 0 0,0 1 0,0-1 0,1 0 0,-1 1 0,0-1 0,1 0 0,-1 0 0,1 1-1,0-1 1,-1 0 0,1 0 0,0 0 0,0 0 0,0 1 0,0-1 0,0-1 0,0 1-1,0 0 1,0 0 0,0 0 0,0 0 0,0-1 0,1 1 0,-1-1 0,0 1 0,0-1 0,1 1-1,-1-1 1,0 0 0,1 1 0,-1-1 0,3 0 0,-1 0-38,1 0 0,-1 0 1,1 0-1,-1 0 0,1-1 0,-1 1 0,0-1 1,1 0-1,-1 0 0,0 0 0,0 0 0,1-1 1,-1 1-1,4-4 0,1-2-59,0 0 0,-1-1 0,1-1 0,-2 1 1,1-1-1,-1 0 0,8-17 0,1-4-374,14-43 0,-1-32-485,-11 36 462,-16 64 496,4-30 83,-5 34 567,0 5 616,0-3-1224,0 74 2613,16 131 1,20-3-2321,25 162 465,-46-246-582,-2 132 0,-17-233-214,3-17 0,0 0 0,0 0 0,0-1 0,0 1 0,-1-1 0,1 1 0,0-1 0,-1 1 0,1-1 0,0 0 0,-1 0 0,1 1 0,-1-1 0,1 0 0,0 0 0,-1-1 0,1 1 0,0 0 0,-1 0 0,1-1 0,0 1 0,-1-1 0,1 1 0,-2-1 0,-1-1 0,0 0 0,0 0 0,0-1 0,0 1 0,0-1 0,-4-4 0,1 1 0,1-1 0,0 0 0,1-1 0,0 1 0,0-1 0,0 0 0,1-1 0,1 1 0,-1-1 0,1 1 0,1-1 0,0 0 0,-2-12 0,1-11 0,1 0 0,3-47 0,-1 69 0,1-6-44,1 0 1,1 0-1,0 0 0,1 0 0,0 1 1,2-1-1,0 1 0,15-27 1,4 0-570,51-61 0,-3 4-753,-53 65-3373,-4 0-4377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3.7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0 313 5683,'0'0'13395,"14"-24"-12587,8-12-555,57-91 460,-73 117-314,23-38 117,-27 45-65,-1 0 0,0 0 0,0 0 0,0 1 0,-1-1 1,1 0-1,-1 0 0,1-1 0,-1 1 0,0 0 0,0 0 0,0 0 0,-1 0 0,1 0 0,-2-5 0,1 7-404,0 0-1,1 0 1,-1 0 0,0 0-1,0 0 1,0 0 0,0 0 0,0 0-1,0 0 1,0 1 0,-1-1-1,1 0 1,0 1 0,0-1-1,-1 1 1,1-1 0,0 1-1,0 0 1,-1 0 0,1-1 0,0 1-1,-1 0 1,1 0 0,-1 0-1,-1 1 1,0-1-28,-1 0 0,1 0 1,0 1-1,-1 0 0,1-1 0,0 1 0,0 0 1,-1 1-1,-3 1 0,1 2-25,0 0-1,1 0 1,0 0 0,0 0-1,1 1 1,0 0 0,0 0-1,0 0 1,0 0 0,1 1-1,0-1 1,0 1 0,1 0-1,-2 8 1,0 4 21,0 0-1,1 1 1,1-1 0,1 21 0,1-37-16,0 0 0,1 0 1,-1 0-1,0 0 0,1 0 1,0 0-1,0 0 0,0-1 1,0 1-1,0 0 0,0 0 1,1-1-1,-1 1 0,1-1 1,0 1-1,0-1 0,2 3 1,0-2-5,0 0-1,1 0 1,-1 0 0,0 0 0,1-1 0,0 0-1,-1 0 1,1 0 0,7 1 0,9 1-19,0 0-1,0-2 1,40-1 0,-49-1 22,94 0-134,-105 0-248,-1-15-4587,0 3-431,0-2-3234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4.3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 0 3858,'0'0'9343,"-2"25"-6131,-11 341 5957,12-320-8218,0-19-302,4 42 0,-3-68-650,0-1 0,0 1 0,0 0 0,0-1 0,0 1 0,0-1 1,0 1-1,0 0 0,1-1 0,-1 1 0,0-1 0,0 1 0,0 0 0,1-1 0,-1 1 0,0-1 0,1 1 0,-1-1 0,0 1 0,1-1 0,-1 0 0,1 1 0,-1-1 0,2 1 0,-2-1-5,1-1 0,-1 1 0,1-1 0,0 1 0,-1-1 0,1 1 0,-1-1 0,0 0 1,1 1-1,-1-1 0,1 0 0,-1 1 0,0-1 0,0 0 0,1 1 0,-1-1 0,0 0 0,0 0 0,0 1 1,0-1-1,0-1 0,5-20 32,-3 6 52,2 1 1,0-1-1,7-17 0,-9 29-86,-1 0-1,1 0 0,1 1 0,-1-1 0,0 0 0,1 1 1,0-1-1,0 1 0,0 0 0,0 0 0,0 0 0,1 0 0,-1 1 1,1-1-1,0 1 0,7-3 0,17-8-616,-1 0 1,33-23-1,-7 4-3706,-12 9-1139,-5-9-1709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4.5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6819,'0'0'11461,"0"115"-7795,0-41 16,0-13-1521,0 7-977,0-7-383,0-14-609,5-6-176,5-14-16,1-6-881,-1-15-1456,0-6-3057,5 0-2482,5-6-5618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4.8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156 1 8260,'0'0'19169,"-18"23"-18222,-56 75-203,63-83-510,0 0 0,2 1-1,-10 21 1,16-29-171,1-1 0,-1 1 0,2 0 0,-1 0-1,1 0 1,0 0 0,0 11 0,1-18-69,0 0-1,0 1 1,0-1 0,0 0 0,1 1-1,-1-1 1,0 0 0,1 0-1,-1 1 1,1-1 0,-1 0 0,1 0-1,0 0 1,-1 1 0,1-1-1,0 0 1,0 0 0,0 0-1,0 0 1,0 0 0,0-1 0,0 1-1,0 0 1,1 1 0,1-1-27,0 0 0,0 0 1,0 0-1,0 0 0,0-1 1,0 1-1,1-1 0,-1 0 0,0 0 1,4 0-1,0-1-89,1 0-1,-1 0 1,0 0-1,0-1 0,0 0 1,0-1-1,0 1 1,-1-1-1,8-5 1,-3-1-62,0-1-1,-2 0 1,1 0 0,-1-1 0,0 0-1,-1-1 1,-1 0 0,10-19 0,26-39-581,-42 69 896,-1 28 537,1 0 0,2 0 0,1 1 0,14 51 0,-17-77-783,-1 1 0,1-1-1,0 0 1,0 0 0,0 0-1,1 1 1,-1-1 0,0 0-1,1-1 1,-1 1 0,1 0-1,0 0 1,0-1 0,-1 1-1,1-1 1,0 1 0,0-1 0,0 0-1,1 0 1,-1 0 0,3 1-1,-2-1-492,-1-1-1,1 0 1,-1 0-1,1 0 1,0 0-1,-1 0 0,1 0 1,0 0-1,-1-1 1,1 0-1,-1 1 1,1-1-1,-1 0 1,1 0-1,-1 0 1,1-1-1,-1 1 1,0-1-1,0 1 1,3-3-1,32-32-9137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5.2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161 0 3025,'0'0'22805,"-22"20"-21262,-68 68-618,85-82-901,0-1 0,1 1 0,0-1 0,0 1-1,0 1 1,0-1 0,1 0 0,0 1 0,1 0 0,-1-1-1,1 1 1,1 0 0,-1 0 0,1 1 0,0-1 0,1 0 0,0 0-1,0 0 1,0 0 0,1 1 0,3 10 0,-4-12-50,1-3 7,0 0 0,0-1 0,0 1 0,0 0 0,0-1 0,1 1 0,-1-1 0,1 1 0,0-1 0,0 0 0,-1 1 0,2-1 0,-1 0 0,0 0 0,0-1 0,0 1 0,1 0 0,-1-1 0,1 1 0,0-1 0,-1 0 0,1 0 0,0 0 0,-1 0 0,5 0 0,11 4-185,0-2 0,36 3 0,-30-4 6,-13-1 142,23 6-8,-34-7 75,1 0 1,0 0-1,0 1 1,-1-1-1,1 1 1,0-1-1,-1 1 1,1-1 0,0 1-1,-1-1 1,1 1-1,-1-1 1,1 1-1,-1 0 1,1-1-1,-1 1 1,0 0 0,1 0-1,-1-1 1,0 1-1,1 0 1,-1 0-1,0-1 1,0 1 0,0 0-1,0 0 1,0 0-1,0 0 1,0-1-1,0 1 1,0 0-1,0 0 1,0 0 0,0-1-1,-1 1 1,1 0-1,0 0 1,0-1-1,-1 1 1,1 0-1,-1-1 1,1 1 0,-1 0-1,1-1 1,-1 1-1,1 0 1,-1-1-1,1 1 1,-1-1 0,-1 1-1,-5 4-52,0-1 0,0 0 0,0 0 1,0-1-1,-1 0 0,1 0 0,-1-1 0,0 0 0,0 0 0,0-1 0,0 0 0,0 0 0,0-1 0,-8-1 1,15 1-133,0 0 0,0-1 0,1 1 0,-1 0 0,0-1 1,0 1-1,0-1 0,1 1 0,-1-1 0,0 1 0,1-1 1,-1 1-1,0-1 0,1 0 0,-1 1 0,1-1 0,-1 0 1,1 0-1,-1 1 0,1-1 0,0 0 0,-1 0 0,1 0 1,0 0-1,0 1 0,-1-1 0,1 0 0,0 0 0,0 0 1,0 0-1,0 0 0,0-1 0,0-42-4799,1 27 2356,-1-48-5438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5.5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0 9412,'0'0'3346,"0"19"-161,0 361 9433,0-214-10258,0-166-2361,-1 1-1,1-1 1,0 1 0,0-1-1,0 1 1,0-1 0,0 1 0,0 0-1,0-1 1,0 1 0,0-1 0,0 1-1,0-1 1,0 1 0,0-1 0,0 1-1,0 0 1,1-1 0,-1 1 0,0-1-1,0 1 1,1-1 0,-1 1-1,0-1 1,1 0 0,-1 1 0,0-1-1,1 1 1,-1-1 0,1 0 0,-1 1-1,1-1 1,-1 0 0,1 1 0,-1-1-1,1 0 1,-1 0 0,1 0-1,0 1 1,0-2-20,0 0-1,1 1 0,-1-1 0,0 0 1,0 0-1,0 0 0,1 0 1,-1 0-1,0 0 0,0 0 1,-1 0-1,1 0 0,0-1 1,0 1-1,1-2 0,8-17-235,45-72-761,-47 80 709,0 0 1,1 1-1,1 0 1,0 1-1,16-13 1,-25 22 284,0 0 0,1-1 1,-1 1-1,1 0 0,-1 0 1,1 1-1,-1-1 0,1 0 1,-1 0-1,1 1 0,0-1 1,-1 1-1,1-1 1,0 1-1,-1 0 0,1 0 1,0 0-1,0 0 0,-1 0 1,1 0-1,0 0 0,0 0 1,-1 1-1,1-1 0,0 1 1,-1-1-1,1 1 1,-1 0-1,1 0 0,-1 0 1,1 0-1,-1 0 0,1 0 1,-1 0-1,0 0 0,3 3 1,2 3 168,-1 1 0,0 1 1,0-1-1,-1 1 0,6 14 1,-1-3 379,2 2 72,-4-8-462,0 0-1,-1 0 1,0 0 0,-1 1-1,0 0 1,-1 0 0,-1 0 0,2 24-1,-5-23-1962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02.4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9620,'0'0'11350,"112"0"-11222,-88 0-128,1 0-2049,-11 0-3506,1 0-5586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5.9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106 0 10837,'0'0'11840,"-3"22"-10338,-40 316 2647,-3 151-1173,33 0-4320,13-556-8514,0-1 3554,0-31-6598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6.3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62 3506,'0'0'18120,"120"0"-17944,-64 0-176,4-7-1393,-5-13-3809,-5-14-6115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6.7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10277,'0'0'10162,"0"19"-8916,4 60-374,-4-76-846,1-1 1,-1 1-1,1-1 1,0 0-1,0 1 1,0-1-1,0 0 1,1 0-1,-1 1 1,0-1-1,1 0 0,0 0 1,-1-1-1,1 1 1,0 0-1,0 0 1,0-1-1,0 1 1,1-1-1,-1 0 1,0 0-1,0 0 0,1 0 1,-1 0-1,1 0 1,-1 0-1,1-1 1,4 1-1,0 1-6,-2-1-40,0 1 0,0-1 0,0 0 0,0-1 1,1 1-1,-1-1 0,0 0 0,0 0 0,0-1 0,0 0 0,0 1 0,7-3 0,-5 0-68,-1-1-1,1 1 0,-1-1 0,0 0 1,0-1-1,0 0 0,8-8 1,31-27-257,-45 40 382,1 0 0,-1 0 0,0 0 0,1 0-1,-1 0 1,0 0 0,1 0 0,-1 0-1,0 0 1,0 1 0,1-1 0,-1 0-1,0 0 1,0 0 0,1 0 0,-1 1 0,0-1-1,0 0 1,1 0 0,-1 1 0,0-1-1,0 0 1,0 0 0,0 1 0,1-1-1,-1 0 1,0 1 0,0-1 0,0 0 0,0 1-1,0-1 1,0 0 0,0 0 0,0 1-1,0-1 1,0 0 0,0 1 0,0-1 0,0 1-1,3 22 450,-1-14 4,-2-5-847,2 8 1267,1 0-1,0-1 1,6 16 0,-9-26-1047,1 1 1,0 0 0,0-1 0,-1 0-1,1 1 1,0-1 0,0 1 0,1-1-1,-1 0 1,0 0 0,0 1-1,0-1 1,1 0 0,2 1 0,-3-2-267,0 0 1,0 1-1,0-1 0,0 0 1,0 0-1,0 0 1,0-1-1,0 1 1,0 0-1,0 0 0,0 0 1,-1-1-1,1 1 1,0 0-1,0-1 1,0 1-1,0-1 1,0 1-1,0-1 0,0 0 1,-1 1-1,1-1 1,0 0-1,-1 1 1,1-1-1,0 0 1,0-1-1,17-22-9719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7.1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9284,'0'0'16675,"0"22"-15208,5 66-856,-6-86-616,1 1 1,0-1 0,1 0-1,-1 0 1,0 1 0,1-1-1,-1 0 1,1 1 0,-1-1-1,1 0 1,0 0 0,0 0-1,0 0 1,0 0-1,1 0 1,-1 0 0,0 0-1,1 0 1,0-1 0,-1 1-1,1-1 1,0 1 0,0-1-1,0 1 1,-1-1-1,4 1 1,-1-1-266,0 0 0,0 0 0,1-1 0,-1 0 0,0 0 0,1 0 0,-1 0 0,0-1 0,7-1 0,0 1-591,-3-1 434,1 0 0,-1 0 0,0-1 0,10-4 0,-11 4 344,0 0 0,0 1-1,0-1 1,0 2 0,0-1-1,1 1 1,6-1 0,-11 3 157,-1 0-1,0 0 1,0 0 0,0 0 0,0 0 0,0 0 0,0 1 0,0-1 0,0 1 0,0-1 0,-1 1 0,1 0 0,-1 0 0,1 0 0,-1 0 0,0 0 0,1 0 0,0 3 0,24 49 2771,-22-46-2424,-2-2-777,3 5 2136,-3-10-3726,0-7-4506,3-12-140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7.5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12102,'0'0'5301,"0"22"-2015,0 401 5398,0-367-8705,7-60-593,17-33 350,29-56-1,19-31 477,28-13-539,-26 52-6114,-69 80 3792</inkml:trace>
  <inkml:trace contextRef="#ctx0" brushRef="#br0" timeOffset="1">161 272 8116,'0'0'17480,"75"81"-17288,-60-81-192,-5 0-352,5 0-2786,0 0-2592,5 0-3122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8.0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55 8004,'0'0'13766,"165"20"-12037,-120-20-769,-5 0-368,-5 14-511,1-14-81,-16 0-721,-10 0-2336,-5 0-2898,-5-14-4882</inkml:trace>
  <inkml:trace contextRef="#ctx0" brushRef="#br0" timeOffset="1">181 1 8836,'0'0'9781,"0"156"-4739,0-102-1953,0-7-1200,10-6-1105,0-7-591,-5 0-193,0 0 0,-5-14-353,5 0-1359,-5-13-2002,5-21-12341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8.4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14263,'0'0'12101,"70"33"-11925,-40-26-176,-5 7-80,0-1-2113,-10-6-2433,-5 7-3506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8.8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28 1297,'0'0'15863,"-2"14"-13321,-1 7-1756,1-6-9,0 1 0,1 26-1,2-40-766,0 0 0,0 0-1,0 1 1,0-1 0,1 0-1,-1 0 1,1-1 0,-1 1-1,1 0 1,0 0 0,0-1 0,-1 1-1,1-1 1,0 0 0,1 1-1,3 1 1,8 7 12,7 11 27,-15-15-28,0 1 0,1-1 0,0 0-1,7 5 1,-12-10-26,0 0-1,0 0 1,1 0-1,-1 0 1,0 0 0,0 0-1,1 0 1,-1-1 0,0 1-1,1-1 1,-1 0-1,0 0 1,1 0 0,-1 0-1,1 0 1,-1 0 0,0-1-1,1 1 1,3-2 0,1-1 0,-1-1 1,0 0 0,0 0 0,0 0 0,0 0 0,-1-1 0,0 0 0,0 0 0,0-1-1,-1 1 1,5-9 0,9-13-87,15-32-1,-26 44-12,2 0 21,-6 10 74,0 0 0,0 0 1,0-1-1,-1 1 0,0-1 0,0 0 0,0 1 0,1-11 1,-3 13 317,-15 7 3078,-13 11-2487,21-11-393,-42 36 1988,48-36-2255,1-3-555,-1 0 0,1-1-1,0 1 1,0 0 0,0 0 0,0-1 0,0 1 0,0 0 0,0 0-1,1 0 1,-1-1 0,0 1 0,0 0 0,1 0 0,-1-1-1,0 1 1,1 0 0,-1-1 0,0 1 0,1 0 0,-1-1-1,1 1 1,-1-1 0,1 1 0,0-1 0,-1 1 0,1-1 0,-1 1-1,1-1 1,1 1 0,-1-1-95,1 0-1,0-1 1,-1 1 0,1 0-1,0-1 1,-1 1 0,1-1-1,-1 1 1,1-1 0,-1 0-1,1 0 1,-1 0-1,1 0 1,-1 0 0,3-2-1,31-32-4967,8-6-2113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5:09.2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1 3169,'0'0'10805,"0"27"-6005,0-3-3778,-4 180 7109,3-169-6581,1-34-1312,8-14-294,50-37 174,36-34-177,-92 82 43,0 0 1,0 0 0,1 0-1,-1 0 1,0 0 0,1 0-1,-1 1 1,1-1 0,0 1-1,-1 0 1,7-2 0,-7 5 51,0-1 1,0 1 0,-1 0 0,1 0-1,0 0 1,0 1 0,-1-1 0,2 4-1,0-1 44,4 6 170,-7-9-200,1-1 0,0 1 1,-1-1-1,1 1 0,0-1 0,0 1 1,0-1-1,0 1 0,0-1 1,0 0-1,1 0 0,-1 1 0,0-1 1,0 0-1,3 1 0,-3-2 238,9 0-3575,6 0-3409,8 0-4122</inkml:trace>
  <inkml:trace contextRef="#ctx0" brushRef="#br0" timeOffset="1">678 211 19769,'0'0'12198,"-30"-109"-16136,20 89-5859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0.3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 74 1361,'0'0'15500,"0"-6"-13712,0-17 10438,0 22-12231,0 1 0,0 0-1,0 0 1,0 0-1,0 0 1,0-1 0,0 1-1,0 0 1,1 0 0,-1 0-1,0 0 1,0 0-1,0-1 1,0 1 0,0 0-1,0 0 1,0 0-1,0 0 1,0 0 0,0 0-1,1 0 1,-1-1-1,0 1 1,0 0 0,0 0-1,0 0 1,0 0-1,1 0 1,-1 0 0,0 0-1,0 0 1,0 0-1,0 0 1,0 0 0,1 0-1,-1 0 1,0 0-1,0 0 1,0 0 0,0 0-1,1 0 1,-1 0 0,0 0-1,0 0 1,0 0-1,0 0 1,0 0 0,1 0-1,-1 0 1,0 0-1,0 0 1,0 0 0,0 1-1,0-1 1,0 0-1,1 0 1,-1 0 0,0 0-1,0 0 1,0 0-1,0 1 1,0-1 0,0 0-1,16 15-152,-12-10 210,-1-1 1,1 1-1,-1 0 1,0 0-1,0 0 1,4 10-1,-6-10-220,2 6 1277,-1-28-94,-2 14-2334,0 7 1725,0-2 387,0-14-953,-1 11 135,1 1 1,0-1-1,0 1 1,1-1 0,-1 1-1,0-1 1,0 1-1,0-1 1,0 1-1,0-1 1,0 1-1,1 0 1,-1-1 0,0 1-1,0-1 1,1 1-1,-1-1 1,0 1-1,1 0 1,-1-1-1,1 1 1,-1 0 0,0-1-1,1 1 1,-1 0-1,1 0 1,-1-1-1,1 1 1,-1 0-1,0 0 1,1 0 0,-1 0-1,1-1 1,-1 1-1,1 0 1,-1 0-1,1 0 1,-1 0-1,1 0 1,-1 0 0,1 0-1,-1 0 1,1 1-1,-1-1 1,1 0-1,-1 0 1,2 1 0,0-1 127,-2 0-70,0 0 0,0 1 0,0-1 0,1 0 0,-1 1 0,0-1 0,0 1 1,0-1-1,0 0 0,0 1 0,0-1 0,0 1 0,0-1 0,0 0 0,0 1 0,0-1 0,0 0 0,0 1 0,0-1 0,0 1 0,-1-1 1,1 0-1,0 1 0,0-1 0,0 0 0,-1 1 0,1-1 0,0 0 0,0 1 0,-1-1 0,1 0 0,0 0 0,0 1 0,-1-1 0,1 0 1,0 0-1,-1 0 0,1 1 0,-1-1 0,1 0 0,0 0 0,-1 0 0,-6 0-33,3 1 0,1-1 0,-1 0 0,0 0 0,1 0 0,-1-1 0,1 1 0,-1-1 0,1 0 0,-1 0 0,1 0 0,0 0 0,0 0 0,-1-1 0,-3-2 0,5 2 3,2 1-4,-1 1-1,1-1 1,-1 1-1,1-1 1,-1 1-1,1-1 1,-1 1-1,1 0 1,-1 0-1,1-1 1,-1 1 0,1 0-1,-1 0 1,0-1-1,1 1 1,-1 0-1,0 0 1,1 0-1,-1 0 1,1 0-1,-2 0 1,2-1-30,0 0 0,1 1 0,-1-1 0,0 0 0,1 0 0,-1 1 0,0-1 0,1 0 0,-1 1 0,1-1 0,-1 0 0,1 1 0,-1-1 0,1 1 0,-1-1 0,1 1 0,0-1 0,-1 1 0,1-1 0,1 0 0,4-1-4,0-1 0,0 1 1,0 1-1,0-1 0,1 1 1,-1 0-1,9 0 0,-16 28 977,-4-27-942,0 0 0,1 0 0,-1 0 0,0-1 0,1 1 1,-1-1-1,1 0 0,-6-2 0,9 2-29,0 0-1,0 0 1,0 0 0,0 0-1,0 0 1,0 0 0,0 0 0,0 0-1,1 0 1,-1-1 0,0 1-1,1 0 1,-1 0 0,0-1 0,1 1-1,0 0 1,-1-1 0,1 1-1,0-1 1,0 1 0,0 0-1,0-1 1,0 1 0,0-1 0,0 1-1,0-1 1,0 1 0,1 0-1,-1-1 1,1 1 0,0-3 0,-1 3 17,0 0 0,0 0 0,1 0 0,-1 0 0,0 0 0,1 0 0,-1 0 0,0-1 0,1 1 0,-1 0 1,1 0-1,0 0 0,-1 1 0,1-1 0,0 0 0,-1 0 0,1 0 0,0 0 0,0 1 0,0-1 0,0 0 0,0 1 1,0-1-1,0 1 0,0-1 0,0 1 0,0-1 0,0 1 0,0 0 0,0-1 0,0 1 0,0 0 0,1 0 0,-1 0 1,0 0-1,0 0 0,0 0 0,0 0 0,2 1 0,0 0 45,-1 0-1,1 0 1,-1 0 0,0 1 0,0-1-1,1 1 1,-1 0 0,0-1 0,0 1-1,-1 0 1,1 0 0,0 0 0,-1 0-1,1 0 1,-1 1 0,3 3 0,-3-4-3,-1-1 0,1 1 0,0 0 0,-1-1 0,1 1 0,-1 0 1,1-1-1,-1 1 0,0 0 0,0-1 0,0 1 0,0 0 0,0-1 1,0 1-1,-1 3 0,1-5-15,-1 1 0,1 0 0,-1 0 0,0-1 0,1 1 0,-1 0 0,0-1 0,0 1 0,0 0 0,1-1 0,-1 1 0,0-1 0,0 0 0,0 1 0,0-1 0,0 0 0,0 1 0,0-1 0,0 0 0,0 0 0,0 0 0,0 0 0,0 0 0,0 0 0,-2 0 0,-41 0-159,44-1-434,0 0 0,0-1 0,0 1 0,0 0 0,1 0 0,-1 0 0,0 0 0,1 0 1,-1-1-1,1 1 0,-1 0 0,1 0 0,-1 0 0,1 0 0,1-1 0,15-6-9976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02.6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0 8228,'0'0'10469,"-20"125"-7220,16-86-400,-1 0-928,5-19-1393,0 0-512,0-14-16,0 1-1696,5-7-1954,4 0-3537,1-13-3778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2.0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5763,'0'0'5063,"1"22"-957,37 361 7038,-35-326-9989,-2-33-618,1 0 0,0 0 1,2 0-1,11 39 1,-15-62-497,0 0-28,0 0 0,1-1 1,-1 1-1,0 0 0,0-1 0,0 1 0,1 0 1,-1-1-1,0 1 0,1-1 0,-1 1 0,0 0 1,1-1-1,-1 1 0,1-1 0,-1 1 0,1-1 1,-1 0-1,1 1 0,0-1 0,-1 1 0,1-1 1,-1 0-1,1 0 0,0 1 0,-1-1 0,2 0 1,-1 0 82,0-11-84,1-1 0,1 0 0,0 1 1,0 0-1,1-1 0,0 1 1,1 1-1,1-1 0,9-14 0,-8 15-42,0-1-1,1 2 0,11-11 1,-17 17 18,1 1 1,0-1 0,0 1 0,0 0 0,0 0-1,0 0 1,0 0 0,0 1 0,1-1 0,-1 1-1,0 0 1,1 0 0,0 0 0,6-1 0,3 2-51,-10-1 70,1 1 0,-1 0 0,1-1 0,-1 1 0,0 1 0,1-1 0,-1 0-1,1 1 1,-1-1 0,0 1 0,0 0 0,1 0 0,-1 1 0,0-1 0,0 1-1,0-1 1,0 1 0,0 0 0,-1 0 0,1 0 0,-1 1 0,1-1 0,2 3 0,2 6 203,-1-1 0,1 1 1,-2 0-1,0 0 1,0 1-1,-1 0 1,5 19-1,-4-6-41,-2 0 0,-1 0 0,0 27 0,-2-51-375,0-22-2807,0-5-1934,0-1-3912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2.2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6931,'0'0'17048,"5"136"-14055,0-102-960,0-14-784,0 0-577,1-13-512,-1-7-160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3.2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 0 5442,'0'0'13393,"-3"22"-11888,0-6-1141,-3 22 804,2 0-1,0 40 0,4-62-781,0 25 1211,6 55 0,-4-84-1446,0 0 0,1 0-1,0 0 1,1-1 0,0 1 0,1-1-1,0 0 1,0 0 0,10 13-1,-4-13-171,-11-11-175,0 1 0,1-1 0,-1 0 0,0 0 0,1 0 1,-1 1-1,1-1 0,-1 0 0,1 0 0,-1 0 0,0 0 0,1 0 0,-1 0 0,1 0 0,-1 0 0,1 0 0,-1 0 0,0 0 0,1 0 0,-1 0 1,1 0-1,-1 0 0,1 0 0,-1 0 0,0-1 0,1 1 0,0 0 0,0-2-603,1 0-1,-1 1 1,0-1 0,1 0-1,-1 0 1,0 0 0,0 0-1,0 0 1,-1 0 0,2-4 0,8-27-8032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3.4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7652,'0'0'18680,"165"149"-17015,-125-108-513,-4 0-463,-11-8-353,0-12-336,-15-1-16,0-20-96,-5 0-1249,-5-34-7155,0-6-2017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3.7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146 0 12054,'0'0'11621,"-71"129"-9220,46-88-688,0-14-1089,10-7-624,5-6-16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4.1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11157,'0'0'8204,"21"16"-4557,13 8-2454,80 66 1872,-97-75-2799,-1 1 0,0 1 0,-2 1 0,0 0 0,-1 0 1,-1 2-1,-1-1 0,0 2 0,-2-1 0,0 1 0,8 31 0,-15-37-162,0 0 0,0 1-1,-1-1 1,-1 1-1,-4 30 1,3-38-80,-1 0-1,0 0 1,0 0-1,-1 0 1,0 0 0,0-1-1,-1 1 1,1-1-1,-2 0 1,1 0 0,-1 0-1,-7 7 1,12-14-120,-1 1 0,1-1 0,-1 1 0,1-1 0,-1 0 0,0 1 0,1-1 0,-1 1 0,0-1 0,1 0 0,-1 0 0,0 1 0,1-1 0,-1 0 0,0 0 0,0 0 0,1 0 0,-1 0 0,0 0 0,0 0 0,1 0 0,-1 0 0,0 0 0,1-1 0,-1 1 0,0 0 0,1 0 0,-1-1 0,0 1 0,1 0 0,-1-1 0,0 1 0,1 0 0,-1-1 0,1 1 0,-1-1 0,1 1 0,-1-1 0,1 0 0,-1 0 0,-1-1-603,0-1 0,1 1 0,-1 0 0,1-1 0,0 1 0,-1-1 0,1 1 1,0-1-1,1 1 0,-2-4 0,2-18-6582,0 3-3025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4.7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25 7 464,'-10'-6'32122,"5"21"-40067,-5 9-5091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4.9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41 9588,'0'0'19577,"20"7"-19401,-15-7-1120,0-20-3618,-5-7-8004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7.3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241 24 7603,'0'0'17822,"-20"-4"-16120,-61-13-456,78 16-1197,-1 1 1,1-1-1,0 1 0,0 0 1,0 0-1,0 0 0,0 0 1,0 0-1,0 1 0,0-1 1,0 1-1,0 0 0,0 0 1,0 0-1,0 0 0,1 1 0,-1-1 1,0 1-1,1 0 0,-1-1 1,1 1-1,0 0 0,-5 5 1,1-1 7,0-1-20,1 1 0,-1 0 1,1 0-1,1 0 0,-1 0 1,1 1-1,0 0 0,0 0 1,1 0-1,0 0 0,0 0 1,1 1-1,0-1 0,0 1 1,1 0-1,0-1 1,0 1-1,1 0 0,0 0 1,0 0-1,1-1 0,0 1 1,0 0-1,1-1 0,0 1 1,1-1-1,-1 1 0,1-1 1,0 0-1,1 0 0,0 0 1,0-1-1,8 10 0,22 24 67,-2 2-1,-2 1 1,46 87-1,-71-121-6,-1 1-1,0 0 1,-1 0 0,0 0-1,-1 1 1,0-1-1,0 1 1,0 17 0,-4-26-101,1-1-1,-1 0 1,1 1 0,-1-1 0,0 0 0,1 0-1,-1 0 1,0 0 0,0-1 0,0 1 0,0 0 0,1-1-1,-1 1 1,-3-1 0,3 1-77,-4 1-341,-1 0 1,1-1 0,0 0 0,-1 0-1,-8 0 1,14-1 96,-1 0 0,1 0 0,-1-1 0,0 1-1,1 0 1,-1 0 0,1-1 0,-1 1 0,1-1 0,-1 1-1,1-1 1,0 0 0,-1 0 0,1 0 0,0 1 0,-1-1-1,1 0 1,0 0 0,0-1 0,0 1 0,0 0 0,0 0-1,0-1 1,0 1 0,0 0 0,1-1 0,-2-2 0,-5-33-8957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7.4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82 8132,'0'0'16679,"155"0"-14694,-100-7-832,6-6-769,4-8-384,-10 8-176,0-1-2097,-15 14-2097,-14-13-1969,-16 13-2561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3:34:02.8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 7892,'0'0'15143,"165"13"-13719,-116-13-768,0-7-479,-11-6-177,-4 7-577,-14-1-1504,-1 7-1536,-14-7-1906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7.7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11445,'0'0'13526,"0"163"-11108,5-116-1026,0 1-736,5-14-479,0-7-177,5-7-849,0 7-2320,0-27-3106,10 0-4578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8.0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52 1 7299,'0'0'11838,"-8"18"-8453,0 0-2669,2-7-302,1 1 0,0 1 0,1-1 0,0 1 0,1-1 1,0 1-1,-1 19 0,4-25-188,-1 4 13,1 0 0,-1 0 0,2 0 0,0 0 0,3 15 0,-4-24-245,1 0 0,0 1 0,-1-1 1,1 0-1,0 0 0,1 0 0,-1 0 0,0 0 0,0 0 0,1 0 1,-1 0-1,1-1 0,0 1 0,-1-1 0,1 1 0,0-1 0,0 1 1,0-1-1,0 0 0,0 0 0,0 0 0,0 0 0,1 0 0,-1-1 1,0 1-1,0-1 0,1 1 0,-1-1 0,0 0 0,1 0 0,2 0 0,-1 1-123,1-1 0,-1 0 0,1 0 0,-1-1 0,1 1 0,-1-1 0,1 0 0,-1 0 0,0 0 0,1 0 0,-1-1 0,0 0 0,0 0 0,0 0 0,0-1 0,-1 1 0,1-1 0,0 0 0,-1 0 0,0 0 0,0 0 0,0 0 0,0-1 0,0 0 0,-1 1 0,1-1 0,2-6 0,-1 0-80,1 1 0,-1-1 0,5-18 0,-7 20 166,0 1-1,0 0 1,1-1 0,0 1-1,8-12 1,-10 17 2828,0 5-1435,4 14-1038,1-1 0,1 0-1,0 0 1,1-1 0,0 0 0,1 0 0,16 18-1,-12-28-1518,-12-5 534,1-1 0,-1 1 0,1-1 1,-1 1-1,0-1 0,1 1 0,-1-1 1,1 0-1,-1 0 0,0 0 0,0 1 1,1-1-1,-1-1 0,0 1 0,0 0 1,0 0-1,0 0 0,0 0 0,1-3 1,9-26-10000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8.4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9556,'0'0'15517,"8"24"-12753,30 74-998,-36-92-1623,1-1 1,0 1 0,0-1-1,0 0 1,1 1 0,-1-1-1,1-1 1,1 1-1,4 4 1,2 1 93,-7-5-243,0-1 0,0 0 0,0 0-1,0 0 1,0 0 0,1-1 0,0 0 0,0 0 0,0 0 0,0-1 0,0 0 0,1 0 0,-1 0 0,10 2 0,-13-5-44,0 0 1,-1 0 0,1 0-1,-1 0 1,1 0-1,-1 0 1,0 0-1,1 0 1,-1-1-1,0 1 1,0-1 0,0 1-1,0-1 1,0 1-1,0-1 1,0 0-1,-1 1 1,1-1-1,-1 0 1,1 1 0,-1-1-1,1 0 1,-1-2-1,9-48-257,-8 49 246,4-59-2390,-1 12-7171,-3 30 2486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8.8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62 11157,'0'0'13606,"160"-27"-12981,-109 20-625,-6-7 0,-15 14-1457,-5-6-1488,-15 6-2962,-5-7-2449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9.3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8228,'0'0'12117,"0"170"-8755,5-116-1025,10 0-656,0-7-721,5-13-288,-5-13-463,0-15-209,-10-6-16,5 0-145,-5 0-943,0 0-961,0-20-768,10 0-1297,5-14-3330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7:59.7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5346,'0'0'11088,"1"22"-8332,-1-14-2455,2 35 1271,1-1-1,11 47 1,6 19 1304,19 84-107,-39-192-2786,0 1 0,0-1 1,0 0-1,0 0 0,0 0 0,0 0 1,0 0-1,1 1 0,-1-1 0,0 0 0,0 0 1,0 0-1,0 0 0,0 0 0,0 0 1,0 1-1,0-1 0,0 0 0,1 0 0,-1 0 1,0 0-1,0 0 0,0 0 0,0 0 0,0 0 1,0 0-1,1 1 0,-1-1 0,0 0 1,0 0-1,0 0 0,0 0 0,0 0 0,1 0 1,-1 0-1,0 0 0,0 0 0,0 0 1,0 0-1,1 0 0,-1 0 0,0 0 0,0 0 1,0-1-1,0 1 0,0 0 0,1 0 1,-1 0-1,0 0 0,0 0 0,0 0 0,0 0 1,0 0-1,0 0 0,0-1 0,1 1 0,-1 0 1,0 0-1,0 0 0,0 0 0,0 0 1,0 0-1,0-1 0,0 1 0,0 0 1,1-1-136,5-6-1267,-1 0 0,0-1 0,0 0 0,-1 0 0,6-13 0,5-10-3641,13-11-4820</inkml:trace>
  <inkml:trace contextRef="#ctx0" brushRef="#br0" timeOffset="1">232 224 2881,'0'0'18001,"5"25"-14434,2 18-2360,17 75 1438,-23-113-2527,0 0 0,1 0 1,-1 0-1,1 0 0,1 0 0,-1-1 0,1 1 1,-1-1-1,7 8 0,-8-11-155,0 0 0,0-1 1,0 1-1,0 0 0,1 0 0,-1-1 1,0 1-1,0-1 0,0 1 0,1-1 1,-1 1-1,0-1 0,1 0 0,-1 0 1,0 1-1,1-1 0,-1 0 0,0 0 1,1-1-1,-1 1 0,1 0 0,-1 0 1,0-1-1,0 1 0,1 0 0,-1-1 1,0 1-1,0-1 0,1 0 0,-1 1 1,0-1-1,0 0 0,0 0 0,0 0 1,0 0-1,0 0 0,0 0 0,0 0 1,1-2-1,26-32-898,-22 26 666,0 1 0,1 0-1,0 0 1,0 0 0,0 1-1,1 0 1,9-6-1,-16 13 308,0-1 0,0 1 0,0 0-1,0-1 1,-1 1 0,1 0 0,0-1-1,0 1 1,0 0 0,0 0 0,0 0-1,0 0 1,0 0 0,-1 0 0,1 0 0,0 0-1,0 1 1,0-1 0,0 0 0,0 0-1,-1 1 1,1-1 0,0 1 0,0-1-1,0 0 1,-1 1 0,1 0 0,0-1-1,-1 1 1,2 0 0,17 28 1804,-18-26-1746,1-1-1,-1 1 1,0-1-1,1 1 1,0-1 0,-1 0-1,1 1 1,0-1-1,0 0 1,0 0 0,0 0-1,4 1 1,8 3 31,6 0-4254,7-3-5306,2-3-1799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00.2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101 341 13558,'0'0'6614,"-15"23"-2964,-47 77-1079,41-61-1133,18-17-389,3-18-1076,18-5-192,-14-1 202,1 0 0,-1 0-1,0 0 1,1-1-1,-1 0 1,0 0-1,-1 0 1,1 0 0,0-1-1,2-3 1,34-45-157,-25 31 70,4-8-124,-2-1 0,-1-1 0,-1 0 0,-1-1 0,-2 0 0,-2-1 0,-1 0 0,-1-1 0,-2 0 0,4-67 0,-12 213 2566,6 147 1455,-3-247-3720,1 0 0,0 0-1,1-1 1,7 19 0,-8-25-79,0 1-1,1-1 1,0 0 0,0 0-1,0 0 1,0-1 0,1 1-1,0-1 1,0 0 0,0 0-1,6 5 1,-7-7-199,0-1 1,0 0-1,-1 0 0,1 0 0,0 0 1,0 0-1,0 0 0,0-1 1,0 1-1,1-1 0,-1 0 0,0 0 1,0 0-1,0 0 0,0-1 1,0 1-1,0-1 0,0 0 0,0 0 1,5-2-1,0-1-100,0 0 0,0 0 0,0-1 1,-1 0-1,11-9 0,0 0-110,-12 9 377,1 0 0,-1-1-1,0 1 1,5-8 0,-4-5 4727,-7-17-4433,0 21 210,0 13-269,-1 1-180,1 0 1,-1 0-1,1 0 0,-1 0 1,0 0-1,1 0 0,-1 0 0,1 0 1,-1 0-1,1 0 0,-1 0 1,0 0-1,1 1 0,-1-1 1,1 0-1,-1 0 0,1 1 0,-1-1 1,1 0-1,-1 1 0,1-1 1,-1 0-1,1 1 0,0-1 0,-1 1 1,1-1-1,0 1 0,-1-1 1,1 1-1,0-1 0,-1 1 0,1-1 1,0 1-1,0 0 0,0-1 1,0 1-1,-1-1 0,1 1 1,0-1-1,0 1 0,0 0 0,0-1 1,0 1-1,0-1 0,1 1 1,-1 0-1,0-1 0,0 1 0,1 0 1,-1 8 43,0-6-89,0 1 1,0-1-1,1 0 1,-1 0-1,1 0 0,0 1 1,-1-1-1,1 0 0,1 0 1,-1 0-1,0 0 1,1-1-1,0 1 0,0 0 1,-1-1-1,2 1 1,-1-1-1,0 1 0,4 2 1,-1-1-99,0-1 1,1 0 0,-1 0-1,1-1 1,-1 0-1,1 0 1,0 0 0,-1-1-1,1 1 1,7 0-1,0-1-232,0-1 0,0 1 0,0-2 0,0 0 0,0-1 0,0 0 0,0 0 0,-1-2 0,22-7 0,59-37-9847,-56 22 2946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00.6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161 1 10453,'0'0'17048,"-25"142"-14775,-5-88-769,5 0-799,0-13-481,0-7-224,5-14-16,15-13-1057,0-7-1344,5-27-10197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00.9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12342,'0'0'15135,"20"19"-13511,65 62-402,68 54 963,-151-134-2180,-1 0-3,0 0-1,0 0 0,0-1 0,0 1 0,0 0 0,0-1 0,0 1 1,0-1-1,0 1 0,0-1 0,1 0 0,-1 1 0,0-1 0,0 0 1,0 0-1,0 0 0,1 0 0,-1 0 0,0 0 0,2 0 1,-2 0-40,-13 0-12613,-6 0-2732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58:15.5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4578,'0'0'20580,"0"9"-18664,0-5-1782,10 256 4152,3-132-3903,-3-21 62,31 139 0,-34-215-445,-2-23 0,-1-13 0,1-20 0,-4 17 0,1 0 0,31-133 0,-28 124 0,1-1 0,1 0 0,1 1 0,0 1 0,18-27 0,-25 41-4,-1 0 0,1 1 0,1 0 0,-1-1 0,0 1 0,0 0 0,0-1 0,1 1 0,-1 0 0,1 0 0,-1 0 0,1 0 0,-1 0 0,1 1 0,0-1 0,-1 0 0,4 0 0,-4 1-3,0 0 1,0 0-1,0 1 1,0-1-1,0 0 0,0 1 1,0-1-1,0 0 1,-1 1-1,1-1 0,0 1 1,0-1-1,0 1 1,0 0-1,-1-1 0,1 1 1,0 0-1,-1 0 1,1-1-1,0 1 0,-1 0 1,1 1-1,3 7-25,0 0 0,0 0 0,-1 0 0,4 18-1,-5-17 74,42 180 303,-42-188-556,-1-7-381,0-21-1481,-3-33-3843,1 19-2215,1 5-4810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89C52-29E3-4577-88DA-DD63A15C316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693D6-5D35-493F-B05C-08588615C1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13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93D6-5D35-493F-B05C-08588615C1E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56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93D6-5D35-493F-B05C-08588615C1E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80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50EC-A867-A69B-A547-A2D693FE0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F3CB-BDF7-67C5-AA16-D3ED804F8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B5909-AA2D-D93D-CBA5-D5EF806C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D4B27-F576-66B7-C7FE-6FBD9B9C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3094-9B75-747C-A4D9-A9E0D685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56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DAC6-2193-E582-1DDF-E9E57DD1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C4E7F-654C-5198-CDFF-15F0D25A1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69805-B775-1B52-6655-E600497D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DDBE-FD81-9C85-524A-0B63C25B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5E3DD-1A39-EEBA-6746-0E84E075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54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F077D-5FE2-A5C8-ABEB-33B386578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4DA34-50E0-CD4B-C0F1-243C73A05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1764B-56F8-C708-EA56-FDCF25F4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6BA80-0877-835C-54EC-1C9C9341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EBDE-72B8-015D-C73F-EF900B0A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80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DC23-7826-50D3-AA57-FE3B23EE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E36D-0CCA-51EB-FCF5-9147E559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8F4A5-E2DF-A212-8990-D5D685BF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795D-D7AB-B7DE-B7AA-5AF9C28B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41B07-8B31-9F35-A33F-FC539411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70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619F-E365-42E3-2284-6EB873B0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087D0-EC80-6AB8-CF0A-873947D61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285BA-CA2F-DD0C-752A-CDCB32F2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04765-A2F6-632C-26DC-77C85109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F2722-BBD9-B4C5-C1ED-8A25CA15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3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5FF1-FCBE-3C7C-2078-2DBF9FBC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F217-8991-EAA0-43AF-9416D95E9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721E3-4686-AF44-58FF-1E563B32E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44E59-EDD7-5B4A-0C91-067F1201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CFF90-AE05-720D-FAD0-D8CE84B5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FD102-CD60-225A-F173-C5938A19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09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1224-0937-53A5-9ECF-FCE45683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21044-DE45-AD76-F23D-2961AD10B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524D1-745C-6522-3B5A-4C47767FF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70EE1-F103-9485-3DB7-F73A66169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17196-6FB2-3CC8-BB40-056CCDCF7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C98F0-739C-59FC-4930-A30125EC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C30FA5-7053-9A2C-9BCF-455288D4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07D60-2D5F-5060-F395-6A8B7887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8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5161-E8E8-651C-0297-40643357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A9C72-D26C-3033-4B06-73C83AFE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C9CF4-A0F1-7CB5-6633-CCA75FE6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9C9DD-E193-0C71-29CF-1130DB5B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15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FED2D-5233-503A-CBB2-CE38DF6C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CEE14-64AD-F6CC-033C-18AC4B7F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EBA90-44DE-3B2E-E3FB-C7DCE05F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2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2163-52E1-786E-9A16-DA7CA1C1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28E2-612C-2CBF-6238-20FD3BE7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749D7-B9F3-A045-148A-EC2F2BA25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117A4-6E76-707B-5AD0-A21592A5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D27E8-476D-0F0D-287D-CF9D987B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B3D49-5C41-A3A5-7B6D-709D3CE5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77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F9EA-9CAB-8F9E-7633-725E77F5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14A0E-2AEA-2A38-E898-9004D1D9D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67004-70CF-50CA-97F5-37031CD49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B97FF-EAE8-7D1A-D792-478268E9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611B-2890-434D-B7A5-668FAA14DAA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C0F19-F4BF-2869-B2A5-4E025274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7CC9D-4C8A-264F-1DF6-A5E6187A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65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D0832-2964-9946-E422-C8375867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64D97-1AB1-7043-BB14-EFCD80E8D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6F8F9-A916-2DC0-C656-C89C7A754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34611B-2890-434D-B7A5-668FAA14DAAE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52E94-B4B0-2248-A336-96966F863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8417B-69D0-BF4E-C2E5-59E041D1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A2CAE-BC5F-4231-A21C-86D99A84AB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7.png"/><Relationship Id="rId671" Type="http://schemas.openxmlformats.org/officeDocument/2006/relationships/image" Target="../media/image1072.png"/><Relationship Id="rId769" Type="http://schemas.openxmlformats.org/officeDocument/2006/relationships/image" Target="../media/image1121.png"/><Relationship Id="rId21" Type="http://schemas.openxmlformats.org/officeDocument/2006/relationships/image" Target="../media/image749.png"/><Relationship Id="rId324" Type="http://schemas.openxmlformats.org/officeDocument/2006/relationships/customXml" Target="../ink/ink901.xml"/><Relationship Id="rId531" Type="http://schemas.openxmlformats.org/officeDocument/2006/relationships/image" Target="../media/image1002.png"/><Relationship Id="rId629" Type="http://schemas.openxmlformats.org/officeDocument/2006/relationships/image" Target="../media/image1051.png"/><Relationship Id="rId170" Type="http://schemas.openxmlformats.org/officeDocument/2006/relationships/customXml" Target="../ink/ink824.xml"/><Relationship Id="rId836" Type="http://schemas.openxmlformats.org/officeDocument/2006/relationships/customXml" Target="../ink/ink1157.xml"/><Relationship Id="rId268" Type="http://schemas.openxmlformats.org/officeDocument/2006/relationships/customXml" Target="../ink/ink873.xml"/><Relationship Id="rId475" Type="http://schemas.openxmlformats.org/officeDocument/2006/relationships/image" Target="../media/image974.png"/><Relationship Id="rId682" Type="http://schemas.openxmlformats.org/officeDocument/2006/relationships/customXml" Target="../ink/ink1080.xml"/><Relationship Id="rId32" Type="http://schemas.openxmlformats.org/officeDocument/2006/relationships/customXml" Target="../ink/ink755.xml"/><Relationship Id="rId128" Type="http://schemas.openxmlformats.org/officeDocument/2006/relationships/customXml" Target="../ink/ink803.xml"/><Relationship Id="rId335" Type="http://schemas.openxmlformats.org/officeDocument/2006/relationships/image" Target="../media/image904.png"/><Relationship Id="rId542" Type="http://schemas.openxmlformats.org/officeDocument/2006/relationships/customXml" Target="../ink/ink1010.xml"/><Relationship Id="rId181" Type="http://schemas.openxmlformats.org/officeDocument/2006/relationships/image" Target="../media/image828.png"/><Relationship Id="rId402" Type="http://schemas.openxmlformats.org/officeDocument/2006/relationships/customXml" Target="../ink/ink940.xml"/><Relationship Id="rId847" Type="http://schemas.openxmlformats.org/officeDocument/2006/relationships/image" Target="../media/image1160.png"/><Relationship Id="rId279" Type="http://schemas.openxmlformats.org/officeDocument/2006/relationships/image" Target="../media/image876.png"/><Relationship Id="rId486" Type="http://schemas.openxmlformats.org/officeDocument/2006/relationships/customXml" Target="../ink/ink982.xml"/><Relationship Id="rId693" Type="http://schemas.openxmlformats.org/officeDocument/2006/relationships/image" Target="../media/image1083.png"/><Relationship Id="rId707" Type="http://schemas.openxmlformats.org/officeDocument/2006/relationships/image" Target="../media/image1090.png"/><Relationship Id="rId43" Type="http://schemas.openxmlformats.org/officeDocument/2006/relationships/image" Target="../media/image760.png"/><Relationship Id="rId139" Type="http://schemas.openxmlformats.org/officeDocument/2006/relationships/image" Target="../media/image808.png"/><Relationship Id="rId346" Type="http://schemas.openxmlformats.org/officeDocument/2006/relationships/customXml" Target="../ink/ink912.xml"/><Relationship Id="rId553" Type="http://schemas.openxmlformats.org/officeDocument/2006/relationships/image" Target="../media/image1013.png"/><Relationship Id="rId760" Type="http://schemas.openxmlformats.org/officeDocument/2006/relationships/customXml" Target="../ink/ink1119.xml"/><Relationship Id="rId192" Type="http://schemas.openxmlformats.org/officeDocument/2006/relationships/customXml" Target="../ink/ink835.xml"/><Relationship Id="rId206" Type="http://schemas.openxmlformats.org/officeDocument/2006/relationships/customXml" Target="../ink/ink842.xml"/><Relationship Id="rId413" Type="http://schemas.openxmlformats.org/officeDocument/2006/relationships/image" Target="../media/image943.png"/><Relationship Id="rId497" Type="http://schemas.openxmlformats.org/officeDocument/2006/relationships/image" Target="../media/image985.png"/><Relationship Id="rId620" Type="http://schemas.openxmlformats.org/officeDocument/2006/relationships/customXml" Target="../ink/ink1049.xml"/><Relationship Id="rId718" Type="http://schemas.openxmlformats.org/officeDocument/2006/relationships/customXml" Target="../ink/ink1098.xml"/><Relationship Id="rId357" Type="http://schemas.openxmlformats.org/officeDocument/2006/relationships/image" Target="../media/image915.png"/><Relationship Id="rId54" Type="http://schemas.openxmlformats.org/officeDocument/2006/relationships/customXml" Target="../ink/ink766.xml"/><Relationship Id="rId217" Type="http://schemas.openxmlformats.org/officeDocument/2006/relationships/image" Target="../media/image845.png"/><Relationship Id="rId564" Type="http://schemas.openxmlformats.org/officeDocument/2006/relationships/customXml" Target="../ink/ink1021.xml"/><Relationship Id="rId771" Type="http://schemas.openxmlformats.org/officeDocument/2006/relationships/image" Target="../media/image1122.png"/><Relationship Id="rId424" Type="http://schemas.openxmlformats.org/officeDocument/2006/relationships/customXml" Target="../ink/ink951.xml"/><Relationship Id="rId631" Type="http://schemas.openxmlformats.org/officeDocument/2006/relationships/image" Target="../media/image1052.png"/><Relationship Id="rId729" Type="http://schemas.openxmlformats.org/officeDocument/2006/relationships/image" Target="../media/image1101.png"/><Relationship Id="rId270" Type="http://schemas.openxmlformats.org/officeDocument/2006/relationships/customXml" Target="../ink/ink874.xml"/><Relationship Id="rId65" Type="http://schemas.openxmlformats.org/officeDocument/2006/relationships/image" Target="../media/image771.png"/><Relationship Id="rId130" Type="http://schemas.openxmlformats.org/officeDocument/2006/relationships/customXml" Target="../ink/ink804.xml"/><Relationship Id="rId368" Type="http://schemas.openxmlformats.org/officeDocument/2006/relationships/customXml" Target="../ink/ink923.xml"/><Relationship Id="rId575" Type="http://schemas.openxmlformats.org/officeDocument/2006/relationships/image" Target="../media/image1024.png"/><Relationship Id="rId782" Type="http://schemas.openxmlformats.org/officeDocument/2006/relationships/customXml" Target="../ink/ink1130.xml"/><Relationship Id="rId228" Type="http://schemas.openxmlformats.org/officeDocument/2006/relationships/customXml" Target="../ink/ink853.xml"/><Relationship Id="rId435" Type="http://schemas.openxmlformats.org/officeDocument/2006/relationships/image" Target="../media/image954.png"/><Relationship Id="rId642" Type="http://schemas.openxmlformats.org/officeDocument/2006/relationships/customXml" Target="../ink/ink1060.xml"/><Relationship Id="rId281" Type="http://schemas.openxmlformats.org/officeDocument/2006/relationships/image" Target="../media/image877.png"/><Relationship Id="rId502" Type="http://schemas.openxmlformats.org/officeDocument/2006/relationships/customXml" Target="../ink/ink990.xml"/><Relationship Id="rId76" Type="http://schemas.openxmlformats.org/officeDocument/2006/relationships/customXml" Target="../ink/ink777.xml"/><Relationship Id="rId141" Type="http://schemas.openxmlformats.org/officeDocument/2006/relationships/image" Target="../media/image809.png"/><Relationship Id="rId379" Type="http://schemas.openxmlformats.org/officeDocument/2006/relationships/image" Target="../media/image926.png"/><Relationship Id="rId586" Type="http://schemas.openxmlformats.org/officeDocument/2006/relationships/customXml" Target="../ink/ink1032.xml"/><Relationship Id="rId793" Type="http://schemas.openxmlformats.org/officeDocument/2006/relationships/image" Target="../media/image1133.png"/><Relationship Id="rId807" Type="http://schemas.openxmlformats.org/officeDocument/2006/relationships/image" Target="../media/image1140.png"/><Relationship Id="rId7" Type="http://schemas.openxmlformats.org/officeDocument/2006/relationships/image" Target="../media/image742.png"/><Relationship Id="rId239" Type="http://schemas.openxmlformats.org/officeDocument/2006/relationships/image" Target="../media/image856.png"/><Relationship Id="rId446" Type="http://schemas.openxmlformats.org/officeDocument/2006/relationships/customXml" Target="../ink/ink962.xml"/><Relationship Id="rId653" Type="http://schemas.openxmlformats.org/officeDocument/2006/relationships/image" Target="../media/image1063.png"/><Relationship Id="rId292" Type="http://schemas.openxmlformats.org/officeDocument/2006/relationships/customXml" Target="../ink/ink885.xml"/><Relationship Id="rId306" Type="http://schemas.openxmlformats.org/officeDocument/2006/relationships/customXml" Target="../ink/ink892.xml"/><Relationship Id="rId87" Type="http://schemas.openxmlformats.org/officeDocument/2006/relationships/image" Target="../media/image782.png"/><Relationship Id="rId513" Type="http://schemas.openxmlformats.org/officeDocument/2006/relationships/image" Target="../media/image993.png"/><Relationship Id="rId597" Type="http://schemas.openxmlformats.org/officeDocument/2006/relationships/image" Target="../media/image1035.png"/><Relationship Id="rId720" Type="http://schemas.openxmlformats.org/officeDocument/2006/relationships/customXml" Target="../ink/ink1099.xml"/><Relationship Id="rId818" Type="http://schemas.openxmlformats.org/officeDocument/2006/relationships/customXml" Target="../ink/ink1148.xml"/><Relationship Id="rId152" Type="http://schemas.openxmlformats.org/officeDocument/2006/relationships/customXml" Target="../ink/ink815.xml"/><Relationship Id="rId457" Type="http://schemas.openxmlformats.org/officeDocument/2006/relationships/image" Target="../media/image965.png"/><Relationship Id="rId664" Type="http://schemas.openxmlformats.org/officeDocument/2006/relationships/customXml" Target="../ink/ink1071.xml"/><Relationship Id="rId14" Type="http://schemas.openxmlformats.org/officeDocument/2006/relationships/customXml" Target="../ink/ink746.xml"/><Relationship Id="rId317" Type="http://schemas.openxmlformats.org/officeDocument/2006/relationships/image" Target="../media/image895.png"/><Relationship Id="rId524" Type="http://schemas.openxmlformats.org/officeDocument/2006/relationships/customXml" Target="../ink/ink1001.xml"/><Relationship Id="rId731" Type="http://schemas.openxmlformats.org/officeDocument/2006/relationships/image" Target="../media/image1102.png"/><Relationship Id="rId98" Type="http://schemas.openxmlformats.org/officeDocument/2006/relationships/customXml" Target="../ink/ink788.xml"/><Relationship Id="rId163" Type="http://schemas.openxmlformats.org/officeDocument/2006/relationships/image" Target="../media/image820.png"/><Relationship Id="rId370" Type="http://schemas.openxmlformats.org/officeDocument/2006/relationships/customXml" Target="../ink/ink924.xml"/><Relationship Id="rId829" Type="http://schemas.openxmlformats.org/officeDocument/2006/relationships/image" Target="../media/image1151.png"/><Relationship Id="rId230" Type="http://schemas.openxmlformats.org/officeDocument/2006/relationships/customXml" Target="../ink/ink854.xml"/><Relationship Id="rId468" Type="http://schemas.openxmlformats.org/officeDocument/2006/relationships/customXml" Target="../ink/ink973.xml"/><Relationship Id="rId675" Type="http://schemas.openxmlformats.org/officeDocument/2006/relationships/image" Target="../media/image1074.png"/><Relationship Id="rId25" Type="http://schemas.openxmlformats.org/officeDocument/2006/relationships/image" Target="../media/image751.png"/><Relationship Id="rId328" Type="http://schemas.openxmlformats.org/officeDocument/2006/relationships/customXml" Target="../ink/ink903.xml"/><Relationship Id="rId535" Type="http://schemas.openxmlformats.org/officeDocument/2006/relationships/image" Target="../media/image1004.png"/><Relationship Id="rId742" Type="http://schemas.openxmlformats.org/officeDocument/2006/relationships/customXml" Target="../ink/ink1110.xml"/><Relationship Id="rId174" Type="http://schemas.openxmlformats.org/officeDocument/2006/relationships/customXml" Target="../ink/ink826.xml"/><Relationship Id="rId381" Type="http://schemas.openxmlformats.org/officeDocument/2006/relationships/image" Target="../media/image927.png"/><Relationship Id="rId602" Type="http://schemas.openxmlformats.org/officeDocument/2006/relationships/customXml" Target="../ink/ink1040.xml"/><Relationship Id="rId241" Type="http://schemas.openxmlformats.org/officeDocument/2006/relationships/image" Target="../media/image857.png"/><Relationship Id="rId479" Type="http://schemas.openxmlformats.org/officeDocument/2006/relationships/image" Target="../media/image976.png"/><Relationship Id="rId686" Type="http://schemas.openxmlformats.org/officeDocument/2006/relationships/customXml" Target="../ink/ink1082.xml"/><Relationship Id="rId36" Type="http://schemas.openxmlformats.org/officeDocument/2006/relationships/customXml" Target="../ink/ink757.xml"/><Relationship Id="rId339" Type="http://schemas.openxmlformats.org/officeDocument/2006/relationships/image" Target="../media/image906.png"/><Relationship Id="rId546" Type="http://schemas.openxmlformats.org/officeDocument/2006/relationships/customXml" Target="../ink/ink1012.xml"/><Relationship Id="rId753" Type="http://schemas.openxmlformats.org/officeDocument/2006/relationships/image" Target="../media/image1113.png"/><Relationship Id="rId101" Type="http://schemas.openxmlformats.org/officeDocument/2006/relationships/image" Target="../media/image789.png"/><Relationship Id="rId185" Type="http://schemas.openxmlformats.org/officeDocument/2006/relationships/image" Target="../media/image830.png"/><Relationship Id="rId406" Type="http://schemas.openxmlformats.org/officeDocument/2006/relationships/customXml" Target="../ink/ink942.xml"/><Relationship Id="rId392" Type="http://schemas.openxmlformats.org/officeDocument/2006/relationships/customXml" Target="../ink/ink935.xml"/><Relationship Id="rId613" Type="http://schemas.openxmlformats.org/officeDocument/2006/relationships/image" Target="../media/image1043.png"/><Relationship Id="rId697" Type="http://schemas.openxmlformats.org/officeDocument/2006/relationships/image" Target="../media/image1085.png"/><Relationship Id="rId820" Type="http://schemas.openxmlformats.org/officeDocument/2006/relationships/customXml" Target="../ink/ink1149.xml"/><Relationship Id="rId252" Type="http://schemas.openxmlformats.org/officeDocument/2006/relationships/customXml" Target="../ink/ink865.xml"/><Relationship Id="rId47" Type="http://schemas.openxmlformats.org/officeDocument/2006/relationships/image" Target="../media/image762.png"/><Relationship Id="rId112" Type="http://schemas.openxmlformats.org/officeDocument/2006/relationships/customXml" Target="../ink/ink795.xml"/><Relationship Id="rId557" Type="http://schemas.openxmlformats.org/officeDocument/2006/relationships/image" Target="../media/image1015.png"/><Relationship Id="rId764" Type="http://schemas.openxmlformats.org/officeDocument/2006/relationships/customXml" Target="../ink/ink1121.xml"/><Relationship Id="rId196" Type="http://schemas.openxmlformats.org/officeDocument/2006/relationships/customXml" Target="../ink/ink837.xml"/><Relationship Id="rId417" Type="http://schemas.openxmlformats.org/officeDocument/2006/relationships/image" Target="../media/image945.png"/><Relationship Id="rId624" Type="http://schemas.openxmlformats.org/officeDocument/2006/relationships/customXml" Target="../ink/ink1051.xml"/><Relationship Id="rId831" Type="http://schemas.openxmlformats.org/officeDocument/2006/relationships/image" Target="../media/image1152.png"/><Relationship Id="rId263" Type="http://schemas.openxmlformats.org/officeDocument/2006/relationships/image" Target="../media/image868.png"/><Relationship Id="rId470" Type="http://schemas.openxmlformats.org/officeDocument/2006/relationships/customXml" Target="../ink/ink974.xml"/><Relationship Id="rId58" Type="http://schemas.openxmlformats.org/officeDocument/2006/relationships/customXml" Target="../ink/ink768.xml"/><Relationship Id="rId123" Type="http://schemas.openxmlformats.org/officeDocument/2006/relationships/image" Target="../media/image800.png"/><Relationship Id="rId330" Type="http://schemas.openxmlformats.org/officeDocument/2006/relationships/customXml" Target="../ink/ink904.xml"/><Relationship Id="rId568" Type="http://schemas.openxmlformats.org/officeDocument/2006/relationships/customXml" Target="../ink/ink1023.xml"/><Relationship Id="rId775" Type="http://schemas.openxmlformats.org/officeDocument/2006/relationships/image" Target="../media/image1124.png"/><Relationship Id="rId428" Type="http://schemas.openxmlformats.org/officeDocument/2006/relationships/customXml" Target="../ink/ink953.xml"/><Relationship Id="rId635" Type="http://schemas.openxmlformats.org/officeDocument/2006/relationships/image" Target="../media/image1054.png"/><Relationship Id="rId842" Type="http://schemas.openxmlformats.org/officeDocument/2006/relationships/customXml" Target="../ink/ink1160.xml"/><Relationship Id="rId274" Type="http://schemas.openxmlformats.org/officeDocument/2006/relationships/customXml" Target="../ink/ink876.xml"/><Relationship Id="rId481" Type="http://schemas.openxmlformats.org/officeDocument/2006/relationships/image" Target="../media/image977.png"/><Relationship Id="rId702" Type="http://schemas.openxmlformats.org/officeDocument/2006/relationships/customXml" Target="../ink/ink1090.xml"/><Relationship Id="rId69" Type="http://schemas.openxmlformats.org/officeDocument/2006/relationships/image" Target="../media/image773.png"/><Relationship Id="rId134" Type="http://schemas.openxmlformats.org/officeDocument/2006/relationships/customXml" Target="../ink/ink806.xml"/><Relationship Id="rId579" Type="http://schemas.openxmlformats.org/officeDocument/2006/relationships/image" Target="../media/image1026.png"/><Relationship Id="rId786" Type="http://schemas.openxmlformats.org/officeDocument/2006/relationships/customXml" Target="../ink/ink1132.xml"/><Relationship Id="rId341" Type="http://schemas.openxmlformats.org/officeDocument/2006/relationships/image" Target="../media/image907.png"/><Relationship Id="rId439" Type="http://schemas.openxmlformats.org/officeDocument/2006/relationships/image" Target="../media/image956.png"/><Relationship Id="rId646" Type="http://schemas.openxmlformats.org/officeDocument/2006/relationships/customXml" Target="../ink/ink1062.xml"/><Relationship Id="rId201" Type="http://schemas.openxmlformats.org/officeDocument/2006/relationships/image" Target="../media/image837.png"/><Relationship Id="rId285" Type="http://schemas.openxmlformats.org/officeDocument/2006/relationships/image" Target="../media/image879.png"/><Relationship Id="rId506" Type="http://schemas.openxmlformats.org/officeDocument/2006/relationships/customXml" Target="../ink/ink992.xml"/><Relationship Id="rId492" Type="http://schemas.openxmlformats.org/officeDocument/2006/relationships/customXml" Target="../ink/ink985.xml"/><Relationship Id="rId713" Type="http://schemas.openxmlformats.org/officeDocument/2006/relationships/image" Target="../media/image1093.png"/><Relationship Id="rId797" Type="http://schemas.openxmlformats.org/officeDocument/2006/relationships/image" Target="../media/image1135.png"/><Relationship Id="rId145" Type="http://schemas.openxmlformats.org/officeDocument/2006/relationships/image" Target="../media/image811.png"/><Relationship Id="rId352" Type="http://schemas.openxmlformats.org/officeDocument/2006/relationships/customXml" Target="../ink/ink915.xml"/><Relationship Id="rId212" Type="http://schemas.openxmlformats.org/officeDocument/2006/relationships/customXml" Target="../ink/ink845.xml"/><Relationship Id="rId657" Type="http://schemas.openxmlformats.org/officeDocument/2006/relationships/image" Target="../media/image1065.png"/><Relationship Id="rId296" Type="http://schemas.openxmlformats.org/officeDocument/2006/relationships/customXml" Target="../ink/ink887.xml"/><Relationship Id="rId517" Type="http://schemas.openxmlformats.org/officeDocument/2006/relationships/image" Target="../media/image995.png"/><Relationship Id="rId724" Type="http://schemas.openxmlformats.org/officeDocument/2006/relationships/customXml" Target="../ink/ink1101.xml"/><Relationship Id="rId60" Type="http://schemas.openxmlformats.org/officeDocument/2006/relationships/customXml" Target="../ink/ink769.xml"/><Relationship Id="rId156" Type="http://schemas.openxmlformats.org/officeDocument/2006/relationships/customXml" Target="../ink/ink817.xml"/><Relationship Id="rId363" Type="http://schemas.openxmlformats.org/officeDocument/2006/relationships/image" Target="../media/image918.png"/><Relationship Id="rId570" Type="http://schemas.openxmlformats.org/officeDocument/2006/relationships/customXml" Target="../ink/ink1024.xml"/><Relationship Id="rId223" Type="http://schemas.openxmlformats.org/officeDocument/2006/relationships/image" Target="../media/image848.png"/><Relationship Id="rId430" Type="http://schemas.openxmlformats.org/officeDocument/2006/relationships/customXml" Target="../ink/ink954.xml"/><Relationship Id="rId668" Type="http://schemas.openxmlformats.org/officeDocument/2006/relationships/customXml" Target="../ink/ink1073.xml"/><Relationship Id="rId18" Type="http://schemas.openxmlformats.org/officeDocument/2006/relationships/customXml" Target="../ink/ink748.xml"/><Relationship Id="rId528" Type="http://schemas.openxmlformats.org/officeDocument/2006/relationships/customXml" Target="../ink/ink1003.xml"/><Relationship Id="rId735" Type="http://schemas.openxmlformats.org/officeDocument/2006/relationships/image" Target="../media/image1104.png"/><Relationship Id="rId167" Type="http://schemas.openxmlformats.org/officeDocument/2006/relationships/image" Target="../media/image822.png"/><Relationship Id="rId374" Type="http://schemas.openxmlformats.org/officeDocument/2006/relationships/customXml" Target="../ink/ink926.xml"/><Relationship Id="rId581" Type="http://schemas.openxmlformats.org/officeDocument/2006/relationships/image" Target="../media/image1027.png"/><Relationship Id="rId71" Type="http://schemas.openxmlformats.org/officeDocument/2006/relationships/image" Target="../media/image774.png"/><Relationship Id="rId234" Type="http://schemas.openxmlformats.org/officeDocument/2006/relationships/customXml" Target="../ink/ink856.xml"/><Relationship Id="rId679" Type="http://schemas.openxmlformats.org/officeDocument/2006/relationships/image" Target="../media/image1076.png"/><Relationship Id="rId802" Type="http://schemas.openxmlformats.org/officeDocument/2006/relationships/customXml" Target="../ink/ink1140.xml"/><Relationship Id="rId2" Type="http://schemas.openxmlformats.org/officeDocument/2006/relationships/customXml" Target="../ink/ink740.xml"/><Relationship Id="rId29" Type="http://schemas.openxmlformats.org/officeDocument/2006/relationships/image" Target="../media/image753.png"/><Relationship Id="rId441" Type="http://schemas.openxmlformats.org/officeDocument/2006/relationships/image" Target="../media/image957.png"/><Relationship Id="rId539" Type="http://schemas.openxmlformats.org/officeDocument/2006/relationships/image" Target="../media/image1006.png"/><Relationship Id="rId746" Type="http://schemas.openxmlformats.org/officeDocument/2006/relationships/customXml" Target="../ink/ink1112.xml"/><Relationship Id="rId178" Type="http://schemas.openxmlformats.org/officeDocument/2006/relationships/customXml" Target="../ink/ink828.xml"/><Relationship Id="rId301" Type="http://schemas.openxmlformats.org/officeDocument/2006/relationships/image" Target="../media/image887.png"/><Relationship Id="rId82" Type="http://schemas.openxmlformats.org/officeDocument/2006/relationships/customXml" Target="../ink/ink780.xml"/><Relationship Id="rId385" Type="http://schemas.openxmlformats.org/officeDocument/2006/relationships/image" Target="../media/image929.png"/><Relationship Id="rId592" Type="http://schemas.openxmlformats.org/officeDocument/2006/relationships/customXml" Target="../ink/ink1035.xml"/><Relationship Id="rId606" Type="http://schemas.openxmlformats.org/officeDocument/2006/relationships/customXml" Target="../ink/ink1042.xml"/><Relationship Id="rId813" Type="http://schemas.openxmlformats.org/officeDocument/2006/relationships/image" Target="../media/image1143.png"/><Relationship Id="rId245" Type="http://schemas.openxmlformats.org/officeDocument/2006/relationships/image" Target="../media/image859.png"/><Relationship Id="rId452" Type="http://schemas.openxmlformats.org/officeDocument/2006/relationships/customXml" Target="../ink/ink965.xml"/><Relationship Id="rId105" Type="http://schemas.openxmlformats.org/officeDocument/2006/relationships/image" Target="../media/image791.png"/><Relationship Id="rId312" Type="http://schemas.openxmlformats.org/officeDocument/2006/relationships/customXml" Target="../ink/ink895.xml"/><Relationship Id="rId757" Type="http://schemas.openxmlformats.org/officeDocument/2006/relationships/image" Target="../media/image1115.png"/><Relationship Id="rId93" Type="http://schemas.openxmlformats.org/officeDocument/2006/relationships/image" Target="../media/image785.png"/><Relationship Id="rId189" Type="http://schemas.openxmlformats.org/officeDocument/2006/relationships/image" Target="../media/image832.png"/><Relationship Id="rId396" Type="http://schemas.openxmlformats.org/officeDocument/2006/relationships/customXml" Target="../ink/ink937.xml"/><Relationship Id="rId617" Type="http://schemas.openxmlformats.org/officeDocument/2006/relationships/image" Target="../media/image1045.png"/><Relationship Id="rId824" Type="http://schemas.openxmlformats.org/officeDocument/2006/relationships/customXml" Target="../ink/ink1151.xml"/><Relationship Id="rId256" Type="http://schemas.openxmlformats.org/officeDocument/2006/relationships/customXml" Target="../ink/ink867.xml"/><Relationship Id="rId463" Type="http://schemas.openxmlformats.org/officeDocument/2006/relationships/image" Target="../media/image968.png"/><Relationship Id="rId670" Type="http://schemas.openxmlformats.org/officeDocument/2006/relationships/customXml" Target="../ink/ink1074.xml"/><Relationship Id="rId116" Type="http://schemas.openxmlformats.org/officeDocument/2006/relationships/customXml" Target="../ink/ink797.xml"/><Relationship Id="rId323" Type="http://schemas.openxmlformats.org/officeDocument/2006/relationships/image" Target="../media/image898.png"/><Relationship Id="rId530" Type="http://schemas.openxmlformats.org/officeDocument/2006/relationships/customXml" Target="../ink/ink1004.xml"/><Relationship Id="rId768" Type="http://schemas.openxmlformats.org/officeDocument/2006/relationships/customXml" Target="../ink/ink1123.xml"/><Relationship Id="rId20" Type="http://schemas.openxmlformats.org/officeDocument/2006/relationships/customXml" Target="../ink/ink749.xml"/><Relationship Id="rId628" Type="http://schemas.openxmlformats.org/officeDocument/2006/relationships/customXml" Target="../ink/ink1053.xml"/><Relationship Id="rId835" Type="http://schemas.openxmlformats.org/officeDocument/2006/relationships/image" Target="../media/image1154.png"/><Relationship Id="rId267" Type="http://schemas.openxmlformats.org/officeDocument/2006/relationships/image" Target="../media/image870.png"/><Relationship Id="rId474" Type="http://schemas.openxmlformats.org/officeDocument/2006/relationships/customXml" Target="../ink/ink976.xml"/><Relationship Id="rId127" Type="http://schemas.openxmlformats.org/officeDocument/2006/relationships/image" Target="../media/image802.png"/><Relationship Id="rId681" Type="http://schemas.openxmlformats.org/officeDocument/2006/relationships/image" Target="../media/image1077.png"/><Relationship Id="rId779" Type="http://schemas.openxmlformats.org/officeDocument/2006/relationships/image" Target="../media/image1126.png"/><Relationship Id="rId31" Type="http://schemas.openxmlformats.org/officeDocument/2006/relationships/image" Target="../media/image754.png"/><Relationship Id="rId334" Type="http://schemas.openxmlformats.org/officeDocument/2006/relationships/customXml" Target="../ink/ink906.xml"/><Relationship Id="rId541" Type="http://schemas.openxmlformats.org/officeDocument/2006/relationships/image" Target="../media/image1007.png"/><Relationship Id="rId639" Type="http://schemas.openxmlformats.org/officeDocument/2006/relationships/image" Target="../media/image1056.png"/><Relationship Id="rId180" Type="http://schemas.openxmlformats.org/officeDocument/2006/relationships/customXml" Target="../ink/ink829.xml"/><Relationship Id="rId278" Type="http://schemas.openxmlformats.org/officeDocument/2006/relationships/customXml" Target="../ink/ink878.xml"/><Relationship Id="rId401" Type="http://schemas.openxmlformats.org/officeDocument/2006/relationships/image" Target="../media/image937.png"/><Relationship Id="rId846" Type="http://schemas.openxmlformats.org/officeDocument/2006/relationships/customXml" Target="../ink/ink1162.xml"/><Relationship Id="rId485" Type="http://schemas.openxmlformats.org/officeDocument/2006/relationships/image" Target="../media/image979.png"/><Relationship Id="rId692" Type="http://schemas.openxmlformats.org/officeDocument/2006/relationships/customXml" Target="../ink/ink1085.xml"/><Relationship Id="rId706" Type="http://schemas.openxmlformats.org/officeDocument/2006/relationships/customXml" Target="../ink/ink1092.xml"/><Relationship Id="rId42" Type="http://schemas.openxmlformats.org/officeDocument/2006/relationships/customXml" Target="../ink/ink760.xml"/><Relationship Id="rId138" Type="http://schemas.openxmlformats.org/officeDocument/2006/relationships/customXml" Target="../ink/ink808.xml"/><Relationship Id="rId345" Type="http://schemas.openxmlformats.org/officeDocument/2006/relationships/image" Target="../media/image909.png"/><Relationship Id="rId552" Type="http://schemas.openxmlformats.org/officeDocument/2006/relationships/customXml" Target="../ink/ink1015.xml"/><Relationship Id="rId191" Type="http://schemas.openxmlformats.org/officeDocument/2006/relationships/image" Target="../media/image231.png"/><Relationship Id="rId205" Type="http://schemas.openxmlformats.org/officeDocument/2006/relationships/image" Target="../media/image839.png"/><Relationship Id="rId412" Type="http://schemas.openxmlformats.org/officeDocument/2006/relationships/customXml" Target="../ink/ink945.xml"/><Relationship Id="rId289" Type="http://schemas.openxmlformats.org/officeDocument/2006/relationships/image" Target="../media/image881.png"/><Relationship Id="rId496" Type="http://schemas.openxmlformats.org/officeDocument/2006/relationships/customXml" Target="../ink/ink987.xml"/><Relationship Id="rId717" Type="http://schemas.openxmlformats.org/officeDocument/2006/relationships/image" Target="../media/image1095.png"/><Relationship Id="rId53" Type="http://schemas.openxmlformats.org/officeDocument/2006/relationships/image" Target="../media/image765.png"/><Relationship Id="rId149" Type="http://schemas.openxmlformats.org/officeDocument/2006/relationships/image" Target="../media/image813.png"/><Relationship Id="rId356" Type="http://schemas.openxmlformats.org/officeDocument/2006/relationships/customXml" Target="../ink/ink917.xml"/><Relationship Id="rId563" Type="http://schemas.openxmlformats.org/officeDocument/2006/relationships/image" Target="../media/image1018.png"/><Relationship Id="rId770" Type="http://schemas.openxmlformats.org/officeDocument/2006/relationships/customXml" Target="../ink/ink1124.xml"/><Relationship Id="rId216" Type="http://schemas.openxmlformats.org/officeDocument/2006/relationships/customXml" Target="../ink/ink847.xml"/><Relationship Id="rId423" Type="http://schemas.openxmlformats.org/officeDocument/2006/relationships/image" Target="../media/image948.png"/><Relationship Id="rId630" Type="http://schemas.openxmlformats.org/officeDocument/2006/relationships/customXml" Target="../ink/ink1054.xml"/><Relationship Id="rId728" Type="http://schemas.openxmlformats.org/officeDocument/2006/relationships/customXml" Target="../ink/ink1103.xml"/><Relationship Id="rId64" Type="http://schemas.openxmlformats.org/officeDocument/2006/relationships/customXml" Target="../ink/ink771.xml"/><Relationship Id="rId367" Type="http://schemas.openxmlformats.org/officeDocument/2006/relationships/image" Target="../media/image920.png"/><Relationship Id="rId574" Type="http://schemas.openxmlformats.org/officeDocument/2006/relationships/customXml" Target="../ink/ink1026.xml"/><Relationship Id="rId227" Type="http://schemas.openxmlformats.org/officeDocument/2006/relationships/image" Target="../media/image850.png"/><Relationship Id="rId781" Type="http://schemas.openxmlformats.org/officeDocument/2006/relationships/image" Target="../media/image1127.png"/><Relationship Id="rId434" Type="http://schemas.openxmlformats.org/officeDocument/2006/relationships/customXml" Target="../ink/ink956.xml"/><Relationship Id="rId641" Type="http://schemas.openxmlformats.org/officeDocument/2006/relationships/image" Target="../media/image1057.png"/><Relationship Id="rId739" Type="http://schemas.openxmlformats.org/officeDocument/2006/relationships/image" Target="../media/image1106.png"/><Relationship Id="rId280" Type="http://schemas.openxmlformats.org/officeDocument/2006/relationships/customXml" Target="../ink/ink879.xml"/><Relationship Id="rId501" Type="http://schemas.openxmlformats.org/officeDocument/2006/relationships/image" Target="../media/image987.png"/><Relationship Id="rId75" Type="http://schemas.openxmlformats.org/officeDocument/2006/relationships/image" Target="../media/image776.png"/><Relationship Id="rId140" Type="http://schemas.openxmlformats.org/officeDocument/2006/relationships/customXml" Target="../ink/ink809.xml"/><Relationship Id="rId378" Type="http://schemas.openxmlformats.org/officeDocument/2006/relationships/customXml" Target="../ink/ink928.xml"/><Relationship Id="rId585" Type="http://schemas.openxmlformats.org/officeDocument/2006/relationships/image" Target="../media/image1029.png"/><Relationship Id="rId792" Type="http://schemas.openxmlformats.org/officeDocument/2006/relationships/customXml" Target="../ink/ink1135.xml"/><Relationship Id="rId806" Type="http://schemas.openxmlformats.org/officeDocument/2006/relationships/customXml" Target="../ink/ink1142.xml"/><Relationship Id="rId6" Type="http://schemas.openxmlformats.org/officeDocument/2006/relationships/customXml" Target="../ink/ink742.xml"/><Relationship Id="rId238" Type="http://schemas.openxmlformats.org/officeDocument/2006/relationships/customXml" Target="../ink/ink858.xml"/><Relationship Id="rId445" Type="http://schemas.openxmlformats.org/officeDocument/2006/relationships/image" Target="../media/image959.png"/><Relationship Id="rId652" Type="http://schemas.openxmlformats.org/officeDocument/2006/relationships/customXml" Target="../ink/ink1065.xml"/><Relationship Id="rId291" Type="http://schemas.openxmlformats.org/officeDocument/2006/relationships/image" Target="../media/image882.png"/><Relationship Id="rId305" Type="http://schemas.openxmlformats.org/officeDocument/2006/relationships/image" Target="../media/image889.png"/><Relationship Id="rId512" Type="http://schemas.openxmlformats.org/officeDocument/2006/relationships/customXml" Target="../ink/ink995.xml"/><Relationship Id="rId86" Type="http://schemas.openxmlformats.org/officeDocument/2006/relationships/customXml" Target="../ink/ink782.xml"/><Relationship Id="rId151" Type="http://schemas.openxmlformats.org/officeDocument/2006/relationships/image" Target="../media/image814.png"/><Relationship Id="rId389" Type="http://schemas.openxmlformats.org/officeDocument/2006/relationships/image" Target="../media/image931.png"/><Relationship Id="rId596" Type="http://schemas.openxmlformats.org/officeDocument/2006/relationships/customXml" Target="../ink/ink1037.xml"/><Relationship Id="rId817" Type="http://schemas.openxmlformats.org/officeDocument/2006/relationships/image" Target="../media/image1145.png"/><Relationship Id="rId249" Type="http://schemas.openxmlformats.org/officeDocument/2006/relationships/image" Target="../media/image861.png"/><Relationship Id="rId456" Type="http://schemas.openxmlformats.org/officeDocument/2006/relationships/customXml" Target="../ink/ink967.xml"/><Relationship Id="rId663" Type="http://schemas.openxmlformats.org/officeDocument/2006/relationships/image" Target="../media/image1068.png"/><Relationship Id="rId13" Type="http://schemas.openxmlformats.org/officeDocument/2006/relationships/image" Target="../media/image745.png"/><Relationship Id="rId109" Type="http://schemas.openxmlformats.org/officeDocument/2006/relationships/image" Target="../media/image793.png"/><Relationship Id="rId316" Type="http://schemas.openxmlformats.org/officeDocument/2006/relationships/customXml" Target="../ink/ink897.xml"/><Relationship Id="rId523" Type="http://schemas.openxmlformats.org/officeDocument/2006/relationships/image" Target="../media/image998.png"/><Relationship Id="rId97" Type="http://schemas.openxmlformats.org/officeDocument/2006/relationships/image" Target="../media/image787.png"/><Relationship Id="rId730" Type="http://schemas.openxmlformats.org/officeDocument/2006/relationships/customXml" Target="../ink/ink1104.xml"/><Relationship Id="rId828" Type="http://schemas.openxmlformats.org/officeDocument/2006/relationships/customXml" Target="../ink/ink1153.xml"/><Relationship Id="rId162" Type="http://schemas.openxmlformats.org/officeDocument/2006/relationships/customXml" Target="../ink/ink820.xml"/><Relationship Id="rId467" Type="http://schemas.openxmlformats.org/officeDocument/2006/relationships/image" Target="../media/image970.png"/><Relationship Id="rId674" Type="http://schemas.openxmlformats.org/officeDocument/2006/relationships/customXml" Target="../ink/ink1076.xml"/><Relationship Id="rId24" Type="http://schemas.openxmlformats.org/officeDocument/2006/relationships/customXml" Target="../ink/ink751.xml"/><Relationship Id="rId327" Type="http://schemas.openxmlformats.org/officeDocument/2006/relationships/image" Target="../media/image900.png"/><Relationship Id="rId534" Type="http://schemas.openxmlformats.org/officeDocument/2006/relationships/customXml" Target="../ink/ink1006.xml"/><Relationship Id="rId741" Type="http://schemas.openxmlformats.org/officeDocument/2006/relationships/image" Target="../media/image1107.png"/><Relationship Id="rId839" Type="http://schemas.openxmlformats.org/officeDocument/2006/relationships/image" Target="../media/image1156.png"/><Relationship Id="rId173" Type="http://schemas.openxmlformats.org/officeDocument/2006/relationships/image" Target="../media/image825.png"/><Relationship Id="rId229" Type="http://schemas.openxmlformats.org/officeDocument/2006/relationships/image" Target="../media/image851.png"/><Relationship Id="rId380" Type="http://schemas.openxmlformats.org/officeDocument/2006/relationships/customXml" Target="../ink/ink929.xml"/><Relationship Id="rId436" Type="http://schemas.openxmlformats.org/officeDocument/2006/relationships/customXml" Target="../ink/ink957.xml"/><Relationship Id="rId601" Type="http://schemas.openxmlformats.org/officeDocument/2006/relationships/image" Target="../media/image1037.png"/><Relationship Id="rId643" Type="http://schemas.openxmlformats.org/officeDocument/2006/relationships/image" Target="../media/image1058.png"/><Relationship Id="rId240" Type="http://schemas.openxmlformats.org/officeDocument/2006/relationships/customXml" Target="../ink/ink859.xml"/><Relationship Id="rId478" Type="http://schemas.openxmlformats.org/officeDocument/2006/relationships/customXml" Target="../ink/ink978.xml"/><Relationship Id="rId685" Type="http://schemas.openxmlformats.org/officeDocument/2006/relationships/image" Target="../media/image1079.png"/><Relationship Id="rId850" Type="http://schemas.openxmlformats.org/officeDocument/2006/relationships/image" Target="../media/image1162.png"/><Relationship Id="rId35" Type="http://schemas.openxmlformats.org/officeDocument/2006/relationships/image" Target="../media/image756.png"/><Relationship Id="rId77" Type="http://schemas.openxmlformats.org/officeDocument/2006/relationships/image" Target="../media/image777.png"/><Relationship Id="rId100" Type="http://schemas.openxmlformats.org/officeDocument/2006/relationships/customXml" Target="../ink/ink789.xml"/><Relationship Id="rId282" Type="http://schemas.openxmlformats.org/officeDocument/2006/relationships/customXml" Target="../ink/ink880.xml"/><Relationship Id="rId338" Type="http://schemas.openxmlformats.org/officeDocument/2006/relationships/customXml" Target="../ink/ink908.xml"/><Relationship Id="rId503" Type="http://schemas.openxmlformats.org/officeDocument/2006/relationships/image" Target="../media/image988.png"/><Relationship Id="rId545" Type="http://schemas.openxmlformats.org/officeDocument/2006/relationships/image" Target="../media/image1009.png"/><Relationship Id="rId587" Type="http://schemas.openxmlformats.org/officeDocument/2006/relationships/image" Target="../media/image1030.png"/><Relationship Id="rId710" Type="http://schemas.openxmlformats.org/officeDocument/2006/relationships/customXml" Target="../ink/ink1094.xml"/><Relationship Id="rId752" Type="http://schemas.openxmlformats.org/officeDocument/2006/relationships/customXml" Target="../ink/ink1115.xml"/><Relationship Id="rId808" Type="http://schemas.openxmlformats.org/officeDocument/2006/relationships/customXml" Target="../ink/ink1143.xml"/><Relationship Id="rId8" Type="http://schemas.openxmlformats.org/officeDocument/2006/relationships/customXml" Target="../ink/ink743.xml"/><Relationship Id="rId142" Type="http://schemas.openxmlformats.org/officeDocument/2006/relationships/customXml" Target="../ink/ink810.xml"/><Relationship Id="rId184" Type="http://schemas.openxmlformats.org/officeDocument/2006/relationships/customXml" Target="../ink/ink831.xml"/><Relationship Id="rId391" Type="http://schemas.openxmlformats.org/officeDocument/2006/relationships/image" Target="../media/image932.png"/><Relationship Id="rId405" Type="http://schemas.openxmlformats.org/officeDocument/2006/relationships/image" Target="../media/image939.png"/><Relationship Id="rId447" Type="http://schemas.openxmlformats.org/officeDocument/2006/relationships/image" Target="../media/image960.png"/><Relationship Id="rId612" Type="http://schemas.openxmlformats.org/officeDocument/2006/relationships/customXml" Target="../ink/ink1045.xml"/><Relationship Id="rId794" Type="http://schemas.openxmlformats.org/officeDocument/2006/relationships/customXml" Target="../ink/ink1136.xml"/><Relationship Id="rId251" Type="http://schemas.openxmlformats.org/officeDocument/2006/relationships/image" Target="../media/image862.png"/><Relationship Id="rId489" Type="http://schemas.openxmlformats.org/officeDocument/2006/relationships/image" Target="../media/image981.png"/><Relationship Id="rId654" Type="http://schemas.openxmlformats.org/officeDocument/2006/relationships/customXml" Target="../ink/ink1066.xml"/><Relationship Id="rId696" Type="http://schemas.openxmlformats.org/officeDocument/2006/relationships/customXml" Target="../ink/ink1087.xml"/><Relationship Id="rId46" Type="http://schemas.openxmlformats.org/officeDocument/2006/relationships/customXml" Target="../ink/ink762.xml"/><Relationship Id="rId293" Type="http://schemas.openxmlformats.org/officeDocument/2006/relationships/image" Target="../media/image883.png"/><Relationship Id="rId307" Type="http://schemas.openxmlformats.org/officeDocument/2006/relationships/image" Target="../media/image890.png"/><Relationship Id="rId349" Type="http://schemas.openxmlformats.org/officeDocument/2006/relationships/image" Target="../media/image911.png"/><Relationship Id="rId514" Type="http://schemas.openxmlformats.org/officeDocument/2006/relationships/customXml" Target="../ink/ink996.xml"/><Relationship Id="rId556" Type="http://schemas.openxmlformats.org/officeDocument/2006/relationships/customXml" Target="../ink/ink1017.xml"/><Relationship Id="rId721" Type="http://schemas.openxmlformats.org/officeDocument/2006/relationships/image" Target="../media/image1097.png"/><Relationship Id="rId763" Type="http://schemas.openxmlformats.org/officeDocument/2006/relationships/image" Target="../media/image1118.png"/><Relationship Id="rId88" Type="http://schemas.openxmlformats.org/officeDocument/2006/relationships/customXml" Target="../ink/ink783.xml"/><Relationship Id="rId111" Type="http://schemas.openxmlformats.org/officeDocument/2006/relationships/image" Target="../media/image794.png"/><Relationship Id="rId153" Type="http://schemas.openxmlformats.org/officeDocument/2006/relationships/image" Target="../media/image815.png"/><Relationship Id="rId195" Type="http://schemas.openxmlformats.org/officeDocument/2006/relationships/image" Target="../media/image834.png"/><Relationship Id="rId209" Type="http://schemas.openxmlformats.org/officeDocument/2006/relationships/image" Target="../media/image841.png"/><Relationship Id="rId360" Type="http://schemas.openxmlformats.org/officeDocument/2006/relationships/customXml" Target="../ink/ink919.xml"/><Relationship Id="rId416" Type="http://schemas.openxmlformats.org/officeDocument/2006/relationships/customXml" Target="../ink/ink947.xml"/><Relationship Id="rId598" Type="http://schemas.openxmlformats.org/officeDocument/2006/relationships/customXml" Target="../ink/ink1038.xml"/><Relationship Id="rId819" Type="http://schemas.openxmlformats.org/officeDocument/2006/relationships/image" Target="../media/image1146.png"/><Relationship Id="rId220" Type="http://schemas.openxmlformats.org/officeDocument/2006/relationships/customXml" Target="../ink/ink849.xml"/><Relationship Id="rId458" Type="http://schemas.openxmlformats.org/officeDocument/2006/relationships/customXml" Target="../ink/ink968.xml"/><Relationship Id="rId623" Type="http://schemas.openxmlformats.org/officeDocument/2006/relationships/image" Target="../media/image1048.png"/><Relationship Id="rId665" Type="http://schemas.openxmlformats.org/officeDocument/2006/relationships/image" Target="../media/image1069.png"/><Relationship Id="rId830" Type="http://schemas.openxmlformats.org/officeDocument/2006/relationships/customXml" Target="../ink/ink1154.xml"/><Relationship Id="rId15" Type="http://schemas.openxmlformats.org/officeDocument/2006/relationships/image" Target="../media/image746.png"/><Relationship Id="rId57" Type="http://schemas.openxmlformats.org/officeDocument/2006/relationships/image" Target="../media/image767.png"/><Relationship Id="rId262" Type="http://schemas.openxmlformats.org/officeDocument/2006/relationships/customXml" Target="../ink/ink870.xml"/><Relationship Id="rId318" Type="http://schemas.openxmlformats.org/officeDocument/2006/relationships/customXml" Target="../ink/ink898.xml"/><Relationship Id="rId525" Type="http://schemas.openxmlformats.org/officeDocument/2006/relationships/image" Target="../media/image999.png"/><Relationship Id="rId567" Type="http://schemas.openxmlformats.org/officeDocument/2006/relationships/image" Target="../media/image1020.png"/><Relationship Id="rId732" Type="http://schemas.openxmlformats.org/officeDocument/2006/relationships/customXml" Target="../ink/ink1105.xml"/><Relationship Id="rId99" Type="http://schemas.openxmlformats.org/officeDocument/2006/relationships/image" Target="../media/image788.png"/><Relationship Id="rId122" Type="http://schemas.openxmlformats.org/officeDocument/2006/relationships/customXml" Target="../ink/ink800.xml"/><Relationship Id="rId164" Type="http://schemas.openxmlformats.org/officeDocument/2006/relationships/customXml" Target="../ink/ink821.xml"/><Relationship Id="rId371" Type="http://schemas.openxmlformats.org/officeDocument/2006/relationships/image" Target="../media/image922.png"/><Relationship Id="rId774" Type="http://schemas.openxmlformats.org/officeDocument/2006/relationships/customXml" Target="../ink/ink1126.xml"/><Relationship Id="rId427" Type="http://schemas.openxmlformats.org/officeDocument/2006/relationships/image" Target="../media/image950.png"/><Relationship Id="rId469" Type="http://schemas.openxmlformats.org/officeDocument/2006/relationships/image" Target="../media/image971.png"/><Relationship Id="rId634" Type="http://schemas.openxmlformats.org/officeDocument/2006/relationships/customXml" Target="../ink/ink1056.xml"/><Relationship Id="rId676" Type="http://schemas.openxmlformats.org/officeDocument/2006/relationships/customXml" Target="../ink/ink1077.xml"/><Relationship Id="rId841" Type="http://schemas.openxmlformats.org/officeDocument/2006/relationships/image" Target="../media/image1157.png"/><Relationship Id="rId26" Type="http://schemas.openxmlformats.org/officeDocument/2006/relationships/customXml" Target="../ink/ink752.xml"/><Relationship Id="rId231" Type="http://schemas.openxmlformats.org/officeDocument/2006/relationships/image" Target="../media/image852.png"/><Relationship Id="rId273" Type="http://schemas.openxmlformats.org/officeDocument/2006/relationships/image" Target="../media/image873.png"/><Relationship Id="rId329" Type="http://schemas.openxmlformats.org/officeDocument/2006/relationships/image" Target="../media/image901.png"/><Relationship Id="rId480" Type="http://schemas.openxmlformats.org/officeDocument/2006/relationships/customXml" Target="../ink/ink979.xml"/><Relationship Id="rId536" Type="http://schemas.openxmlformats.org/officeDocument/2006/relationships/customXml" Target="../ink/ink1007.xml"/><Relationship Id="rId701" Type="http://schemas.openxmlformats.org/officeDocument/2006/relationships/image" Target="../media/image1087.png"/><Relationship Id="rId68" Type="http://schemas.openxmlformats.org/officeDocument/2006/relationships/customXml" Target="../ink/ink773.xml"/><Relationship Id="rId133" Type="http://schemas.openxmlformats.org/officeDocument/2006/relationships/image" Target="../media/image805.png"/><Relationship Id="rId175" Type="http://schemas.openxmlformats.org/officeDocument/2006/relationships/image" Target="../media/image826.png"/><Relationship Id="rId340" Type="http://schemas.openxmlformats.org/officeDocument/2006/relationships/customXml" Target="../ink/ink909.xml"/><Relationship Id="rId578" Type="http://schemas.openxmlformats.org/officeDocument/2006/relationships/customXml" Target="../ink/ink1028.xml"/><Relationship Id="rId743" Type="http://schemas.openxmlformats.org/officeDocument/2006/relationships/image" Target="../media/image1108.png"/><Relationship Id="rId785" Type="http://schemas.openxmlformats.org/officeDocument/2006/relationships/image" Target="../media/image1129.png"/><Relationship Id="rId200" Type="http://schemas.openxmlformats.org/officeDocument/2006/relationships/customXml" Target="../ink/ink839.xml"/><Relationship Id="rId382" Type="http://schemas.openxmlformats.org/officeDocument/2006/relationships/customXml" Target="../ink/ink930.xml"/><Relationship Id="rId438" Type="http://schemas.openxmlformats.org/officeDocument/2006/relationships/customXml" Target="../ink/ink958.xml"/><Relationship Id="rId603" Type="http://schemas.openxmlformats.org/officeDocument/2006/relationships/image" Target="../media/image1038.png"/><Relationship Id="rId645" Type="http://schemas.openxmlformats.org/officeDocument/2006/relationships/image" Target="../media/image1059.png"/><Relationship Id="rId687" Type="http://schemas.openxmlformats.org/officeDocument/2006/relationships/image" Target="../media/image1080.png"/><Relationship Id="rId810" Type="http://schemas.openxmlformats.org/officeDocument/2006/relationships/customXml" Target="../ink/ink1144.xml"/><Relationship Id="rId242" Type="http://schemas.openxmlformats.org/officeDocument/2006/relationships/customXml" Target="../ink/ink860.xml"/><Relationship Id="rId284" Type="http://schemas.openxmlformats.org/officeDocument/2006/relationships/customXml" Target="../ink/ink881.xml"/><Relationship Id="rId491" Type="http://schemas.openxmlformats.org/officeDocument/2006/relationships/image" Target="../media/image982.png"/><Relationship Id="rId505" Type="http://schemas.openxmlformats.org/officeDocument/2006/relationships/image" Target="../media/image989.png"/><Relationship Id="rId712" Type="http://schemas.openxmlformats.org/officeDocument/2006/relationships/customXml" Target="../ink/ink1095.xml"/><Relationship Id="rId37" Type="http://schemas.openxmlformats.org/officeDocument/2006/relationships/image" Target="../media/image757.png"/><Relationship Id="rId79" Type="http://schemas.openxmlformats.org/officeDocument/2006/relationships/image" Target="../media/image778.png"/><Relationship Id="rId102" Type="http://schemas.openxmlformats.org/officeDocument/2006/relationships/customXml" Target="../ink/ink790.xml"/><Relationship Id="rId144" Type="http://schemas.openxmlformats.org/officeDocument/2006/relationships/customXml" Target="../ink/ink811.xml"/><Relationship Id="rId547" Type="http://schemas.openxmlformats.org/officeDocument/2006/relationships/image" Target="../media/image1010.png"/><Relationship Id="rId589" Type="http://schemas.openxmlformats.org/officeDocument/2006/relationships/image" Target="../media/image1031.png"/><Relationship Id="rId754" Type="http://schemas.openxmlformats.org/officeDocument/2006/relationships/customXml" Target="../ink/ink1116.xml"/><Relationship Id="rId796" Type="http://schemas.openxmlformats.org/officeDocument/2006/relationships/customXml" Target="../ink/ink1137.xml"/><Relationship Id="rId90" Type="http://schemas.openxmlformats.org/officeDocument/2006/relationships/customXml" Target="../ink/ink784.xml"/><Relationship Id="rId186" Type="http://schemas.openxmlformats.org/officeDocument/2006/relationships/customXml" Target="../ink/ink832.xml"/><Relationship Id="rId351" Type="http://schemas.openxmlformats.org/officeDocument/2006/relationships/image" Target="../media/image912.png"/><Relationship Id="rId393" Type="http://schemas.openxmlformats.org/officeDocument/2006/relationships/image" Target="../media/image933.png"/><Relationship Id="rId407" Type="http://schemas.openxmlformats.org/officeDocument/2006/relationships/image" Target="../media/image940.png"/><Relationship Id="rId449" Type="http://schemas.openxmlformats.org/officeDocument/2006/relationships/image" Target="../media/image961.png"/><Relationship Id="rId614" Type="http://schemas.openxmlformats.org/officeDocument/2006/relationships/customXml" Target="../ink/ink1046.xml"/><Relationship Id="rId656" Type="http://schemas.openxmlformats.org/officeDocument/2006/relationships/customXml" Target="../ink/ink1067.xml"/><Relationship Id="rId821" Type="http://schemas.openxmlformats.org/officeDocument/2006/relationships/image" Target="../media/image1147.png"/><Relationship Id="rId211" Type="http://schemas.openxmlformats.org/officeDocument/2006/relationships/image" Target="../media/image842.png"/><Relationship Id="rId253" Type="http://schemas.openxmlformats.org/officeDocument/2006/relationships/image" Target="../media/image863.png"/><Relationship Id="rId295" Type="http://schemas.openxmlformats.org/officeDocument/2006/relationships/image" Target="../media/image884.png"/><Relationship Id="rId309" Type="http://schemas.openxmlformats.org/officeDocument/2006/relationships/image" Target="../media/image891.png"/><Relationship Id="rId460" Type="http://schemas.openxmlformats.org/officeDocument/2006/relationships/customXml" Target="../ink/ink969.xml"/><Relationship Id="rId516" Type="http://schemas.openxmlformats.org/officeDocument/2006/relationships/customXml" Target="../ink/ink997.xml"/><Relationship Id="rId698" Type="http://schemas.openxmlformats.org/officeDocument/2006/relationships/customXml" Target="../ink/ink1088.xml"/><Relationship Id="rId48" Type="http://schemas.openxmlformats.org/officeDocument/2006/relationships/customXml" Target="../ink/ink763.xml"/><Relationship Id="rId113" Type="http://schemas.openxmlformats.org/officeDocument/2006/relationships/image" Target="../media/image795.png"/><Relationship Id="rId320" Type="http://schemas.openxmlformats.org/officeDocument/2006/relationships/customXml" Target="../ink/ink899.xml"/><Relationship Id="rId558" Type="http://schemas.openxmlformats.org/officeDocument/2006/relationships/customXml" Target="../ink/ink1018.xml"/><Relationship Id="rId723" Type="http://schemas.openxmlformats.org/officeDocument/2006/relationships/image" Target="../media/image1098.png"/><Relationship Id="rId765" Type="http://schemas.openxmlformats.org/officeDocument/2006/relationships/image" Target="../media/image1119.png"/><Relationship Id="rId155" Type="http://schemas.openxmlformats.org/officeDocument/2006/relationships/image" Target="../media/image816.png"/><Relationship Id="rId197" Type="http://schemas.openxmlformats.org/officeDocument/2006/relationships/image" Target="../media/image835.png"/><Relationship Id="rId362" Type="http://schemas.openxmlformats.org/officeDocument/2006/relationships/customXml" Target="../ink/ink920.xml"/><Relationship Id="rId418" Type="http://schemas.openxmlformats.org/officeDocument/2006/relationships/customXml" Target="../ink/ink948.xml"/><Relationship Id="rId625" Type="http://schemas.openxmlformats.org/officeDocument/2006/relationships/image" Target="../media/image1049.png"/><Relationship Id="rId832" Type="http://schemas.openxmlformats.org/officeDocument/2006/relationships/customXml" Target="../ink/ink1155.xml"/><Relationship Id="rId222" Type="http://schemas.openxmlformats.org/officeDocument/2006/relationships/customXml" Target="../ink/ink850.xml"/><Relationship Id="rId264" Type="http://schemas.openxmlformats.org/officeDocument/2006/relationships/customXml" Target="../ink/ink871.xml"/><Relationship Id="rId471" Type="http://schemas.openxmlformats.org/officeDocument/2006/relationships/image" Target="../media/image972.png"/><Relationship Id="rId667" Type="http://schemas.openxmlformats.org/officeDocument/2006/relationships/image" Target="../media/image1070.png"/><Relationship Id="rId17" Type="http://schemas.openxmlformats.org/officeDocument/2006/relationships/image" Target="../media/image747.png"/><Relationship Id="rId59" Type="http://schemas.openxmlformats.org/officeDocument/2006/relationships/image" Target="../media/image768.png"/><Relationship Id="rId124" Type="http://schemas.openxmlformats.org/officeDocument/2006/relationships/customXml" Target="../ink/ink801.xml"/><Relationship Id="rId527" Type="http://schemas.openxmlformats.org/officeDocument/2006/relationships/image" Target="../media/image1000.png"/><Relationship Id="rId569" Type="http://schemas.openxmlformats.org/officeDocument/2006/relationships/image" Target="../media/image1021.png"/><Relationship Id="rId734" Type="http://schemas.openxmlformats.org/officeDocument/2006/relationships/customXml" Target="../ink/ink1106.xml"/><Relationship Id="rId776" Type="http://schemas.openxmlformats.org/officeDocument/2006/relationships/customXml" Target="../ink/ink1127.xml"/><Relationship Id="rId70" Type="http://schemas.openxmlformats.org/officeDocument/2006/relationships/customXml" Target="../ink/ink774.xml"/><Relationship Id="rId166" Type="http://schemas.openxmlformats.org/officeDocument/2006/relationships/customXml" Target="../ink/ink822.xml"/><Relationship Id="rId331" Type="http://schemas.openxmlformats.org/officeDocument/2006/relationships/image" Target="../media/image902.png"/><Relationship Id="rId373" Type="http://schemas.openxmlformats.org/officeDocument/2006/relationships/image" Target="../media/image923.png"/><Relationship Id="rId429" Type="http://schemas.openxmlformats.org/officeDocument/2006/relationships/image" Target="../media/image951.png"/><Relationship Id="rId580" Type="http://schemas.openxmlformats.org/officeDocument/2006/relationships/customXml" Target="../ink/ink1029.xml"/><Relationship Id="rId636" Type="http://schemas.openxmlformats.org/officeDocument/2006/relationships/customXml" Target="../ink/ink1057.xml"/><Relationship Id="rId801" Type="http://schemas.openxmlformats.org/officeDocument/2006/relationships/image" Target="../media/image1137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853.png"/><Relationship Id="rId440" Type="http://schemas.openxmlformats.org/officeDocument/2006/relationships/customXml" Target="../ink/ink959.xml"/><Relationship Id="rId678" Type="http://schemas.openxmlformats.org/officeDocument/2006/relationships/customXml" Target="../ink/ink1078.xml"/><Relationship Id="rId843" Type="http://schemas.openxmlformats.org/officeDocument/2006/relationships/image" Target="../media/image1158.png"/><Relationship Id="rId28" Type="http://schemas.openxmlformats.org/officeDocument/2006/relationships/customXml" Target="../ink/ink753.xml"/><Relationship Id="rId275" Type="http://schemas.openxmlformats.org/officeDocument/2006/relationships/image" Target="../media/image874.png"/><Relationship Id="rId300" Type="http://schemas.openxmlformats.org/officeDocument/2006/relationships/customXml" Target="../ink/ink889.xml"/><Relationship Id="rId482" Type="http://schemas.openxmlformats.org/officeDocument/2006/relationships/customXml" Target="../ink/ink980.xml"/><Relationship Id="rId538" Type="http://schemas.openxmlformats.org/officeDocument/2006/relationships/customXml" Target="../ink/ink1008.xml"/><Relationship Id="rId703" Type="http://schemas.openxmlformats.org/officeDocument/2006/relationships/image" Target="../media/image1088.png"/><Relationship Id="rId745" Type="http://schemas.openxmlformats.org/officeDocument/2006/relationships/image" Target="../media/image1109.png"/><Relationship Id="rId81" Type="http://schemas.openxmlformats.org/officeDocument/2006/relationships/image" Target="../media/image779.png"/><Relationship Id="rId135" Type="http://schemas.openxmlformats.org/officeDocument/2006/relationships/image" Target="../media/image806.png"/><Relationship Id="rId177" Type="http://schemas.openxmlformats.org/officeDocument/2006/relationships/image" Target="../media/image101.png"/><Relationship Id="rId342" Type="http://schemas.openxmlformats.org/officeDocument/2006/relationships/customXml" Target="../ink/ink910.xml"/><Relationship Id="rId384" Type="http://schemas.openxmlformats.org/officeDocument/2006/relationships/customXml" Target="../ink/ink931.xml"/><Relationship Id="rId591" Type="http://schemas.openxmlformats.org/officeDocument/2006/relationships/image" Target="../media/image1032.png"/><Relationship Id="rId605" Type="http://schemas.openxmlformats.org/officeDocument/2006/relationships/image" Target="../media/image1039.png"/><Relationship Id="rId787" Type="http://schemas.openxmlformats.org/officeDocument/2006/relationships/image" Target="../media/image1130.png"/><Relationship Id="rId812" Type="http://schemas.openxmlformats.org/officeDocument/2006/relationships/customXml" Target="../ink/ink1145.xml"/><Relationship Id="rId202" Type="http://schemas.openxmlformats.org/officeDocument/2006/relationships/customXml" Target="../ink/ink840.xml"/><Relationship Id="rId244" Type="http://schemas.openxmlformats.org/officeDocument/2006/relationships/customXml" Target="../ink/ink861.xml"/><Relationship Id="rId647" Type="http://schemas.openxmlformats.org/officeDocument/2006/relationships/image" Target="../media/image1060.png"/><Relationship Id="rId689" Type="http://schemas.openxmlformats.org/officeDocument/2006/relationships/image" Target="../media/image1081.png"/><Relationship Id="rId39" Type="http://schemas.openxmlformats.org/officeDocument/2006/relationships/image" Target="../media/image758.png"/><Relationship Id="rId286" Type="http://schemas.openxmlformats.org/officeDocument/2006/relationships/customXml" Target="../ink/ink882.xml"/><Relationship Id="rId451" Type="http://schemas.openxmlformats.org/officeDocument/2006/relationships/image" Target="../media/image962.png"/><Relationship Id="rId493" Type="http://schemas.openxmlformats.org/officeDocument/2006/relationships/image" Target="../media/image983.png"/><Relationship Id="rId507" Type="http://schemas.openxmlformats.org/officeDocument/2006/relationships/image" Target="../media/image990.png"/><Relationship Id="rId549" Type="http://schemas.openxmlformats.org/officeDocument/2006/relationships/image" Target="../media/image1011.png"/><Relationship Id="rId714" Type="http://schemas.openxmlformats.org/officeDocument/2006/relationships/customXml" Target="../ink/ink1096.xml"/><Relationship Id="rId756" Type="http://schemas.openxmlformats.org/officeDocument/2006/relationships/customXml" Target="../ink/ink1117.xml"/><Relationship Id="rId50" Type="http://schemas.openxmlformats.org/officeDocument/2006/relationships/customXml" Target="../ink/ink764.xml"/><Relationship Id="rId104" Type="http://schemas.openxmlformats.org/officeDocument/2006/relationships/customXml" Target="../ink/ink791.xml"/><Relationship Id="rId146" Type="http://schemas.openxmlformats.org/officeDocument/2006/relationships/customXml" Target="../ink/ink812.xml"/><Relationship Id="rId188" Type="http://schemas.openxmlformats.org/officeDocument/2006/relationships/customXml" Target="../ink/ink833.xml"/><Relationship Id="rId311" Type="http://schemas.openxmlformats.org/officeDocument/2006/relationships/image" Target="../media/image892.png"/><Relationship Id="rId353" Type="http://schemas.openxmlformats.org/officeDocument/2006/relationships/image" Target="../media/image913.png"/><Relationship Id="rId395" Type="http://schemas.openxmlformats.org/officeDocument/2006/relationships/image" Target="../media/image934.png"/><Relationship Id="rId409" Type="http://schemas.openxmlformats.org/officeDocument/2006/relationships/image" Target="../media/image941.png"/><Relationship Id="rId560" Type="http://schemas.openxmlformats.org/officeDocument/2006/relationships/customXml" Target="../ink/ink1019.xml"/><Relationship Id="rId798" Type="http://schemas.openxmlformats.org/officeDocument/2006/relationships/customXml" Target="../ink/ink1138.xml"/><Relationship Id="rId92" Type="http://schemas.openxmlformats.org/officeDocument/2006/relationships/customXml" Target="../ink/ink785.xml"/><Relationship Id="rId213" Type="http://schemas.openxmlformats.org/officeDocument/2006/relationships/image" Target="../media/image843.png"/><Relationship Id="rId420" Type="http://schemas.openxmlformats.org/officeDocument/2006/relationships/customXml" Target="../ink/ink949.xml"/><Relationship Id="rId616" Type="http://schemas.openxmlformats.org/officeDocument/2006/relationships/customXml" Target="../ink/ink1047.xml"/><Relationship Id="rId658" Type="http://schemas.openxmlformats.org/officeDocument/2006/relationships/customXml" Target="../ink/ink1068.xml"/><Relationship Id="rId823" Type="http://schemas.openxmlformats.org/officeDocument/2006/relationships/image" Target="../media/image1148.png"/><Relationship Id="rId255" Type="http://schemas.openxmlformats.org/officeDocument/2006/relationships/image" Target="../media/image864.png"/><Relationship Id="rId297" Type="http://schemas.openxmlformats.org/officeDocument/2006/relationships/image" Target="../media/image885.png"/><Relationship Id="rId462" Type="http://schemas.openxmlformats.org/officeDocument/2006/relationships/customXml" Target="../ink/ink970.xml"/><Relationship Id="rId518" Type="http://schemas.openxmlformats.org/officeDocument/2006/relationships/customXml" Target="../ink/ink998.xml"/><Relationship Id="rId725" Type="http://schemas.openxmlformats.org/officeDocument/2006/relationships/image" Target="../media/image1099.png"/><Relationship Id="rId115" Type="http://schemas.openxmlformats.org/officeDocument/2006/relationships/image" Target="../media/image796.png"/><Relationship Id="rId157" Type="http://schemas.openxmlformats.org/officeDocument/2006/relationships/image" Target="../media/image817.png"/><Relationship Id="rId322" Type="http://schemas.openxmlformats.org/officeDocument/2006/relationships/customXml" Target="../ink/ink900.xml"/><Relationship Id="rId364" Type="http://schemas.openxmlformats.org/officeDocument/2006/relationships/customXml" Target="../ink/ink921.xml"/><Relationship Id="rId767" Type="http://schemas.openxmlformats.org/officeDocument/2006/relationships/image" Target="../media/image1120.png"/><Relationship Id="rId61" Type="http://schemas.openxmlformats.org/officeDocument/2006/relationships/image" Target="../media/image769.png"/><Relationship Id="rId199" Type="http://schemas.openxmlformats.org/officeDocument/2006/relationships/image" Target="../media/image836.png"/><Relationship Id="rId571" Type="http://schemas.openxmlformats.org/officeDocument/2006/relationships/image" Target="../media/image1022.png"/><Relationship Id="rId627" Type="http://schemas.openxmlformats.org/officeDocument/2006/relationships/image" Target="../media/image1050.png"/><Relationship Id="rId669" Type="http://schemas.openxmlformats.org/officeDocument/2006/relationships/image" Target="../media/image1071.png"/><Relationship Id="rId834" Type="http://schemas.openxmlformats.org/officeDocument/2006/relationships/customXml" Target="../ink/ink1156.xml"/><Relationship Id="rId19" Type="http://schemas.openxmlformats.org/officeDocument/2006/relationships/image" Target="../media/image748.png"/><Relationship Id="rId224" Type="http://schemas.openxmlformats.org/officeDocument/2006/relationships/customXml" Target="../ink/ink851.xml"/><Relationship Id="rId266" Type="http://schemas.openxmlformats.org/officeDocument/2006/relationships/customXml" Target="../ink/ink872.xml"/><Relationship Id="rId431" Type="http://schemas.openxmlformats.org/officeDocument/2006/relationships/image" Target="../media/image952.png"/><Relationship Id="rId473" Type="http://schemas.openxmlformats.org/officeDocument/2006/relationships/image" Target="../media/image973.png"/><Relationship Id="rId529" Type="http://schemas.openxmlformats.org/officeDocument/2006/relationships/image" Target="../media/image1001.png"/><Relationship Id="rId680" Type="http://schemas.openxmlformats.org/officeDocument/2006/relationships/customXml" Target="../ink/ink1079.xml"/><Relationship Id="rId736" Type="http://schemas.openxmlformats.org/officeDocument/2006/relationships/customXml" Target="../ink/ink1107.xml"/><Relationship Id="rId30" Type="http://schemas.openxmlformats.org/officeDocument/2006/relationships/customXml" Target="../ink/ink754.xml"/><Relationship Id="rId126" Type="http://schemas.openxmlformats.org/officeDocument/2006/relationships/customXml" Target="../ink/ink802.xml"/><Relationship Id="rId168" Type="http://schemas.openxmlformats.org/officeDocument/2006/relationships/customXml" Target="../ink/ink823.xml"/><Relationship Id="rId333" Type="http://schemas.openxmlformats.org/officeDocument/2006/relationships/image" Target="../media/image903.png"/><Relationship Id="rId540" Type="http://schemas.openxmlformats.org/officeDocument/2006/relationships/customXml" Target="../ink/ink1009.xml"/><Relationship Id="rId778" Type="http://schemas.openxmlformats.org/officeDocument/2006/relationships/customXml" Target="../ink/ink1128.xml"/><Relationship Id="rId72" Type="http://schemas.openxmlformats.org/officeDocument/2006/relationships/customXml" Target="../ink/ink775.xml"/><Relationship Id="rId375" Type="http://schemas.openxmlformats.org/officeDocument/2006/relationships/image" Target="../media/image924.png"/><Relationship Id="rId582" Type="http://schemas.openxmlformats.org/officeDocument/2006/relationships/customXml" Target="../ink/ink1030.xml"/><Relationship Id="rId638" Type="http://schemas.openxmlformats.org/officeDocument/2006/relationships/customXml" Target="../ink/ink1058.xml"/><Relationship Id="rId803" Type="http://schemas.openxmlformats.org/officeDocument/2006/relationships/image" Target="../media/image1138.png"/><Relationship Id="rId845" Type="http://schemas.openxmlformats.org/officeDocument/2006/relationships/image" Target="../media/image1159.png"/><Relationship Id="rId3" Type="http://schemas.openxmlformats.org/officeDocument/2006/relationships/image" Target="../media/image740.png"/><Relationship Id="rId235" Type="http://schemas.openxmlformats.org/officeDocument/2006/relationships/image" Target="../media/image854.png"/><Relationship Id="rId277" Type="http://schemas.openxmlformats.org/officeDocument/2006/relationships/image" Target="../media/image875.png"/><Relationship Id="rId400" Type="http://schemas.openxmlformats.org/officeDocument/2006/relationships/customXml" Target="../ink/ink939.xml"/><Relationship Id="rId442" Type="http://schemas.openxmlformats.org/officeDocument/2006/relationships/customXml" Target="../ink/ink960.xml"/><Relationship Id="rId484" Type="http://schemas.openxmlformats.org/officeDocument/2006/relationships/customXml" Target="../ink/ink981.xml"/><Relationship Id="rId705" Type="http://schemas.openxmlformats.org/officeDocument/2006/relationships/image" Target="../media/image1089.png"/><Relationship Id="rId137" Type="http://schemas.openxmlformats.org/officeDocument/2006/relationships/image" Target="../media/image807.png"/><Relationship Id="rId302" Type="http://schemas.openxmlformats.org/officeDocument/2006/relationships/customXml" Target="../ink/ink890.xml"/><Relationship Id="rId344" Type="http://schemas.openxmlformats.org/officeDocument/2006/relationships/customXml" Target="../ink/ink911.xml"/><Relationship Id="rId691" Type="http://schemas.openxmlformats.org/officeDocument/2006/relationships/image" Target="../media/image1082.png"/><Relationship Id="rId747" Type="http://schemas.openxmlformats.org/officeDocument/2006/relationships/image" Target="../media/image1110.png"/><Relationship Id="rId789" Type="http://schemas.openxmlformats.org/officeDocument/2006/relationships/image" Target="../media/image1131.png"/><Relationship Id="rId41" Type="http://schemas.openxmlformats.org/officeDocument/2006/relationships/image" Target="../media/image759.png"/><Relationship Id="rId83" Type="http://schemas.openxmlformats.org/officeDocument/2006/relationships/image" Target="../media/image780.png"/><Relationship Id="rId179" Type="http://schemas.openxmlformats.org/officeDocument/2006/relationships/image" Target="../media/image827.png"/><Relationship Id="rId386" Type="http://schemas.openxmlformats.org/officeDocument/2006/relationships/customXml" Target="../ink/ink932.xml"/><Relationship Id="rId551" Type="http://schemas.openxmlformats.org/officeDocument/2006/relationships/image" Target="../media/image1012.png"/><Relationship Id="rId593" Type="http://schemas.openxmlformats.org/officeDocument/2006/relationships/image" Target="../media/image1033.png"/><Relationship Id="rId607" Type="http://schemas.openxmlformats.org/officeDocument/2006/relationships/image" Target="../media/image1040.png"/><Relationship Id="rId649" Type="http://schemas.openxmlformats.org/officeDocument/2006/relationships/image" Target="../media/image1061.png"/><Relationship Id="rId814" Type="http://schemas.openxmlformats.org/officeDocument/2006/relationships/customXml" Target="../ink/ink1146.xml"/><Relationship Id="rId190" Type="http://schemas.openxmlformats.org/officeDocument/2006/relationships/customXml" Target="../ink/ink834.xml"/><Relationship Id="rId204" Type="http://schemas.openxmlformats.org/officeDocument/2006/relationships/customXml" Target="../ink/ink841.xml"/><Relationship Id="rId246" Type="http://schemas.openxmlformats.org/officeDocument/2006/relationships/customXml" Target="../ink/ink862.xml"/><Relationship Id="rId288" Type="http://schemas.openxmlformats.org/officeDocument/2006/relationships/customXml" Target="../ink/ink883.xml"/><Relationship Id="rId411" Type="http://schemas.openxmlformats.org/officeDocument/2006/relationships/image" Target="../media/image942.png"/><Relationship Id="rId453" Type="http://schemas.openxmlformats.org/officeDocument/2006/relationships/image" Target="../media/image963.png"/><Relationship Id="rId509" Type="http://schemas.openxmlformats.org/officeDocument/2006/relationships/image" Target="../media/image991.png"/><Relationship Id="rId660" Type="http://schemas.openxmlformats.org/officeDocument/2006/relationships/customXml" Target="../ink/ink1069.xml"/><Relationship Id="rId106" Type="http://schemas.openxmlformats.org/officeDocument/2006/relationships/customXml" Target="../ink/ink792.xml"/><Relationship Id="rId313" Type="http://schemas.openxmlformats.org/officeDocument/2006/relationships/image" Target="../media/image893.png"/><Relationship Id="rId495" Type="http://schemas.openxmlformats.org/officeDocument/2006/relationships/image" Target="../media/image984.png"/><Relationship Id="rId716" Type="http://schemas.openxmlformats.org/officeDocument/2006/relationships/customXml" Target="../ink/ink1097.xml"/><Relationship Id="rId758" Type="http://schemas.openxmlformats.org/officeDocument/2006/relationships/customXml" Target="../ink/ink1118.xml"/><Relationship Id="rId10" Type="http://schemas.openxmlformats.org/officeDocument/2006/relationships/customXml" Target="../ink/ink744.xml"/><Relationship Id="rId52" Type="http://schemas.openxmlformats.org/officeDocument/2006/relationships/customXml" Target="../ink/ink765.xml"/><Relationship Id="rId94" Type="http://schemas.openxmlformats.org/officeDocument/2006/relationships/customXml" Target="../ink/ink786.xml"/><Relationship Id="rId148" Type="http://schemas.openxmlformats.org/officeDocument/2006/relationships/customXml" Target="../ink/ink813.xml"/><Relationship Id="rId355" Type="http://schemas.openxmlformats.org/officeDocument/2006/relationships/image" Target="../media/image914.png"/><Relationship Id="rId397" Type="http://schemas.openxmlformats.org/officeDocument/2006/relationships/image" Target="../media/image935.png"/><Relationship Id="rId520" Type="http://schemas.openxmlformats.org/officeDocument/2006/relationships/customXml" Target="../ink/ink999.xml"/><Relationship Id="rId562" Type="http://schemas.openxmlformats.org/officeDocument/2006/relationships/customXml" Target="../ink/ink1020.xml"/><Relationship Id="rId618" Type="http://schemas.openxmlformats.org/officeDocument/2006/relationships/customXml" Target="../ink/ink1048.xml"/><Relationship Id="rId825" Type="http://schemas.openxmlformats.org/officeDocument/2006/relationships/image" Target="../media/image1149.png"/><Relationship Id="rId215" Type="http://schemas.openxmlformats.org/officeDocument/2006/relationships/image" Target="../media/image844.png"/><Relationship Id="rId257" Type="http://schemas.openxmlformats.org/officeDocument/2006/relationships/image" Target="../media/image865.png"/><Relationship Id="rId422" Type="http://schemas.openxmlformats.org/officeDocument/2006/relationships/customXml" Target="../ink/ink950.xml"/><Relationship Id="rId464" Type="http://schemas.openxmlformats.org/officeDocument/2006/relationships/customXml" Target="../ink/ink971.xml"/><Relationship Id="rId299" Type="http://schemas.openxmlformats.org/officeDocument/2006/relationships/image" Target="../media/image886.png"/><Relationship Id="rId727" Type="http://schemas.openxmlformats.org/officeDocument/2006/relationships/image" Target="../media/image1100.png"/><Relationship Id="rId63" Type="http://schemas.openxmlformats.org/officeDocument/2006/relationships/image" Target="../media/image770.png"/><Relationship Id="rId159" Type="http://schemas.openxmlformats.org/officeDocument/2006/relationships/image" Target="../media/image818.png"/><Relationship Id="rId366" Type="http://schemas.openxmlformats.org/officeDocument/2006/relationships/customXml" Target="../ink/ink922.xml"/><Relationship Id="rId573" Type="http://schemas.openxmlformats.org/officeDocument/2006/relationships/image" Target="../media/image1023.png"/><Relationship Id="rId780" Type="http://schemas.openxmlformats.org/officeDocument/2006/relationships/customXml" Target="../ink/ink1129.xml"/><Relationship Id="rId226" Type="http://schemas.openxmlformats.org/officeDocument/2006/relationships/customXml" Target="../ink/ink852.xml"/><Relationship Id="rId433" Type="http://schemas.openxmlformats.org/officeDocument/2006/relationships/image" Target="../media/image953.png"/><Relationship Id="rId640" Type="http://schemas.openxmlformats.org/officeDocument/2006/relationships/customXml" Target="../ink/ink1059.xml"/><Relationship Id="rId738" Type="http://schemas.openxmlformats.org/officeDocument/2006/relationships/customXml" Target="../ink/ink1108.xml"/><Relationship Id="rId74" Type="http://schemas.openxmlformats.org/officeDocument/2006/relationships/customXml" Target="../ink/ink776.xml"/><Relationship Id="rId377" Type="http://schemas.openxmlformats.org/officeDocument/2006/relationships/image" Target="../media/image925.png"/><Relationship Id="rId500" Type="http://schemas.openxmlformats.org/officeDocument/2006/relationships/customXml" Target="../ink/ink989.xml"/><Relationship Id="rId584" Type="http://schemas.openxmlformats.org/officeDocument/2006/relationships/customXml" Target="../ink/ink1031.xml"/><Relationship Id="rId805" Type="http://schemas.openxmlformats.org/officeDocument/2006/relationships/image" Target="../media/image1139.png"/><Relationship Id="rId5" Type="http://schemas.openxmlformats.org/officeDocument/2006/relationships/image" Target="../media/image741.png"/><Relationship Id="rId237" Type="http://schemas.openxmlformats.org/officeDocument/2006/relationships/image" Target="../media/image855.png"/><Relationship Id="rId791" Type="http://schemas.openxmlformats.org/officeDocument/2006/relationships/image" Target="../media/image1132.png"/><Relationship Id="rId444" Type="http://schemas.openxmlformats.org/officeDocument/2006/relationships/customXml" Target="../ink/ink961.xml"/><Relationship Id="rId651" Type="http://schemas.openxmlformats.org/officeDocument/2006/relationships/image" Target="../media/image1062.png"/><Relationship Id="rId749" Type="http://schemas.openxmlformats.org/officeDocument/2006/relationships/image" Target="../media/image1111.png"/><Relationship Id="rId290" Type="http://schemas.openxmlformats.org/officeDocument/2006/relationships/customXml" Target="../ink/ink884.xml"/><Relationship Id="rId304" Type="http://schemas.openxmlformats.org/officeDocument/2006/relationships/customXml" Target="../ink/ink891.xml"/><Relationship Id="rId388" Type="http://schemas.openxmlformats.org/officeDocument/2006/relationships/customXml" Target="../ink/ink933.xml"/><Relationship Id="rId511" Type="http://schemas.openxmlformats.org/officeDocument/2006/relationships/image" Target="../media/image992.png"/><Relationship Id="rId609" Type="http://schemas.openxmlformats.org/officeDocument/2006/relationships/image" Target="../media/image1041.png"/><Relationship Id="rId85" Type="http://schemas.openxmlformats.org/officeDocument/2006/relationships/image" Target="../media/image781.png"/><Relationship Id="rId150" Type="http://schemas.openxmlformats.org/officeDocument/2006/relationships/customXml" Target="../ink/ink814.xml"/><Relationship Id="rId595" Type="http://schemas.openxmlformats.org/officeDocument/2006/relationships/image" Target="../media/image1034.png"/><Relationship Id="rId816" Type="http://schemas.openxmlformats.org/officeDocument/2006/relationships/customXml" Target="../ink/ink1147.xml"/><Relationship Id="rId248" Type="http://schemas.openxmlformats.org/officeDocument/2006/relationships/customXml" Target="../ink/ink863.xml"/><Relationship Id="rId455" Type="http://schemas.openxmlformats.org/officeDocument/2006/relationships/image" Target="../media/image964.png"/><Relationship Id="rId662" Type="http://schemas.openxmlformats.org/officeDocument/2006/relationships/customXml" Target="../ink/ink1070.xml"/><Relationship Id="rId12" Type="http://schemas.openxmlformats.org/officeDocument/2006/relationships/customXml" Target="../ink/ink745.xml"/><Relationship Id="rId108" Type="http://schemas.openxmlformats.org/officeDocument/2006/relationships/customXml" Target="../ink/ink793.xml"/><Relationship Id="rId315" Type="http://schemas.openxmlformats.org/officeDocument/2006/relationships/image" Target="../media/image894.png"/><Relationship Id="rId522" Type="http://schemas.openxmlformats.org/officeDocument/2006/relationships/customXml" Target="../ink/ink1000.xml"/><Relationship Id="rId96" Type="http://schemas.openxmlformats.org/officeDocument/2006/relationships/customXml" Target="../ink/ink787.xml"/><Relationship Id="rId161" Type="http://schemas.openxmlformats.org/officeDocument/2006/relationships/image" Target="../media/image819.png"/><Relationship Id="rId399" Type="http://schemas.openxmlformats.org/officeDocument/2006/relationships/image" Target="../media/image936.png"/><Relationship Id="rId827" Type="http://schemas.openxmlformats.org/officeDocument/2006/relationships/image" Target="../media/image1150.png"/><Relationship Id="rId259" Type="http://schemas.openxmlformats.org/officeDocument/2006/relationships/image" Target="../media/image866.png"/><Relationship Id="rId466" Type="http://schemas.openxmlformats.org/officeDocument/2006/relationships/customXml" Target="../ink/ink972.xml"/><Relationship Id="rId673" Type="http://schemas.openxmlformats.org/officeDocument/2006/relationships/image" Target="../media/image1073.png"/><Relationship Id="rId23" Type="http://schemas.openxmlformats.org/officeDocument/2006/relationships/image" Target="../media/image750.png"/><Relationship Id="rId119" Type="http://schemas.openxmlformats.org/officeDocument/2006/relationships/image" Target="../media/image798.png"/><Relationship Id="rId326" Type="http://schemas.openxmlformats.org/officeDocument/2006/relationships/customXml" Target="../ink/ink902.xml"/><Relationship Id="rId533" Type="http://schemas.openxmlformats.org/officeDocument/2006/relationships/image" Target="../media/image1003.png"/><Relationship Id="rId740" Type="http://schemas.openxmlformats.org/officeDocument/2006/relationships/customXml" Target="../ink/ink1109.xml"/><Relationship Id="rId838" Type="http://schemas.openxmlformats.org/officeDocument/2006/relationships/customXml" Target="../ink/ink1158.xml"/><Relationship Id="rId172" Type="http://schemas.openxmlformats.org/officeDocument/2006/relationships/customXml" Target="../ink/ink825.xml"/><Relationship Id="rId477" Type="http://schemas.openxmlformats.org/officeDocument/2006/relationships/image" Target="../media/image975.png"/><Relationship Id="rId600" Type="http://schemas.openxmlformats.org/officeDocument/2006/relationships/customXml" Target="../ink/ink1039.xml"/><Relationship Id="rId684" Type="http://schemas.openxmlformats.org/officeDocument/2006/relationships/customXml" Target="../ink/ink1081.xml"/><Relationship Id="rId337" Type="http://schemas.openxmlformats.org/officeDocument/2006/relationships/image" Target="../media/image905.png"/><Relationship Id="rId34" Type="http://schemas.openxmlformats.org/officeDocument/2006/relationships/customXml" Target="../ink/ink756.xml"/><Relationship Id="rId544" Type="http://schemas.openxmlformats.org/officeDocument/2006/relationships/customXml" Target="../ink/ink1011.xml"/><Relationship Id="rId751" Type="http://schemas.openxmlformats.org/officeDocument/2006/relationships/image" Target="../media/image1112.png"/><Relationship Id="rId849" Type="http://schemas.openxmlformats.org/officeDocument/2006/relationships/image" Target="../media/image1161.png"/><Relationship Id="rId183" Type="http://schemas.openxmlformats.org/officeDocument/2006/relationships/image" Target="../media/image829.png"/><Relationship Id="rId390" Type="http://schemas.openxmlformats.org/officeDocument/2006/relationships/customXml" Target="../ink/ink934.xml"/><Relationship Id="rId404" Type="http://schemas.openxmlformats.org/officeDocument/2006/relationships/customXml" Target="../ink/ink941.xml"/><Relationship Id="rId611" Type="http://schemas.openxmlformats.org/officeDocument/2006/relationships/image" Target="../media/image1042.png"/><Relationship Id="rId250" Type="http://schemas.openxmlformats.org/officeDocument/2006/relationships/customXml" Target="../ink/ink864.xml"/><Relationship Id="rId488" Type="http://schemas.openxmlformats.org/officeDocument/2006/relationships/customXml" Target="../ink/ink983.xml"/><Relationship Id="rId695" Type="http://schemas.openxmlformats.org/officeDocument/2006/relationships/image" Target="../media/image1084.png"/><Relationship Id="rId709" Type="http://schemas.openxmlformats.org/officeDocument/2006/relationships/image" Target="../media/image1091.png"/><Relationship Id="rId45" Type="http://schemas.openxmlformats.org/officeDocument/2006/relationships/image" Target="../media/image761.png"/><Relationship Id="rId110" Type="http://schemas.openxmlformats.org/officeDocument/2006/relationships/customXml" Target="../ink/ink794.xml"/><Relationship Id="rId348" Type="http://schemas.openxmlformats.org/officeDocument/2006/relationships/customXml" Target="../ink/ink913.xml"/><Relationship Id="rId555" Type="http://schemas.openxmlformats.org/officeDocument/2006/relationships/image" Target="../media/image1014.png"/><Relationship Id="rId762" Type="http://schemas.openxmlformats.org/officeDocument/2006/relationships/customXml" Target="../ink/ink1120.xml"/><Relationship Id="rId194" Type="http://schemas.openxmlformats.org/officeDocument/2006/relationships/customXml" Target="../ink/ink836.xml"/><Relationship Id="rId208" Type="http://schemas.openxmlformats.org/officeDocument/2006/relationships/customXml" Target="../ink/ink843.xml"/><Relationship Id="rId415" Type="http://schemas.openxmlformats.org/officeDocument/2006/relationships/image" Target="../media/image944.png"/><Relationship Id="rId622" Type="http://schemas.openxmlformats.org/officeDocument/2006/relationships/customXml" Target="../ink/ink1050.xml"/><Relationship Id="rId261" Type="http://schemas.openxmlformats.org/officeDocument/2006/relationships/image" Target="../media/image867.png"/><Relationship Id="rId499" Type="http://schemas.openxmlformats.org/officeDocument/2006/relationships/image" Target="../media/image986.png"/><Relationship Id="rId56" Type="http://schemas.openxmlformats.org/officeDocument/2006/relationships/customXml" Target="../ink/ink767.xml"/><Relationship Id="rId359" Type="http://schemas.openxmlformats.org/officeDocument/2006/relationships/image" Target="../media/image916.png"/><Relationship Id="rId566" Type="http://schemas.openxmlformats.org/officeDocument/2006/relationships/customXml" Target="../ink/ink1022.xml"/><Relationship Id="rId773" Type="http://schemas.openxmlformats.org/officeDocument/2006/relationships/image" Target="../media/image1123.png"/><Relationship Id="rId121" Type="http://schemas.openxmlformats.org/officeDocument/2006/relationships/image" Target="../media/image799.png"/><Relationship Id="rId219" Type="http://schemas.openxmlformats.org/officeDocument/2006/relationships/image" Target="../media/image846.png"/><Relationship Id="rId426" Type="http://schemas.openxmlformats.org/officeDocument/2006/relationships/customXml" Target="../ink/ink952.xml"/><Relationship Id="rId633" Type="http://schemas.openxmlformats.org/officeDocument/2006/relationships/image" Target="../media/image1053.png"/><Relationship Id="rId840" Type="http://schemas.openxmlformats.org/officeDocument/2006/relationships/customXml" Target="../ink/ink1159.xml"/><Relationship Id="rId67" Type="http://schemas.openxmlformats.org/officeDocument/2006/relationships/image" Target="../media/image772.png"/><Relationship Id="rId272" Type="http://schemas.openxmlformats.org/officeDocument/2006/relationships/customXml" Target="../ink/ink875.xml"/><Relationship Id="rId577" Type="http://schemas.openxmlformats.org/officeDocument/2006/relationships/image" Target="../media/image1025.png"/><Relationship Id="rId700" Type="http://schemas.openxmlformats.org/officeDocument/2006/relationships/customXml" Target="../ink/ink1089.xml"/><Relationship Id="rId132" Type="http://schemas.openxmlformats.org/officeDocument/2006/relationships/customXml" Target="../ink/ink805.xml"/><Relationship Id="rId784" Type="http://schemas.openxmlformats.org/officeDocument/2006/relationships/customXml" Target="../ink/ink1131.xml"/><Relationship Id="rId437" Type="http://schemas.openxmlformats.org/officeDocument/2006/relationships/image" Target="../media/image955.png"/><Relationship Id="rId644" Type="http://schemas.openxmlformats.org/officeDocument/2006/relationships/customXml" Target="../ink/ink1061.xml"/><Relationship Id="rId851" Type="http://schemas.openxmlformats.org/officeDocument/2006/relationships/image" Target="../media/image1163.png"/><Relationship Id="rId283" Type="http://schemas.openxmlformats.org/officeDocument/2006/relationships/image" Target="../media/image878.png"/><Relationship Id="rId490" Type="http://schemas.openxmlformats.org/officeDocument/2006/relationships/customXml" Target="../ink/ink984.xml"/><Relationship Id="rId504" Type="http://schemas.openxmlformats.org/officeDocument/2006/relationships/customXml" Target="../ink/ink991.xml"/><Relationship Id="rId711" Type="http://schemas.openxmlformats.org/officeDocument/2006/relationships/image" Target="../media/image1092.png"/><Relationship Id="rId78" Type="http://schemas.openxmlformats.org/officeDocument/2006/relationships/customXml" Target="../ink/ink778.xml"/><Relationship Id="rId143" Type="http://schemas.openxmlformats.org/officeDocument/2006/relationships/image" Target="../media/image810.png"/><Relationship Id="rId350" Type="http://schemas.openxmlformats.org/officeDocument/2006/relationships/customXml" Target="../ink/ink914.xml"/><Relationship Id="rId588" Type="http://schemas.openxmlformats.org/officeDocument/2006/relationships/customXml" Target="../ink/ink1033.xml"/><Relationship Id="rId795" Type="http://schemas.openxmlformats.org/officeDocument/2006/relationships/image" Target="../media/image1134.png"/><Relationship Id="rId809" Type="http://schemas.openxmlformats.org/officeDocument/2006/relationships/image" Target="../media/image1141.png"/><Relationship Id="rId9" Type="http://schemas.openxmlformats.org/officeDocument/2006/relationships/image" Target="../media/image743.png"/><Relationship Id="rId210" Type="http://schemas.openxmlformats.org/officeDocument/2006/relationships/customXml" Target="../ink/ink844.xml"/><Relationship Id="rId448" Type="http://schemas.openxmlformats.org/officeDocument/2006/relationships/customXml" Target="../ink/ink963.xml"/><Relationship Id="rId655" Type="http://schemas.openxmlformats.org/officeDocument/2006/relationships/image" Target="../media/image1064.png"/><Relationship Id="rId294" Type="http://schemas.openxmlformats.org/officeDocument/2006/relationships/customXml" Target="../ink/ink886.xml"/><Relationship Id="rId308" Type="http://schemas.openxmlformats.org/officeDocument/2006/relationships/customXml" Target="../ink/ink893.xml"/><Relationship Id="rId515" Type="http://schemas.openxmlformats.org/officeDocument/2006/relationships/image" Target="../media/image994.png"/><Relationship Id="rId722" Type="http://schemas.openxmlformats.org/officeDocument/2006/relationships/customXml" Target="../ink/ink1100.xml"/><Relationship Id="rId89" Type="http://schemas.openxmlformats.org/officeDocument/2006/relationships/image" Target="../media/image783.png"/><Relationship Id="rId154" Type="http://schemas.openxmlformats.org/officeDocument/2006/relationships/customXml" Target="../ink/ink816.xml"/><Relationship Id="rId361" Type="http://schemas.openxmlformats.org/officeDocument/2006/relationships/image" Target="../media/image917.png"/><Relationship Id="rId599" Type="http://schemas.openxmlformats.org/officeDocument/2006/relationships/image" Target="../media/image1036.png"/><Relationship Id="rId459" Type="http://schemas.openxmlformats.org/officeDocument/2006/relationships/image" Target="../media/image966.png"/><Relationship Id="rId666" Type="http://schemas.openxmlformats.org/officeDocument/2006/relationships/customXml" Target="../ink/ink1072.xml"/><Relationship Id="rId16" Type="http://schemas.openxmlformats.org/officeDocument/2006/relationships/customXml" Target="../ink/ink747.xml"/><Relationship Id="rId221" Type="http://schemas.openxmlformats.org/officeDocument/2006/relationships/image" Target="../media/image847.png"/><Relationship Id="rId319" Type="http://schemas.openxmlformats.org/officeDocument/2006/relationships/image" Target="../media/image896.png"/><Relationship Id="rId526" Type="http://schemas.openxmlformats.org/officeDocument/2006/relationships/customXml" Target="../ink/ink1002.xml"/><Relationship Id="rId733" Type="http://schemas.openxmlformats.org/officeDocument/2006/relationships/image" Target="../media/image1103.png"/><Relationship Id="rId165" Type="http://schemas.openxmlformats.org/officeDocument/2006/relationships/image" Target="../media/image821.png"/><Relationship Id="rId372" Type="http://schemas.openxmlformats.org/officeDocument/2006/relationships/customXml" Target="../ink/ink925.xml"/><Relationship Id="rId677" Type="http://schemas.openxmlformats.org/officeDocument/2006/relationships/image" Target="../media/image1075.png"/><Relationship Id="rId800" Type="http://schemas.openxmlformats.org/officeDocument/2006/relationships/customXml" Target="../ink/ink1139.xml"/><Relationship Id="rId232" Type="http://schemas.openxmlformats.org/officeDocument/2006/relationships/customXml" Target="../ink/ink855.xml"/><Relationship Id="rId27" Type="http://schemas.openxmlformats.org/officeDocument/2006/relationships/image" Target="../media/image752.png"/><Relationship Id="rId537" Type="http://schemas.openxmlformats.org/officeDocument/2006/relationships/image" Target="../media/image1005.png"/><Relationship Id="rId744" Type="http://schemas.openxmlformats.org/officeDocument/2006/relationships/customXml" Target="../ink/ink1111.xml"/><Relationship Id="rId80" Type="http://schemas.openxmlformats.org/officeDocument/2006/relationships/customXml" Target="../ink/ink779.xml"/><Relationship Id="rId176" Type="http://schemas.openxmlformats.org/officeDocument/2006/relationships/customXml" Target="../ink/ink827.xml"/><Relationship Id="rId383" Type="http://schemas.openxmlformats.org/officeDocument/2006/relationships/image" Target="../media/image928.png"/><Relationship Id="rId590" Type="http://schemas.openxmlformats.org/officeDocument/2006/relationships/customXml" Target="../ink/ink1034.xml"/><Relationship Id="rId604" Type="http://schemas.openxmlformats.org/officeDocument/2006/relationships/customXml" Target="../ink/ink1041.xml"/><Relationship Id="rId811" Type="http://schemas.openxmlformats.org/officeDocument/2006/relationships/image" Target="../media/image1142.png"/><Relationship Id="rId243" Type="http://schemas.openxmlformats.org/officeDocument/2006/relationships/image" Target="../media/image858.png"/><Relationship Id="rId450" Type="http://schemas.openxmlformats.org/officeDocument/2006/relationships/customXml" Target="../ink/ink964.xml"/><Relationship Id="rId688" Type="http://schemas.openxmlformats.org/officeDocument/2006/relationships/customXml" Target="../ink/ink1083.xml"/><Relationship Id="rId38" Type="http://schemas.openxmlformats.org/officeDocument/2006/relationships/customXml" Target="../ink/ink758.xml"/><Relationship Id="rId103" Type="http://schemas.openxmlformats.org/officeDocument/2006/relationships/image" Target="../media/image790.png"/><Relationship Id="rId310" Type="http://schemas.openxmlformats.org/officeDocument/2006/relationships/customXml" Target="../ink/ink894.xml"/><Relationship Id="rId548" Type="http://schemas.openxmlformats.org/officeDocument/2006/relationships/customXml" Target="../ink/ink1013.xml"/><Relationship Id="rId755" Type="http://schemas.openxmlformats.org/officeDocument/2006/relationships/image" Target="../media/image1114.png"/><Relationship Id="rId91" Type="http://schemas.openxmlformats.org/officeDocument/2006/relationships/image" Target="../media/image784.png"/><Relationship Id="rId187" Type="http://schemas.openxmlformats.org/officeDocument/2006/relationships/image" Target="../media/image831.png"/><Relationship Id="rId394" Type="http://schemas.openxmlformats.org/officeDocument/2006/relationships/customXml" Target="../ink/ink936.xml"/><Relationship Id="rId408" Type="http://schemas.openxmlformats.org/officeDocument/2006/relationships/customXml" Target="../ink/ink943.xml"/><Relationship Id="rId615" Type="http://schemas.openxmlformats.org/officeDocument/2006/relationships/image" Target="../media/image1044.png"/><Relationship Id="rId822" Type="http://schemas.openxmlformats.org/officeDocument/2006/relationships/customXml" Target="../ink/ink1150.xml"/><Relationship Id="rId254" Type="http://schemas.openxmlformats.org/officeDocument/2006/relationships/customXml" Target="../ink/ink866.xml"/><Relationship Id="rId699" Type="http://schemas.openxmlformats.org/officeDocument/2006/relationships/image" Target="../media/image1086.png"/><Relationship Id="rId49" Type="http://schemas.openxmlformats.org/officeDocument/2006/relationships/image" Target="../media/image763.png"/><Relationship Id="rId114" Type="http://schemas.openxmlformats.org/officeDocument/2006/relationships/customXml" Target="../ink/ink796.xml"/><Relationship Id="rId461" Type="http://schemas.openxmlformats.org/officeDocument/2006/relationships/image" Target="../media/image967.png"/><Relationship Id="rId559" Type="http://schemas.openxmlformats.org/officeDocument/2006/relationships/image" Target="../media/image1016.png"/><Relationship Id="rId766" Type="http://schemas.openxmlformats.org/officeDocument/2006/relationships/customXml" Target="../ink/ink1122.xml"/><Relationship Id="rId198" Type="http://schemas.openxmlformats.org/officeDocument/2006/relationships/customXml" Target="../ink/ink838.xml"/><Relationship Id="rId321" Type="http://schemas.openxmlformats.org/officeDocument/2006/relationships/image" Target="../media/image897.png"/><Relationship Id="rId419" Type="http://schemas.openxmlformats.org/officeDocument/2006/relationships/image" Target="../media/image946.png"/><Relationship Id="rId626" Type="http://schemas.openxmlformats.org/officeDocument/2006/relationships/customXml" Target="../ink/ink1052.xml"/><Relationship Id="rId833" Type="http://schemas.openxmlformats.org/officeDocument/2006/relationships/image" Target="../media/image1153.png"/><Relationship Id="rId265" Type="http://schemas.openxmlformats.org/officeDocument/2006/relationships/image" Target="../media/image869.png"/><Relationship Id="rId472" Type="http://schemas.openxmlformats.org/officeDocument/2006/relationships/customXml" Target="../ink/ink975.xml"/><Relationship Id="rId125" Type="http://schemas.openxmlformats.org/officeDocument/2006/relationships/image" Target="../media/image801.png"/><Relationship Id="rId332" Type="http://schemas.openxmlformats.org/officeDocument/2006/relationships/customXml" Target="../ink/ink905.xml"/><Relationship Id="rId777" Type="http://schemas.openxmlformats.org/officeDocument/2006/relationships/image" Target="../media/image1125.png"/><Relationship Id="rId637" Type="http://schemas.openxmlformats.org/officeDocument/2006/relationships/image" Target="../media/image1055.png"/><Relationship Id="rId844" Type="http://schemas.openxmlformats.org/officeDocument/2006/relationships/customXml" Target="../ink/ink1161.xml"/><Relationship Id="rId276" Type="http://schemas.openxmlformats.org/officeDocument/2006/relationships/customXml" Target="../ink/ink877.xml"/><Relationship Id="rId483" Type="http://schemas.openxmlformats.org/officeDocument/2006/relationships/image" Target="../media/image978.png"/><Relationship Id="rId690" Type="http://schemas.openxmlformats.org/officeDocument/2006/relationships/customXml" Target="../ink/ink1084.xml"/><Relationship Id="rId704" Type="http://schemas.openxmlformats.org/officeDocument/2006/relationships/customXml" Target="../ink/ink1091.xml"/><Relationship Id="rId40" Type="http://schemas.openxmlformats.org/officeDocument/2006/relationships/customXml" Target="../ink/ink759.xml"/><Relationship Id="rId136" Type="http://schemas.openxmlformats.org/officeDocument/2006/relationships/customXml" Target="../ink/ink807.xml"/><Relationship Id="rId343" Type="http://schemas.openxmlformats.org/officeDocument/2006/relationships/image" Target="../media/image908.png"/><Relationship Id="rId550" Type="http://schemas.openxmlformats.org/officeDocument/2006/relationships/customXml" Target="../ink/ink1014.xml"/><Relationship Id="rId788" Type="http://schemas.openxmlformats.org/officeDocument/2006/relationships/customXml" Target="../ink/ink1133.xml"/><Relationship Id="rId203" Type="http://schemas.openxmlformats.org/officeDocument/2006/relationships/image" Target="../media/image838.png"/><Relationship Id="rId648" Type="http://schemas.openxmlformats.org/officeDocument/2006/relationships/customXml" Target="../ink/ink1063.xml"/><Relationship Id="rId287" Type="http://schemas.openxmlformats.org/officeDocument/2006/relationships/image" Target="../media/image880.png"/><Relationship Id="rId410" Type="http://schemas.openxmlformats.org/officeDocument/2006/relationships/customXml" Target="../ink/ink944.xml"/><Relationship Id="rId494" Type="http://schemas.openxmlformats.org/officeDocument/2006/relationships/customXml" Target="../ink/ink986.xml"/><Relationship Id="rId508" Type="http://schemas.openxmlformats.org/officeDocument/2006/relationships/customXml" Target="../ink/ink993.xml"/><Relationship Id="rId715" Type="http://schemas.openxmlformats.org/officeDocument/2006/relationships/image" Target="../media/image1094.png"/><Relationship Id="rId147" Type="http://schemas.openxmlformats.org/officeDocument/2006/relationships/image" Target="../media/image812.png"/><Relationship Id="rId354" Type="http://schemas.openxmlformats.org/officeDocument/2006/relationships/customXml" Target="../ink/ink916.xml"/><Relationship Id="rId799" Type="http://schemas.openxmlformats.org/officeDocument/2006/relationships/image" Target="../media/image1136.png"/><Relationship Id="rId51" Type="http://schemas.openxmlformats.org/officeDocument/2006/relationships/image" Target="../media/image764.png"/><Relationship Id="rId561" Type="http://schemas.openxmlformats.org/officeDocument/2006/relationships/image" Target="../media/image1017.png"/><Relationship Id="rId659" Type="http://schemas.openxmlformats.org/officeDocument/2006/relationships/image" Target="../media/image1066.png"/><Relationship Id="rId214" Type="http://schemas.openxmlformats.org/officeDocument/2006/relationships/customXml" Target="../ink/ink846.xml"/><Relationship Id="rId298" Type="http://schemas.openxmlformats.org/officeDocument/2006/relationships/customXml" Target="../ink/ink888.xml"/><Relationship Id="rId421" Type="http://schemas.openxmlformats.org/officeDocument/2006/relationships/image" Target="../media/image947.png"/><Relationship Id="rId519" Type="http://schemas.openxmlformats.org/officeDocument/2006/relationships/image" Target="../media/image996.png"/><Relationship Id="rId158" Type="http://schemas.openxmlformats.org/officeDocument/2006/relationships/customXml" Target="../ink/ink818.xml"/><Relationship Id="rId726" Type="http://schemas.openxmlformats.org/officeDocument/2006/relationships/customXml" Target="../ink/ink1102.xml"/><Relationship Id="rId62" Type="http://schemas.openxmlformats.org/officeDocument/2006/relationships/customXml" Target="../ink/ink770.xml"/><Relationship Id="rId365" Type="http://schemas.openxmlformats.org/officeDocument/2006/relationships/image" Target="../media/image919.png"/><Relationship Id="rId572" Type="http://schemas.openxmlformats.org/officeDocument/2006/relationships/customXml" Target="../ink/ink1025.xml"/><Relationship Id="rId225" Type="http://schemas.openxmlformats.org/officeDocument/2006/relationships/image" Target="../media/image849.png"/><Relationship Id="rId432" Type="http://schemas.openxmlformats.org/officeDocument/2006/relationships/customXml" Target="../ink/ink955.xml"/><Relationship Id="rId737" Type="http://schemas.openxmlformats.org/officeDocument/2006/relationships/image" Target="../media/image1105.png"/><Relationship Id="rId73" Type="http://schemas.openxmlformats.org/officeDocument/2006/relationships/image" Target="../media/image775.png"/><Relationship Id="rId169" Type="http://schemas.openxmlformats.org/officeDocument/2006/relationships/image" Target="../media/image823.png"/><Relationship Id="rId376" Type="http://schemas.openxmlformats.org/officeDocument/2006/relationships/customXml" Target="../ink/ink927.xml"/><Relationship Id="rId583" Type="http://schemas.openxmlformats.org/officeDocument/2006/relationships/image" Target="../media/image1028.png"/><Relationship Id="rId790" Type="http://schemas.openxmlformats.org/officeDocument/2006/relationships/customXml" Target="../ink/ink1134.xml"/><Relationship Id="rId804" Type="http://schemas.openxmlformats.org/officeDocument/2006/relationships/customXml" Target="../ink/ink1141.xml"/><Relationship Id="rId4" Type="http://schemas.openxmlformats.org/officeDocument/2006/relationships/customXml" Target="../ink/ink741.xml"/><Relationship Id="rId236" Type="http://schemas.openxmlformats.org/officeDocument/2006/relationships/customXml" Target="../ink/ink857.xml"/><Relationship Id="rId443" Type="http://schemas.openxmlformats.org/officeDocument/2006/relationships/image" Target="../media/image958.png"/><Relationship Id="rId650" Type="http://schemas.openxmlformats.org/officeDocument/2006/relationships/customXml" Target="../ink/ink1064.xml"/><Relationship Id="rId303" Type="http://schemas.openxmlformats.org/officeDocument/2006/relationships/image" Target="../media/image888.png"/><Relationship Id="rId748" Type="http://schemas.openxmlformats.org/officeDocument/2006/relationships/customXml" Target="../ink/ink1113.xml"/><Relationship Id="rId84" Type="http://schemas.openxmlformats.org/officeDocument/2006/relationships/customXml" Target="../ink/ink781.xml"/><Relationship Id="rId387" Type="http://schemas.openxmlformats.org/officeDocument/2006/relationships/image" Target="../media/image930.png"/><Relationship Id="rId510" Type="http://schemas.openxmlformats.org/officeDocument/2006/relationships/customXml" Target="../ink/ink994.xml"/><Relationship Id="rId594" Type="http://schemas.openxmlformats.org/officeDocument/2006/relationships/customXml" Target="../ink/ink1036.xml"/><Relationship Id="rId608" Type="http://schemas.openxmlformats.org/officeDocument/2006/relationships/customXml" Target="../ink/ink1043.xml"/><Relationship Id="rId815" Type="http://schemas.openxmlformats.org/officeDocument/2006/relationships/image" Target="../media/image1144.png"/><Relationship Id="rId247" Type="http://schemas.openxmlformats.org/officeDocument/2006/relationships/image" Target="../media/image860.png"/><Relationship Id="rId107" Type="http://schemas.openxmlformats.org/officeDocument/2006/relationships/image" Target="../media/image792.png"/><Relationship Id="rId454" Type="http://schemas.openxmlformats.org/officeDocument/2006/relationships/customXml" Target="../ink/ink966.xml"/><Relationship Id="rId661" Type="http://schemas.openxmlformats.org/officeDocument/2006/relationships/image" Target="../media/image1067.png"/><Relationship Id="rId759" Type="http://schemas.openxmlformats.org/officeDocument/2006/relationships/image" Target="../media/image1116.png"/><Relationship Id="rId11" Type="http://schemas.openxmlformats.org/officeDocument/2006/relationships/image" Target="../media/image744.png"/><Relationship Id="rId314" Type="http://schemas.openxmlformats.org/officeDocument/2006/relationships/customXml" Target="../ink/ink896.xml"/><Relationship Id="rId398" Type="http://schemas.openxmlformats.org/officeDocument/2006/relationships/customXml" Target="../ink/ink938.xml"/><Relationship Id="rId521" Type="http://schemas.openxmlformats.org/officeDocument/2006/relationships/image" Target="../media/image997.png"/><Relationship Id="rId619" Type="http://schemas.openxmlformats.org/officeDocument/2006/relationships/image" Target="../media/image1046.png"/><Relationship Id="rId95" Type="http://schemas.openxmlformats.org/officeDocument/2006/relationships/image" Target="../media/image786.png"/><Relationship Id="rId160" Type="http://schemas.openxmlformats.org/officeDocument/2006/relationships/customXml" Target="../ink/ink819.xml"/><Relationship Id="rId826" Type="http://schemas.openxmlformats.org/officeDocument/2006/relationships/customXml" Target="../ink/ink1152.xml"/><Relationship Id="rId258" Type="http://schemas.openxmlformats.org/officeDocument/2006/relationships/customXml" Target="../ink/ink868.xml"/><Relationship Id="rId465" Type="http://schemas.openxmlformats.org/officeDocument/2006/relationships/image" Target="../media/image969.png"/><Relationship Id="rId672" Type="http://schemas.openxmlformats.org/officeDocument/2006/relationships/customXml" Target="../ink/ink1075.xml"/><Relationship Id="rId22" Type="http://schemas.openxmlformats.org/officeDocument/2006/relationships/customXml" Target="../ink/ink750.xml"/><Relationship Id="rId118" Type="http://schemas.openxmlformats.org/officeDocument/2006/relationships/customXml" Target="../ink/ink798.xml"/><Relationship Id="rId325" Type="http://schemas.openxmlformats.org/officeDocument/2006/relationships/image" Target="../media/image899.png"/><Relationship Id="rId532" Type="http://schemas.openxmlformats.org/officeDocument/2006/relationships/customXml" Target="../ink/ink1005.xml"/><Relationship Id="rId171" Type="http://schemas.openxmlformats.org/officeDocument/2006/relationships/image" Target="../media/image824.png"/><Relationship Id="rId837" Type="http://schemas.openxmlformats.org/officeDocument/2006/relationships/image" Target="../media/image1155.png"/><Relationship Id="rId269" Type="http://schemas.openxmlformats.org/officeDocument/2006/relationships/image" Target="../media/image871.png"/><Relationship Id="rId476" Type="http://schemas.openxmlformats.org/officeDocument/2006/relationships/customXml" Target="../ink/ink977.xml"/><Relationship Id="rId683" Type="http://schemas.openxmlformats.org/officeDocument/2006/relationships/image" Target="../media/image1078.png"/><Relationship Id="rId33" Type="http://schemas.openxmlformats.org/officeDocument/2006/relationships/image" Target="../media/image755.png"/><Relationship Id="rId129" Type="http://schemas.openxmlformats.org/officeDocument/2006/relationships/image" Target="../media/image803.png"/><Relationship Id="rId336" Type="http://schemas.openxmlformats.org/officeDocument/2006/relationships/customXml" Target="../ink/ink907.xml"/><Relationship Id="rId543" Type="http://schemas.openxmlformats.org/officeDocument/2006/relationships/image" Target="../media/image1008.png"/><Relationship Id="rId182" Type="http://schemas.openxmlformats.org/officeDocument/2006/relationships/customXml" Target="../ink/ink830.xml"/><Relationship Id="rId403" Type="http://schemas.openxmlformats.org/officeDocument/2006/relationships/image" Target="../media/image938.png"/><Relationship Id="rId750" Type="http://schemas.openxmlformats.org/officeDocument/2006/relationships/customXml" Target="../ink/ink1114.xml"/><Relationship Id="rId848" Type="http://schemas.openxmlformats.org/officeDocument/2006/relationships/customXml" Target="../ink/ink1163.xml"/><Relationship Id="rId487" Type="http://schemas.openxmlformats.org/officeDocument/2006/relationships/image" Target="../media/image980.png"/><Relationship Id="rId610" Type="http://schemas.openxmlformats.org/officeDocument/2006/relationships/customXml" Target="../ink/ink1044.xml"/><Relationship Id="rId694" Type="http://schemas.openxmlformats.org/officeDocument/2006/relationships/customXml" Target="../ink/ink1086.xml"/><Relationship Id="rId708" Type="http://schemas.openxmlformats.org/officeDocument/2006/relationships/customXml" Target="../ink/ink1093.xml"/><Relationship Id="rId347" Type="http://schemas.openxmlformats.org/officeDocument/2006/relationships/image" Target="../media/image910.png"/><Relationship Id="rId44" Type="http://schemas.openxmlformats.org/officeDocument/2006/relationships/customXml" Target="../ink/ink761.xml"/><Relationship Id="rId554" Type="http://schemas.openxmlformats.org/officeDocument/2006/relationships/customXml" Target="../ink/ink1016.xml"/><Relationship Id="rId761" Type="http://schemas.openxmlformats.org/officeDocument/2006/relationships/image" Target="../media/image1117.png"/><Relationship Id="rId193" Type="http://schemas.openxmlformats.org/officeDocument/2006/relationships/image" Target="../media/image833.png"/><Relationship Id="rId207" Type="http://schemas.openxmlformats.org/officeDocument/2006/relationships/image" Target="../media/image840.png"/><Relationship Id="rId414" Type="http://schemas.openxmlformats.org/officeDocument/2006/relationships/customXml" Target="../ink/ink946.xml"/><Relationship Id="rId498" Type="http://schemas.openxmlformats.org/officeDocument/2006/relationships/customXml" Target="../ink/ink988.xml"/><Relationship Id="rId621" Type="http://schemas.openxmlformats.org/officeDocument/2006/relationships/image" Target="../media/image1047.png"/><Relationship Id="rId260" Type="http://schemas.openxmlformats.org/officeDocument/2006/relationships/customXml" Target="../ink/ink869.xml"/><Relationship Id="rId719" Type="http://schemas.openxmlformats.org/officeDocument/2006/relationships/image" Target="../media/image1096.png"/><Relationship Id="rId55" Type="http://schemas.openxmlformats.org/officeDocument/2006/relationships/image" Target="../media/image766.png"/><Relationship Id="rId120" Type="http://schemas.openxmlformats.org/officeDocument/2006/relationships/customXml" Target="../ink/ink799.xml"/><Relationship Id="rId358" Type="http://schemas.openxmlformats.org/officeDocument/2006/relationships/customXml" Target="../ink/ink918.xml"/><Relationship Id="rId565" Type="http://schemas.openxmlformats.org/officeDocument/2006/relationships/image" Target="../media/image1019.png"/><Relationship Id="rId772" Type="http://schemas.openxmlformats.org/officeDocument/2006/relationships/customXml" Target="../ink/ink1125.xml"/><Relationship Id="rId218" Type="http://schemas.openxmlformats.org/officeDocument/2006/relationships/customXml" Target="../ink/ink848.xml"/><Relationship Id="rId425" Type="http://schemas.openxmlformats.org/officeDocument/2006/relationships/image" Target="../media/image949.png"/><Relationship Id="rId632" Type="http://schemas.openxmlformats.org/officeDocument/2006/relationships/customXml" Target="../ink/ink1055.xml"/><Relationship Id="rId271" Type="http://schemas.openxmlformats.org/officeDocument/2006/relationships/image" Target="../media/image872.png"/><Relationship Id="rId66" Type="http://schemas.openxmlformats.org/officeDocument/2006/relationships/customXml" Target="../ink/ink772.xml"/><Relationship Id="rId131" Type="http://schemas.openxmlformats.org/officeDocument/2006/relationships/image" Target="../media/image804.png"/><Relationship Id="rId369" Type="http://schemas.openxmlformats.org/officeDocument/2006/relationships/image" Target="../media/image921.png"/><Relationship Id="rId576" Type="http://schemas.openxmlformats.org/officeDocument/2006/relationships/customXml" Target="../ink/ink1027.xml"/><Relationship Id="rId783" Type="http://schemas.openxmlformats.org/officeDocument/2006/relationships/image" Target="../media/image1128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1.png"/><Relationship Id="rId21" Type="http://schemas.openxmlformats.org/officeDocument/2006/relationships/image" Target="../media/image1173.png"/><Relationship Id="rId324" Type="http://schemas.openxmlformats.org/officeDocument/2006/relationships/customXml" Target="../ink/ink1324.xml"/><Relationship Id="rId170" Type="http://schemas.openxmlformats.org/officeDocument/2006/relationships/customXml" Target="../ink/ink1247.xml"/><Relationship Id="rId268" Type="http://schemas.openxmlformats.org/officeDocument/2006/relationships/customXml" Target="../ink/ink1296.xml"/><Relationship Id="rId475" Type="http://schemas.openxmlformats.org/officeDocument/2006/relationships/image" Target="../media/image1399.png"/><Relationship Id="rId32" Type="http://schemas.openxmlformats.org/officeDocument/2006/relationships/customXml" Target="../ink/ink1178.xml"/><Relationship Id="rId74" Type="http://schemas.openxmlformats.org/officeDocument/2006/relationships/customXml" Target="../ink/ink1199.xml"/><Relationship Id="rId128" Type="http://schemas.openxmlformats.org/officeDocument/2006/relationships/customXml" Target="../ink/ink1226.xml"/><Relationship Id="rId335" Type="http://schemas.openxmlformats.org/officeDocument/2006/relationships/image" Target="../media/image1330.png"/><Relationship Id="rId377" Type="http://schemas.openxmlformats.org/officeDocument/2006/relationships/image" Target="../media/image1351.png"/><Relationship Id="rId500" Type="http://schemas.openxmlformats.org/officeDocument/2006/relationships/customXml" Target="../ink/ink1412.xml"/><Relationship Id="rId5" Type="http://schemas.openxmlformats.org/officeDocument/2006/relationships/image" Target="../media/image1165.png"/><Relationship Id="rId181" Type="http://schemas.openxmlformats.org/officeDocument/2006/relationships/image" Target="../media/image1253.png"/><Relationship Id="rId237" Type="http://schemas.openxmlformats.org/officeDocument/2006/relationships/image" Target="../media/image1281.png"/><Relationship Id="rId402" Type="http://schemas.openxmlformats.org/officeDocument/2006/relationships/customXml" Target="../ink/ink1363.xml"/><Relationship Id="rId279" Type="http://schemas.openxmlformats.org/officeDocument/2006/relationships/image" Target="../media/image1302.png"/><Relationship Id="rId444" Type="http://schemas.openxmlformats.org/officeDocument/2006/relationships/customXml" Target="../ink/ink1384.xml"/><Relationship Id="rId486" Type="http://schemas.openxmlformats.org/officeDocument/2006/relationships/customXml" Target="../ink/ink1405.xml"/><Relationship Id="rId43" Type="http://schemas.openxmlformats.org/officeDocument/2006/relationships/image" Target="../media/image1184.png"/><Relationship Id="rId139" Type="http://schemas.openxmlformats.org/officeDocument/2006/relationships/image" Target="../media/image1232.png"/><Relationship Id="rId290" Type="http://schemas.openxmlformats.org/officeDocument/2006/relationships/customXml" Target="../ink/ink1307.xml"/><Relationship Id="rId304" Type="http://schemas.openxmlformats.org/officeDocument/2006/relationships/customXml" Target="../ink/ink1314.xml"/><Relationship Id="rId346" Type="http://schemas.openxmlformats.org/officeDocument/2006/relationships/customXml" Target="../ink/ink1335.xml"/><Relationship Id="rId388" Type="http://schemas.openxmlformats.org/officeDocument/2006/relationships/customXml" Target="../ink/ink1356.xml"/><Relationship Id="rId511" Type="http://schemas.openxmlformats.org/officeDocument/2006/relationships/image" Target="../media/image1417.png"/><Relationship Id="rId85" Type="http://schemas.openxmlformats.org/officeDocument/2006/relationships/image" Target="../media/image1205.png"/><Relationship Id="rId150" Type="http://schemas.openxmlformats.org/officeDocument/2006/relationships/customXml" Target="../ink/ink1237.xml"/><Relationship Id="rId192" Type="http://schemas.openxmlformats.org/officeDocument/2006/relationships/customXml" Target="../ink/ink1258.xml"/><Relationship Id="rId206" Type="http://schemas.openxmlformats.org/officeDocument/2006/relationships/customXml" Target="../ink/ink1265.xml"/><Relationship Id="rId413" Type="http://schemas.openxmlformats.org/officeDocument/2006/relationships/image" Target="../media/image1369.png"/><Relationship Id="rId248" Type="http://schemas.openxmlformats.org/officeDocument/2006/relationships/customXml" Target="../ink/ink1286.xml"/><Relationship Id="rId455" Type="http://schemas.openxmlformats.org/officeDocument/2006/relationships/image" Target="../media/image1390.png"/><Relationship Id="rId497" Type="http://schemas.openxmlformats.org/officeDocument/2006/relationships/image" Target="../media/image1410.png"/><Relationship Id="rId12" Type="http://schemas.openxmlformats.org/officeDocument/2006/relationships/customXml" Target="../ink/ink1168.xml"/><Relationship Id="rId108" Type="http://schemas.openxmlformats.org/officeDocument/2006/relationships/customXml" Target="../ink/ink1216.xml"/><Relationship Id="rId315" Type="http://schemas.openxmlformats.org/officeDocument/2006/relationships/image" Target="../media/image1320.png"/><Relationship Id="rId357" Type="http://schemas.openxmlformats.org/officeDocument/2006/relationships/image" Target="../media/image1341.png"/><Relationship Id="rId522" Type="http://schemas.openxmlformats.org/officeDocument/2006/relationships/customXml" Target="../ink/ink1423.xml"/><Relationship Id="rId54" Type="http://schemas.openxmlformats.org/officeDocument/2006/relationships/customXml" Target="../ink/ink1189.xml"/><Relationship Id="rId96" Type="http://schemas.openxmlformats.org/officeDocument/2006/relationships/customXml" Target="../ink/ink1210.xml"/><Relationship Id="rId161" Type="http://schemas.openxmlformats.org/officeDocument/2006/relationships/image" Target="../media/image1243.png"/><Relationship Id="rId217" Type="http://schemas.openxmlformats.org/officeDocument/2006/relationships/image" Target="../media/image1271.png"/><Relationship Id="rId399" Type="http://schemas.openxmlformats.org/officeDocument/2006/relationships/image" Target="../media/image1362.png"/><Relationship Id="rId259" Type="http://schemas.openxmlformats.org/officeDocument/2006/relationships/image" Target="../media/image1292.png"/><Relationship Id="rId424" Type="http://schemas.openxmlformats.org/officeDocument/2006/relationships/customXml" Target="../ink/ink1374.xml"/><Relationship Id="rId466" Type="http://schemas.openxmlformats.org/officeDocument/2006/relationships/customXml" Target="../ink/ink1395.xml"/><Relationship Id="rId23" Type="http://schemas.openxmlformats.org/officeDocument/2006/relationships/image" Target="../media/image1174.png"/><Relationship Id="rId119" Type="http://schemas.openxmlformats.org/officeDocument/2006/relationships/image" Target="../media/image1222.png"/><Relationship Id="rId270" Type="http://schemas.openxmlformats.org/officeDocument/2006/relationships/customXml" Target="../ink/ink1297.xml"/><Relationship Id="rId326" Type="http://schemas.openxmlformats.org/officeDocument/2006/relationships/customXml" Target="../ink/ink1325.xml"/><Relationship Id="rId65" Type="http://schemas.openxmlformats.org/officeDocument/2006/relationships/image" Target="../media/image1195.png"/><Relationship Id="rId130" Type="http://schemas.openxmlformats.org/officeDocument/2006/relationships/customXml" Target="../ink/ink1227.xml"/><Relationship Id="rId368" Type="http://schemas.openxmlformats.org/officeDocument/2006/relationships/customXml" Target="../ink/ink1346.xml"/><Relationship Id="rId172" Type="http://schemas.openxmlformats.org/officeDocument/2006/relationships/customXml" Target="../ink/ink1248.xml"/><Relationship Id="rId228" Type="http://schemas.openxmlformats.org/officeDocument/2006/relationships/customXml" Target="../ink/ink1276.xml"/><Relationship Id="rId435" Type="http://schemas.openxmlformats.org/officeDocument/2006/relationships/image" Target="../media/image1380.png"/><Relationship Id="rId477" Type="http://schemas.openxmlformats.org/officeDocument/2006/relationships/image" Target="../media/image1400.png"/><Relationship Id="rId281" Type="http://schemas.openxmlformats.org/officeDocument/2006/relationships/image" Target="../media/image1303.png"/><Relationship Id="rId337" Type="http://schemas.openxmlformats.org/officeDocument/2006/relationships/image" Target="../media/image1331.png"/><Relationship Id="rId502" Type="http://schemas.openxmlformats.org/officeDocument/2006/relationships/customXml" Target="../ink/ink1413.xml"/><Relationship Id="rId34" Type="http://schemas.openxmlformats.org/officeDocument/2006/relationships/customXml" Target="../ink/ink1179.xml"/><Relationship Id="rId76" Type="http://schemas.openxmlformats.org/officeDocument/2006/relationships/customXml" Target="../ink/ink1200.xml"/><Relationship Id="rId141" Type="http://schemas.openxmlformats.org/officeDocument/2006/relationships/image" Target="../media/image1233.png"/><Relationship Id="rId379" Type="http://schemas.openxmlformats.org/officeDocument/2006/relationships/image" Target="../media/image1352.png"/><Relationship Id="rId7" Type="http://schemas.openxmlformats.org/officeDocument/2006/relationships/image" Target="../media/image1166.png"/><Relationship Id="rId183" Type="http://schemas.openxmlformats.org/officeDocument/2006/relationships/image" Target="../media/image1254.png"/><Relationship Id="rId239" Type="http://schemas.openxmlformats.org/officeDocument/2006/relationships/image" Target="../media/image1282.png"/><Relationship Id="rId390" Type="http://schemas.openxmlformats.org/officeDocument/2006/relationships/customXml" Target="../ink/ink1357.xml"/><Relationship Id="rId404" Type="http://schemas.openxmlformats.org/officeDocument/2006/relationships/customXml" Target="../ink/ink1364.xml"/><Relationship Id="rId446" Type="http://schemas.openxmlformats.org/officeDocument/2006/relationships/customXml" Target="../ink/ink1385.xml"/><Relationship Id="rId250" Type="http://schemas.openxmlformats.org/officeDocument/2006/relationships/customXml" Target="../ink/ink1287.xml"/><Relationship Id="rId292" Type="http://schemas.openxmlformats.org/officeDocument/2006/relationships/customXml" Target="../ink/ink1308.xml"/><Relationship Id="rId306" Type="http://schemas.openxmlformats.org/officeDocument/2006/relationships/customXml" Target="../ink/ink1315.xml"/><Relationship Id="rId488" Type="http://schemas.openxmlformats.org/officeDocument/2006/relationships/customXml" Target="../ink/ink1406.xml"/><Relationship Id="rId45" Type="http://schemas.openxmlformats.org/officeDocument/2006/relationships/image" Target="../media/image1185.png"/><Relationship Id="rId87" Type="http://schemas.openxmlformats.org/officeDocument/2006/relationships/image" Target="../media/image1206.png"/><Relationship Id="rId110" Type="http://schemas.openxmlformats.org/officeDocument/2006/relationships/customXml" Target="../ink/ink1217.xml"/><Relationship Id="rId348" Type="http://schemas.openxmlformats.org/officeDocument/2006/relationships/customXml" Target="../ink/ink1336.xml"/><Relationship Id="rId513" Type="http://schemas.openxmlformats.org/officeDocument/2006/relationships/image" Target="../media/image1418.png"/><Relationship Id="rId152" Type="http://schemas.openxmlformats.org/officeDocument/2006/relationships/customXml" Target="../ink/ink1238.xml"/><Relationship Id="rId194" Type="http://schemas.openxmlformats.org/officeDocument/2006/relationships/customXml" Target="../ink/ink1259.xml"/><Relationship Id="rId208" Type="http://schemas.openxmlformats.org/officeDocument/2006/relationships/customXml" Target="../ink/ink1266.xml"/><Relationship Id="rId415" Type="http://schemas.openxmlformats.org/officeDocument/2006/relationships/image" Target="../media/image1370.png"/><Relationship Id="rId457" Type="http://schemas.openxmlformats.org/officeDocument/2006/relationships/image" Target="../media/image1391.png"/><Relationship Id="rId261" Type="http://schemas.openxmlformats.org/officeDocument/2006/relationships/image" Target="../media/image1293.png"/><Relationship Id="rId499" Type="http://schemas.openxmlformats.org/officeDocument/2006/relationships/image" Target="../media/image1411.png"/><Relationship Id="rId14" Type="http://schemas.openxmlformats.org/officeDocument/2006/relationships/customXml" Target="../ink/ink1169.xml"/><Relationship Id="rId56" Type="http://schemas.openxmlformats.org/officeDocument/2006/relationships/customXml" Target="../ink/ink1190.xml"/><Relationship Id="rId317" Type="http://schemas.openxmlformats.org/officeDocument/2006/relationships/image" Target="../media/image1321.png"/><Relationship Id="rId359" Type="http://schemas.openxmlformats.org/officeDocument/2006/relationships/image" Target="../media/image1342.png"/><Relationship Id="rId524" Type="http://schemas.openxmlformats.org/officeDocument/2006/relationships/customXml" Target="../ink/ink1424.xml"/><Relationship Id="rId98" Type="http://schemas.openxmlformats.org/officeDocument/2006/relationships/customXml" Target="../ink/ink1211.xml"/><Relationship Id="rId121" Type="http://schemas.openxmlformats.org/officeDocument/2006/relationships/image" Target="../media/image1223.png"/><Relationship Id="rId163" Type="http://schemas.openxmlformats.org/officeDocument/2006/relationships/image" Target="../media/image1244.png"/><Relationship Id="rId219" Type="http://schemas.openxmlformats.org/officeDocument/2006/relationships/image" Target="../media/image1272.png"/><Relationship Id="rId370" Type="http://schemas.openxmlformats.org/officeDocument/2006/relationships/customXml" Target="../ink/ink1347.xml"/><Relationship Id="rId426" Type="http://schemas.openxmlformats.org/officeDocument/2006/relationships/customXml" Target="../ink/ink1375.xml"/><Relationship Id="rId230" Type="http://schemas.openxmlformats.org/officeDocument/2006/relationships/customXml" Target="../ink/ink1277.xml"/><Relationship Id="rId468" Type="http://schemas.openxmlformats.org/officeDocument/2006/relationships/customXml" Target="../ink/ink1396.xml"/><Relationship Id="rId25" Type="http://schemas.openxmlformats.org/officeDocument/2006/relationships/image" Target="../media/image1175.png"/><Relationship Id="rId67" Type="http://schemas.openxmlformats.org/officeDocument/2006/relationships/image" Target="../media/image1196.png"/><Relationship Id="rId272" Type="http://schemas.openxmlformats.org/officeDocument/2006/relationships/customXml" Target="../ink/ink1298.xml"/><Relationship Id="rId328" Type="http://schemas.openxmlformats.org/officeDocument/2006/relationships/customXml" Target="../ink/ink1326.xml"/><Relationship Id="rId132" Type="http://schemas.openxmlformats.org/officeDocument/2006/relationships/customXml" Target="../ink/ink1228.xml"/><Relationship Id="rId174" Type="http://schemas.openxmlformats.org/officeDocument/2006/relationships/customXml" Target="../ink/ink1249.xml"/><Relationship Id="rId381" Type="http://schemas.openxmlformats.org/officeDocument/2006/relationships/image" Target="../media/image1353.png"/><Relationship Id="rId241" Type="http://schemas.openxmlformats.org/officeDocument/2006/relationships/image" Target="../media/image1283.png"/><Relationship Id="rId437" Type="http://schemas.openxmlformats.org/officeDocument/2006/relationships/image" Target="../media/image1381.png"/><Relationship Id="rId479" Type="http://schemas.openxmlformats.org/officeDocument/2006/relationships/image" Target="../media/image1401.png"/><Relationship Id="rId36" Type="http://schemas.openxmlformats.org/officeDocument/2006/relationships/customXml" Target="../ink/ink1180.xml"/><Relationship Id="rId283" Type="http://schemas.openxmlformats.org/officeDocument/2006/relationships/image" Target="../media/image1304.png"/><Relationship Id="rId339" Type="http://schemas.openxmlformats.org/officeDocument/2006/relationships/image" Target="../media/image1332.png"/><Relationship Id="rId490" Type="http://schemas.openxmlformats.org/officeDocument/2006/relationships/customXml" Target="../ink/ink1407.xml"/><Relationship Id="rId504" Type="http://schemas.openxmlformats.org/officeDocument/2006/relationships/customXml" Target="../ink/ink1414.xml"/><Relationship Id="rId78" Type="http://schemas.openxmlformats.org/officeDocument/2006/relationships/customXml" Target="../ink/ink1201.xml"/><Relationship Id="rId101" Type="http://schemas.openxmlformats.org/officeDocument/2006/relationships/image" Target="../media/image1213.png"/><Relationship Id="rId143" Type="http://schemas.openxmlformats.org/officeDocument/2006/relationships/image" Target="../media/image1234.png"/><Relationship Id="rId185" Type="http://schemas.openxmlformats.org/officeDocument/2006/relationships/image" Target="../media/image1255.png"/><Relationship Id="rId350" Type="http://schemas.openxmlformats.org/officeDocument/2006/relationships/customXml" Target="../ink/ink1337.xml"/><Relationship Id="rId406" Type="http://schemas.openxmlformats.org/officeDocument/2006/relationships/customXml" Target="../ink/ink1365.xml"/><Relationship Id="rId9" Type="http://schemas.openxmlformats.org/officeDocument/2006/relationships/image" Target="../media/image1167.png"/><Relationship Id="rId210" Type="http://schemas.openxmlformats.org/officeDocument/2006/relationships/customXml" Target="../ink/ink1267.xml"/><Relationship Id="rId392" Type="http://schemas.openxmlformats.org/officeDocument/2006/relationships/customXml" Target="../ink/ink1358.xml"/><Relationship Id="rId448" Type="http://schemas.openxmlformats.org/officeDocument/2006/relationships/customXml" Target="../ink/ink1386.xml"/><Relationship Id="rId252" Type="http://schemas.openxmlformats.org/officeDocument/2006/relationships/customXml" Target="../ink/ink1288.xml"/><Relationship Id="rId294" Type="http://schemas.openxmlformats.org/officeDocument/2006/relationships/customXml" Target="../ink/ink1309.xml"/><Relationship Id="rId308" Type="http://schemas.openxmlformats.org/officeDocument/2006/relationships/customXml" Target="../ink/ink1316.xml"/><Relationship Id="rId515" Type="http://schemas.openxmlformats.org/officeDocument/2006/relationships/image" Target="../media/image1419.png"/><Relationship Id="rId47" Type="http://schemas.openxmlformats.org/officeDocument/2006/relationships/image" Target="../media/image1186.png"/><Relationship Id="rId89" Type="http://schemas.openxmlformats.org/officeDocument/2006/relationships/image" Target="../media/image1207.png"/><Relationship Id="rId112" Type="http://schemas.openxmlformats.org/officeDocument/2006/relationships/customXml" Target="../ink/ink1218.xml"/><Relationship Id="rId154" Type="http://schemas.openxmlformats.org/officeDocument/2006/relationships/customXml" Target="../ink/ink1239.xml"/><Relationship Id="rId361" Type="http://schemas.openxmlformats.org/officeDocument/2006/relationships/image" Target="../media/image1343.png"/><Relationship Id="rId196" Type="http://schemas.openxmlformats.org/officeDocument/2006/relationships/customXml" Target="../ink/ink1260.xml"/><Relationship Id="rId417" Type="http://schemas.openxmlformats.org/officeDocument/2006/relationships/image" Target="../media/image1371.png"/><Relationship Id="rId459" Type="http://schemas.openxmlformats.org/officeDocument/2006/relationships/image" Target="../media/image1392.png"/><Relationship Id="rId16" Type="http://schemas.openxmlformats.org/officeDocument/2006/relationships/customXml" Target="../ink/ink1170.xml"/><Relationship Id="rId221" Type="http://schemas.openxmlformats.org/officeDocument/2006/relationships/image" Target="../media/image1273.png"/><Relationship Id="rId263" Type="http://schemas.openxmlformats.org/officeDocument/2006/relationships/image" Target="../media/image1294.png"/><Relationship Id="rId319" Type="http://schemas.openxmlformats.org/officeDocument/2006/relationships/image" Target="../media/image1322.png"/><Relationship Id="rId470" Type="http://schemas.openxmlformats.org/officeDocument/2006/relationships/customXml" Target="../ink/ink1397.xml"/><Relationship Id="rId58" Type="http://schemas.openxmlformats.org/officeDocument/2006/relationships/customXml" Target="../ink/ink1191.xml"/><Relationship Id="rId123" Type="http://schemas.openxmlformats.org/officeDocument/2006/relationships/image" Target="../media/image1224.png"/><Relationship Id="rId330" Type="http://schemas.openxmlformats.org/officeDocument/2006/relationships/customXml" Target="../ink/ink1327.xml"/><Relationship Id="rId165" Type="http://schemas.openxmlformats.org/officeDocument/2006/relationships/image" Target="../media/image1245.png"/><Relationship Id="rId372" Type="http://schemas.openxmlformats.org/officeDocument/2006/relationships/customXml" Target="../ink/ink1348.xml"/><Relationship Id="rId428" Type="http://schemas.openxmlformats.org/officeDocument/2006/relationships/customXml" Target="../ink/ink1376.xml"/><Relationship Id="rId232" Type="http://schemas.openxmlformats.org/officeDocument/2006/relationships/customXml" Target="../ink/ink1278.xml"/><Relationship Id="rId274" Type="http://schemas.openxmlformats.org/officeDocument/2006/relationships/customXml" Target="../ink/ink1299.xml"/><Relationship Id="rId481" Type="http://schemas.openxmlformats.org/officeDocument/2006/relationships/image" Target="../media/image1402.png"/><Relationship Id="rId27" Type="http://schemas.openxmlformats.org/officeDocument/2006/relationships/image" Target="../media/image1176.png"/><Relationship Id="rId69" Type="http://schemas.openxmlformats.org/officeDocument/2006/relationships/image" Target="../media/image1197.png"/><Relationship Id="rId134" Type="http://schemas.openxmlformats.org/officeDocument/2006/relationships/customXml" Target="../ink/ink1229.xml"/><Relationship Id="rId80" Type="http://schemas.openxmlformats.org/officeDocument/2006/relationships/customXml" Target="../ink/ink1202.xml"/><Relationship Id="rId176" Type="http://schemas.openxmlformats.org/officeDocument/2006/relationships/customXml" Target="../ink/ink1250.xml"/><Relationship Id="rId341" Type="http://schemas.openxmlformats.org/officeDocument/2006/relationships/image" Target="../media/image1333.png"/><Relationship Id="rId383" Type="http://schemas.openxmlformats.org/officeDocument/2006/relationships/image" Target="../media/image1354.png"/><Relationship Id="rId439" Type="http://schemas.openxmlformats.org/officeDocument/2006/relationships/image" Target="../media/image1382.png"/><Relationship Id="rId201" Type="http://schemas.openxmlformats.org/officeDocument/2006/relationships/image" Target="../media/image1263.png"/><Relationship Id="rId243" Type="http://schemas.openxmlformats.org/officeDocument/2006/relationships/image" Target="../media/image1284.png"/><Relationship Id="rId285" Type="http://schemas.openxmlformats.org/officeDocument/2006/relationships/image" Target="../media/image1305.png"/><Relationship Id="rId450" Type="http://schemas.openxmlformats.org/officeDocument/2006/relationships/customXml" Target="../ink/ink1387.xml"/><Relationship Id="rId506" Type="http://schemas.openxmlformats.org/officeDocument/2006/relationships/customXml" Target="../ink/ink1415.xml"/><Relationship Id="rId38" Type="http://schemas.openxmlformats.org/officeDocument/2006/relationships/customXml" Target="../ink/ink1181.xml"/><Relationship Id="rId103" Type="http://schemas.openxmlformats.org/officeDocument/2006/relationships/image" Target="../media/image1214.png"/><Relationship Id="rId310" Type="http://schemas.openxmlformats.org/officeDocument/2006/relationships/customXml" Target="../ink/ink1317.xml"/><Relationship Id="rId492" Type="http://schemas.openxmlformats.org/officeDocument/2006/relationships/customXml" Target="../ink/ink1408.xml"/><Relationship Id="rId91" Type="http://schemas.openxmlformats.org/officeDocument/2006/relationships/image" Target="../media/image1208.png"/><Relationship Id="rId145" Type="http://schemas.openxmlformats.org/officeDocument/2006/relationships/image" Target="../media/image1235.png"/><Relationship Id="rId187" Type="http://schemas.openxmlformats.org/officeDocument/2006/relationships/image" Target="../media/image1256.png"/><Relationship Id="rId352" Type="http://schemas.openxmlformats.org/officeDocument/2006/relationships/customXml" Target="../ink/ink1338.xml"/><Relationship Id="rId394" Type="http://schemas.openxmlformats.org/officeDocument/2006/relationships/customXml" Target="../ink/ink1359.xml"/><Relationship Id="rId408" Type="http://schemas.openxmlformats.org/officeDocument/2006/relationships/customXml" Target="../ink/ink1366.xml"/><Relationship Id="rId212" Type="http://schemas.openxmlformats.org/officeDocument/2006/relationships/customXml" Target="../ink/ink1268.xml"/><Relationship Id="rId254" Type="http://schemas.openxmlformats.org/officeDocument/2006/relationships/customXml" Target="../ink/ink1289.xml"/><Relationship Id="rId49" Type="http://schemas.openxmlformats.org/officeDocument/2006/relationships/image" Target="../media/image1187.png"/><Relationship Id="rId114" Type="http://schemas.openxmlformats.org/officeDocument/2006/relationships/customXml" Target="../ink/ink1219.xml"/><Relationship Id="rId296" Type="http://schemas.openxmlformats.org/officeDocument/2006/relationships/customXml" Target="../ink/ink1310.xml"/><Relationship Id="rId461" Type="http://schemas.openxmlformats.org/officeDocument/2006/relationships/image" Target="../media/image231.png"/><Relationship Id="rId517" Type="http://schemas.openxmlformats.org/officeDocument/2006/relationships/image" Target="../media/image1420.png"/><Relationship Id="rId60" Type="http://schemas.openxmlformats.org/officeDocument/2006/relationships/customXml" Target="../ink/ink1192.xml"/><Relationship Id="rId156" Type="http://schemas.openxmlformats.org/officeDocument/2006/relationships/customXml" Target="../ink/ink1240.xml"/><Relationship Id="rId198" Type="http://schemas.openxmlformats.org/officeDocument/2006/relationships/customXml" Target="../ink/ink1261.xml"/><Relationship Id="rId321" Type="http://schemas.openxmlformats.org/officeDocument/2006/relationships/image" Target="../media/image1323.png"/><Relationship Id="rId363" Type="http://schemas.openxmlformats.org/officeDocument/2006/relationships/image" Target="../media/image1344.png"/><Relationship Id="rId419" Type="http://schemas.openxmlformats.org/officeDocument/2006/relationships/image" Target="../media/image1372.png"/><Relationship Id="rId223" Type="http://schemas.openxmlformats.org/officeDocument/2006/relationships/image" Target="../media/image1274.png"/><Relationship Id="rId430" Type="http://schemas.openxmlformats.org/officeDocument/2006/relationships/customXml" Target="../ink/ink1377.xml"/><Relationship Id="rId18" Type="http://schemas.openxmlformats.org/officeDocument/2006/relationships/customXml" Target="../ink/ink1171.xml"/><Relationship Id="rId265" Type="http://schemas.openxmlformats.org/officeDocument/2006/relationships/image" Target="../media/image1295.png"/><Relationship Id="rId472" Type="http://schemas.openxmlformats.org/officeDocument/2006/relationships/customXml" Target="../ink/ink1398.xml"/><Relationship Id="rId125" Type="http://schemas.openxmlformats.org/officeDocument/2006/relationships/image" Target="../media/image1225.png"/><Relationship Id="rId167" Type="http://schemas.openxmlformats.org/officeDocument/2006/relationships/image" Target="../media/image1246.png"/><Relationship Id="rId332" Type="http://schemas.openxmlformats.org/officeDocument/2006/relationships/customXml" Target="../ink/ink1328.xml"/><Relationship Id="rId374" Type="http://schemas.openxmlformats.org/officeDocument/2006/relationships/customXml" Target="../ink/ink1349.xml"/><Relationship Id="rId71" Type="http://schemas.openxmlformats.org/officeDocument/2006/relationships/image" Target="../media/image1198.png"/><Relationship Id="rId234" Type="http://schemas.openxmlformats.org/officeDocument/2006/relationships/customXml" Target="../ink/ink1279.xml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1177.png"/><Relationship Id="rId276" Type="http://schemas.openxmlformats.org/officeDocument/2006/relationships/customXml" Target="../ink/ink1300.xml"/><Relationship Id="rId441" Type="http://schemas.openxmlformats.org/officeDocument/2006/relationships/image" Target="../media/image1383.png"/><Relationship Id="rId483" Type="http://schemas.openxmlformats.org/officeDocument/2006/relationships/image" Target="../media/image1403.png"/><Relationship Id="rId40" Type="http://schemas.openxmlformats.org/officeDocument/2006/relationships/customXml" Target="../ink/ink1182.xml"/><Relationship Id="rId136" Type="http://schemas.openxmlformats.org/officeDocument/2006/relationships/customXml" Target="../ink/ink1230.xml"/><Relationship Id="rId178" Type="http://schemas.openxmlformats.org/officeDocument/2006/relationships/customXml" Target="../ink/ink1251.xml"/><Relationship Id="rId301" Type="http://schemas.openxmlformats.org/officeDocument/2006/relationships/image" Target="../media/image1313.png"/><Relationship Id="rId343" Type="http://schemas.openxmlformats.org/officeDocument/2006/relationships/image" Target="../media/image1334.png"/><Relationship Id="rId82" Type="http://schemas.openxmlformats.org/officeDocument/2006/relationships/customXml" Target="../ink/ink1203.xml"/><Relationship Id="rId203" Type="http://schemas.openxmlformats.org/officeDocument/2006/relationships/image" Target="../media/image1264.png"/><Relationship Id="rId385" Type="http://schemas.openxmlformats.org/officeDocument/2006/relationships/image" Target="../media/image1355.png"/><Relationship Id="rId245" Type="http://schemas.openxmlformats.org/officeDocument/2006/relationships/image" Target="../media/image1285.png"/><Relationship Id="rId287" Type="http://schemas.openxmlformats.org/officeDocument/2006/relationships/image" Target="../media/image1306.png"/><Relationship Id="rId410" Type="http://schemas.openxmlformats.org/officeDocument/2006/relationships/customXml" Target="../ink/ink1367.xml"/><Relationship Id="rId452" Type="http://schemas.openxmlformats.org/officeDocument/2006/relationships/customXml" Target="../ink/ink1388.xml"/><Relationship Id="rId494" Type="http://schemas.openxmlformats.org/officeDocument/2006/relationships/customXml" Target="../ink/ink1409.xml"/><Relationship Id="rId508" Type="http://schemas.openxmlformats.org/officeDocument/2006/relationships/customXml" Target="../ink/ink1416.xml"/><Relationship Id="rId105" Type="http://schemas.openxmlformats.org/officeDocument/2006/relationships/image" Target="../media/image1215.png"/><Relationship Id="rId147" Type="http://schemas.openxmlformats.org/officeDocument/2006/relationships/image" Target="../media/image1236.png"/><Relationship Id="rId312" Type="http://schemas.openxmlformats.org/officeDocument/2006/relationships/customXml" Target="../ink/ink1318.xml"/><Relationship Id="rId354" Type="http://schemas.openxmlformats.org/officeDocument/2006/relationships/customXml" Target="../ink/ink1339.xml"/><Relationship Id="rId51" Type="http://schemas.openxmlformats.org/officeDocument/2006/relationships/image" Target="../media/image1188.png"/><Relationship Id="rId93" Type="http://schemas.openxmlformats.org/officeDocument/2006/relationships/image" Target="../media/image1209.png"/><Relationship Id="rId189" Type="http://schemas.openxmlformats.org/officeDocument/2006/relationships/image" Target="../media/image1257.png"/><Relationship Id="rId396" Type="http://schemas.openxmlformats.org/officeDocument/2006/relationships/customXml" Target="../ink/ink1360.xml"/><Relationship Id="rId214" Type="http://schemas.openxmlformats.org/officeDocument/2006/relationships/customXml" Target="../ink/ink1269.xml"/><Relationship Id="rId256" Type="http://schemas.openxmlformats.org/officeDocument/2006/relationships/customXml" Target="../ink/ink1290.xml"/><Relationship Id="rId298" Type="http://schemas.openxmlformats.org/officeDocument/2006/relationships/customXml" Target="../ink/ink1311.xml"/><Relationship Id="rId421" Type="http://schemas.openxmlformats.org/officeDocument/2006/relationships/image" Target="../media/image1373.png"/><Relationship Id="rId463" Type="http://schemas.openxmlformats.org/officeDocument/2006/relationships/image" Target="../media/image1393.png"/><Relationship Id="rId519" Type="http://schemas.openxmlformats.org/officeDocument/2006/relationships/image" Target="../media/image1421.png"/><Relationship Id="rId116" Type="http://schemas.openxmlformats.org/officeDocument/2006/relationships/customXml" Target="../ink/ink1220.xml"/><Relationship Id="rId158" Type="http://schemas.openxmlformats.org/officeDocument/2006/relationships/customXml" Target="../ink/ink1241.xml"/><Relationship Id="rId323" Type="http://schemas.openxmlformats.org/officeDocument/2006/relationships/image" Target="../media/image1324.png"/><Relationship Id="rId20" Type="http://schemas.openxmlformats.org/officeDocument/2006/relationships/customXml" Target="../ink/ink1172.xml"/><Relationship Id="rId62" Type="http://schemas.openxmlformats.org/officeDocument/2006/relationships/customXml" Target="../ink/ink1193.xml"/><Relationship Id="rId365" Type="http://schemas.openxmlformats.org/officeDocument/2006/relationships/image" Target="../media/image1345.png"/><Relationship Id="rId225" Type="http://schemas.openxmlformats.org/officeDocument/2006/relationships/image" Target="../media/image1275.png"/><Relationship Id="rId267" Type="http://schemas.openxmlformats.org/officeDocument/2006/relationships/image" Target="../media/image1296.png"/><Relationship Id="rId432" Type="http://schemas.openxmlformats.org/officeDocument/2006/relationships/customXml" Target="../ink/ink1378.xml"/><Relationship Id="rId474" Type="http://schemas.openxmlformats.org/officeDocument/2006/relationships/customXml" Target="../ink/ink1399.xml"/><Relationship Id="rId127" Type="http://schemas.openxmlformats.org/officeDocument/2006/relationships/image" Target="../media/image1226.png"/><Relationship Id="rId31" Type="http://schemas.openxmlformats.org/officeDocument/2006/relationships/image" Target="../media/image1178.png"/><Relationship Id="rId73" Type="http://schemas.openxmlformats.org/officeDocument/2006/relationships/image" Target="../media/image1199.png"/><Relationship Id="rId169" Type="http://schemas.openxmlformats.org/officeDocument/2006/relationships/image" Target="../media/image1247.png"/><Relationship Id="rId334" Type="http://schemas.openxmlformats.org/officeDocument/2006/relationships/customXml" Target="../ink/ink1329.xml"/><Relationship Id="rId376" Type="http://schemas.openxmlformats.org/officeDocument/2006/relationships/customXml" Target="../ink/ink1350.xml"/><Relationship Id="rId4" Type="http://schemas.openxmlformats.org/officeDocument/2006/relationships/customXml" Target="../ink/ink1164.xml"/><Relationship Id="rId180" Type="http://schemas.openxmlformats.org/officeDocument/2006/relationships/customXml" Target="../ink/ink1252.xml"/><Relationship Id="rId236" Type="http://schemas.openxmlformats.org/officeDocument/2006/relationships/customXml" Target="../ink/ink1280.xml"/><Relationship Id="rId278" Type="http://schemas.openxmlformats.org/officeDocument/2006/relationships/customXml" Target="../ink/ink1301.xml"/><Relationship Id="rId401" Type="http://schemas.openxmlformats.org/officeDocument/2006/relationships/image" Target="../media/image1363.png"/><Relationship Id="rId443" Type="http://schemas.openxmlformats.org/officeDocument/2006/relationships/image" Target="../media/image1384.png"/><Relationship Id="rId303" Type="http://schemas.openxmlformats.org/officeDocument/2006/relationships/image" Target="../media/image1314.png"/><Relationship Id="rId485" Type="http://schemas.openxmlformats.org/officeDocument/2006/relationships/image" Target="../media/image1404.png"/><Relationship Id="rId42" Type="http://schemas.openxmlformats.org/officeDocument/2006/relationships/customXml" Target="../ink/ink1183.xml"/><Relationship Id="rId84" Type="http://schemas.openxmlformats.org/officeDocument/2006/relationships/customXml" Target="../ink/ink1204.xml"/><Relationship Id="rId138" Type="http://schemas.openxmlformats.org/officeDocument/2006/relationships/customXml" Target="../ink/ink1231.xml"/><Relationship Id="rId345" Type="http://schemas.openxmlformats.org/officeDocument/2006/relationships/image" Target="../media/image1335.png"/><Relationship Id="rId387" Type="http://schemas.openxmlformats.org/officeDocument/2006/relationships/image" Target="../media/image1356.png"/><Relationship Id="rId510" Type="http://schemas.openxmlformats.org/officeDocument/2006/relationships/customXml" Target="../ink/ink1417.xml"/><Relationship Id="rId191" Type="http://schemas.openxmlformats.org/officeDocument/2006/relationships/image" Target="../media/image1258.png"/><Relationship Id="rId205" Type="http://schemas.openxmlformats.org/officeDocument/2006/relationships/image" Target="../media/image1265.png"/><Relationship Id="rId247" Type="http://schemas.openxmlformats.org/officeDocument/2006/relationships/image" Target="../media/image1286.png"/><Relationship Id="rId412" Type="http://schemas.openxmlformats.org/officeDocument/2006/relationships/customXml" Target="../ink/ink1368.xml"/><Relationship Id="rId107" Type="http://schemas.openxmlformats.org/officeDocument/2006/relationships/image" Target="../media/image1216.png"/><Relationship Id="rId289" Type="http://schemas.openxmlformats.org/officeDocument/2006/relationships/image" Target="../media/image1307.png"/><Relationship Id="rId454" Type="http://schemas.openxmlformats.org/officeDocument/2006/relationships/customXml" Target="../ink/ink1389.xml"/><Relationship Id="rId496" Type="http://schemas.openxmlformats.org/officeDocument/2006/relationships/customXml" Target="../ink/ink1410.xml"/><Relationship Id="rId11" Type="http://schemas.openxmlformats.org/officeDocument/2006/relationships/image" Target="../media/image1168.png"/><Relationship Id="rId53" Type="http://schemas.openxmlformats.org/officeDocument/2006/relationships/image" Target="../media/image1189.png"/><Relationship Id="rId149" Type="http://schemas.openxmlformats.org/officeDocument/2006/relationships/image" Target="../media/image1237.png"/><Relationship Id="rId314" Type="http://schemas.openxmlformats.org/officeDocument/2006/relationships/customXml" Target="../ink/ink1319.xml"/><Relationship Id="rId356" Type="http://schemas.openxmlformats.org/officeDocument/2006/relationships/customXml" Target="../ink/ink1340.xml"/><Relationship Id="rId398" Type="http://schemas.openxmlformats.org/officeDocument/2006/relationships/customXml" Target="../ink/ink1361.xml"/><Relationship Id="rId521" Type="http://schemas.openxmlformats.org/officeDocument/2006/relationships/image" Target="../media/image1422.png"/><Relationship Id="rId95" Type="http://schemas.openxmlformats.org/officeDocument/2006/relationships/image" Target="../media/image1210.png"/><Relationship Id="rId160" Type="http://schemas.openxmlformats.org/officeDocument/2006/relationships/customXml" Target="../ink/ink1242.xml"/><Relationship Id="rId216" Type="http://schemas.openxmlformats.org/officeDocument/2006/relationships/customXml" Target="../ink/ink1270.xml"/><Relationship Id="rId423" Type="http://schemas.openxmlformats.org/officeDocument/2006/relationships/image" Target="../media/image1374.png"/><Relationship Id="rId258" Type="http://schemas.openxmlformats.org/officeDocument/2006/relationships/customXml" Target="../ink/ink1291.xml"/><Relationship Id="rId465" Type="http://schemas.openxmlformats.org/officeDocument/2006/relationships/image" Target="../media/image1394.png"/><Relationship Id="rId22" Type="http://schemas.openxmlformats.org/officeDocument/2006/relationships/customXml" Target="../ink/ink1173.xml"/><Relationship Id="rId64" Type="http://schemas.openxmlformats.org/officeDocument/2006/relationships/customXml" Target="../ink/ink1194.xml"/><Relationship Id="rId118" Type="http://schemas.openxmlformats.org/officeDocument/2006/relationships/customXml" Target="../ink/ink1221.xml"/><Relationship Id="rId325" Type="http://schemas.openxmlformats.org/officeDocument/2006/relationships/image" Target="../media/image1325.png"/><Relationship Id="rId367" Type="http://schemas.openxmlformats.org/officeDocument/2006/relationships/image" Target="../media/image1346.png"/><Relationship Id="rId171" Type="http://schemas.openxmlformats.org/officeDocument/2006/relationships/image" Target="../media/image1248.png"/><Relationship Id="rId227" Type="http://schemas.openxmlformats.org/officeDocument/2006/relationships/image" Target="../media/image1276.png"/><Relationship Id="rId269" Type="http://schemas.openxmlformats.org/officeDocument/2006/relationships/image" Target="../media/image1297.png"/><Relationship Id="rId434" Type="http://schemas.openxmlformats.org/officeDocument/2006/relationships/customXml" Target="../ink/ink1379.xml"/><Relationship Id="rId476" Type="http://schemas.openxmlformats.org/officeDocument/2006/relationships/customXml" Target="../ink/ink1400.xml"/><Relationship Id="rId33" Type="http://schemas.openxmlformats.org/officeDocument/2006/relationships/image" Target="../media/image1179.png"/><Relationship Id="rId129" Type="http://schemas.openxmlformats.org/officeDocument/2006/relationships/image" Target="../media/image1227.png"/><Relationship Id="rId280" Type="http://schemas.openxmlformats.org/officeDocument/2006/relationships/customXml" Target="../ink/ink1302.xml"/><Relationship Id="rId336" Type="http://schemas.openxmlformats.org/officeDocument/2006/relationships/customXml" Target="../ink/ink1330.xml"/><Relationship Id="rId501" Type="http://schemas.openxmlformats.org/officeDocument/2006/relationships/image" Target="../media/image1412.png"/><Relationship Id="rId75" Type="http://schemas.openxmlformats.org/officeDocument/2006/relationships/image" Target="../media/image1200.png"/><Relationship Id="rId140" Type="http://schemas.openxmlformats.org/officeDocument/2006/relationships/customXml" Target="../ink/ink1232.xml"/><Relationship Id="rId182" Type="http://schemas.openxmlformats.org/officeDocument/2006/relationships/customXml" Target="../ink/ink1253.xml"/><Relationship Id="rId378" Type="http://schemas.openxmlformats.org/officeDocument/2006/relationships/customXml" Target="../ink/ink1351.xml"/><Relationship Id="rId403" Type="http://schemas.openxmlformats.org/officeDocument/2006/relationships/image" Target="../media/image1364.png"/><Relationship Id="rId6" Type="http://schemas.openxmlformats.org/officeDocument/2006/relationships/customXml" Target="../ink/ink1165.xml"/><Relationship Id="rId238" Type="http://schemas.openxmlformats.org/officeDocument/2006/relationships/customXml" Target="../ink/ink1281.xml"/><Relationship Id="rId445" Type="http://schemas.openxmlformats.org/officeDocument/2006/relationships/image" Target="../media/image1385.png"/><Relationship Id="rId487" Type="http://schemas.openxmlformats.org/officeDocument/2006/relationships/image" Target="../media/image1405.png"/><Relationship Id="rId291" Type="http://schemas.openxmlformats.org/officeDocument/2006/relationships/image" Target="../media/image1308.png"/><Relationship Id="rId305" Type="http://schemas.openxmlformats.org/officeDocument/2006/relationships/image" Target="../media/image1315.png"/><Relationship Id="rId347" Type="http://schemas.openxmlformats.org/officeDocument/2006/relationships/image" Target="../media/image1336.png"/><Relationship Id="rId512" Type="http://schemas.openxmlformats.org/officeDocument/2006/relationships/customXml" Target="../ink/ink1418.xml"/><Relationship Id="rId44" Type="http://schemas.openxmlformats.org/officeDocument/2006/relationships/customXml" Target="../ink/ink1184.xml"/><Relationship Id="rId86" Type="http://schemas.openxmlformats.org/officeDocument/2006/relationships/customXml" Target="../ink/ink1205.xml"/><Relationship Id="rId151" Type="http://schemas.openxmlformats.org/officeDocument/2006/relationships/image" Target="../media/image1238.png"/><Relationship Id="rId389" Type="http://schemas.openxmlformats.org/officeDocument/2006/relationships/image" Target="../media/image1357.png"/><Relationship Id="rId193" Type="http://schemas.openxmlformats.org/officeDocument/2006/relationships/image" Target="../media/image1259.png"/><Relationship Id="rId207" Type="http://schemas.openxmlformats.org/officeDocument/2006/relationships/image" Target="../media/image1266.png"/><Relationship Id="rId249" Type="http://schemas.openxmlformats.org/officeDocument/2006/relationships/image" Target="../media/image1287.png"/><Relationship Id="rId414" Type="http://schemas.openxmlformats.org/officeDocument/2006/relationships/customXml" Target="../ink/ink1369.xml"/><Relationship Id="rId456" Type="http://schemas.openxmlformats.org/officeDocument/2006/relationships/customXml" Target="../ink/ink1390.xml"/><Relationship Id="rId498" Type="http://schemas.openxmlformats.org/officeDocument/2006/relationships/customXml" Target="../ink/ink1411.xml"/><Relationship Id="rId13" Type="http://schemas.openxmlformats.org/officeDocument/2006/relationships/image" Target="../media/image1169.png"/><Relationship Id="rId109" Type="http://schemas.openxmlformats.org/officeDocument/2006/relationships/image" Target="../media/image1217.png"/><Relationship Id="rId260" Type="http://schemas.openxmlformats.org/officeDocument/2006/relationships/customXml" Target="../ink/ink1292.xml"/><Relationship Id="rId316" Type="http://schemas.openxmlformats.org/officeDocument/2006/relationships/customXml" Target="../ink/ink1320.xml"/><Relationship Id="rId523" Type="http://schemas.openxmlformats.org/officeDocument/2006/relationships/image" Target="../media/image1423.png"/><Relationship Id="rId55" Type="http://schemas.openxmlformats.org/officeDocument/2006/relationships/image" Target="../media/image1190.png"/><Relationship Id="rId97" Type="http://schemas.openxmlformats.org/officeDocument/2006/relationships/image" Target="../media/image1211.png"/><Relationship Id="rId120" Type="http://schemas.openxmlformats.org/officeDocument/2006/relationships/customXml" Target="../ink/ink1222.xml"/><Relationship Id="rId358" Type="http://schemas.openxmlformats.org/officeDocument/2006/relationships/customXml" Target="../ink/ink1341.xml"/><Relationship Id="rId162" Type="http://schemas.openxmlformats.org/officeDocument/2006/relationships/customXml" Target="../ink/ink1243.xml"/><Relationship Id="rId218" Type="http://schemas.openxmlformats.org/officeDocument/2006/relationships/customXml" Target="../ink/ink1271.xml"/><Relationship Id="rId425" Type="http://schemas.openxmlformats.org/officeDocument/2006/relationships/image" Target="../media/image1375.png"/><Relationship Id="rId467" Type="http://schemas.openxmlformats.org/officeDocument/2006/relationships/image" Target="../media/image1395.png"/><Relationship Id="rId271" Type="http://schemas.openxmlformats.org/officeDocument/2006/relationships/image" Target="../media/image1298.png"/><Relationship Id="rId24" Type="http://schemas.openxmlformats.org/officeDocument/2006/relationships/customXml" Target="../ink/ink1174.xml"/><Relationship Id="rId66" Type="http://schemas.openxmlformats.org/officeDocument/2006/relationships/customXml" Target="../ink/ink1195.xml"/><Relationship Id="rId131" Type="http://schemas.openxmlformats.org/officeDocument/2006/relationships/image" Target="../media/image1228.png"/><Relationship Id="rId327" Type="http://schemas.openxmlformats.org/officeDocument/2006/relationships/image" Target="../media/image1326.png"/><Relationship Id="rId369" Type="http://schemas.openxmlformats.org/officeDocument/2006/relationships/image" Target="../media/image1347.png"/><Relationship Id="rId173" Type="http://schemas.openxmlformats.org/officeDocument/2006/relationships/image" Target="../media/image1249.png"/><Relationship Id="rId229" Type="http://schemas.openxmlformats.org/officeDocument/2006/relationships/image" Target="../media/image1277.png"/><Relationship Id="rId380" Type="http://schemas.openxmlformats.org/officeDocument/2006/relationships/customXml" Target="../ink/ink1352.xml"/><Relationship Id="rId436" Type="http://schemas.openxmlformats.org/officeDocument/2006/relationships/customXml" Target="../ink/ink1380.xml"/><Relationship Id="rId240" Type="http://schemas.openxmlformats.org/officeDocument/2006/relationships/customXml" Target="../ink/ink1282.xml"/><Relationship Id="rId478" Type="http://schemas.openxmlformats.org/officeDocument/2006/relationships/customXml" Target="../ink/ink1401.xml"/><Relationship Id="rId35" Type="http://schemas.openxmlformats.org/officeDocument/2006/relationships/image" Target="../media/image1180.png"/><Relationship Id="rId77" Type="http://schemas.openxmlformats.org/officeDocument/2006/relationships/image" Target="../media/image1201.png"/><Relationship Id="rId100" Type="http://schemas.openxmlformats.org/officeDocument/2006/relationships/customXml" Target="../ink/ink1212.xml"/><Relationship Id="rId282" Type="http://schemas.openxmlformats.org/officeDocument/2006/relationships/customXml" Target="../ink/ink1303.xml"/><Relationship Id="rId338" Type="http://schemas.openxmlformats.org/officeDocument/2006/relationships/customXml" Target="../ink/ink1331.xml"/><Relationship Id="rId503" Type="http://schemas.openxmlformats.org/officeDocument/2006/relationships/image" Target="../media/image1413.png"/><Relationship Id="rId8" Type="http://schemas.openxmlformats.org/officeDocument/2006/relationships/customXml" Target="../ink/ink1166.xml"/><Relationship Id="rId142" Type="http://schemas.openxmlformats.org/officeDocument/2006/relationships/customXml" Target="../ink/ink1233.xml"/><Relationship Id="rId184" Type="http://schemas.openxmlformats.org/officeDocument/2006/relationships/customXml" Target="../ink/ink1254.xml"/><Relationship Id="rId391" Type="http://schemas.openxmlformats.org/officeDocument/2006/relationships/image" Target="../media/image1358.png"/><Relationship Id="rId405" Type="http://schemas.openxmlformats.org/officeDocument/2006/relationships/image" Target="../media/image1365.png"/><Relationship Id="rId447" Type="http://schemas.openxmlformats.org/officeDocument/2006/relationships/image" Target="../media/image1386.png"/><Relationship Id="rId251" Type="http://schemas.openxmlformats.org/officeDocument/2006/relationships/image" Target="../media/image1288.png"/><Relationship Id="rId489" Type="http://schemas.openxmlformats.org/officeDocument/2006/relationships/image" Target="../media/image1406.png"/><Relationship Id="rId46" Type="http://schemas.openxmlformats.org/officeDocument/2006/relationships/customXml" Target="../ink/ink1185.xml"/><Relationship Id="rId293" Type="http://schemas.openxmlformats.org/officeDocument/2006/relationships/image" Target="../media/image1309.png"/><Relationship Id="rId307" Type="http://schemas.openxmlformats.org/officeDocument/2006/relationships/image" Target="../media/image1316.png"/><Relationship Id="rId349" Type="http://schemas.openxmlformats.org/officeDocument/2006/relationships/image" Target="../media/image1337.png"/><Relationship Id="rId514" Type="http://schemas.openxmlformats.org/officeDocument/2006/relationships/customXml" Target="../ink/ink1419.xml"/><Relationship Id="rId88" Type="http://schemas.openxmlformats.org/officeDocument/2006/relationships/customXml" Target="../ink/ink1206.xml"/><Relationship Id="rId111" Type="http://schemas.openxmlformats.org/officeDocument/2006/relationships/image" Target="../media/image1218.png"/><Relationship Id="rId153" Type="http://schemas.openxmlformats.org/officeDocument/2006/relationships/image" Target="../media/image1239.png"/><Relationship Id="rId195" Type="http://schemas.openxmlformats.org/officeDocument/2006/relationships/image" Target="../media/image1260.png"/><Relationship Id="rId209" Type="http://schemas.openxmlformats.org/officeDocument/2006/relationships/image" Target="../media/image1267.png"/><Relationship Id="rId360" Type="http://schemas.openxmlformats.org/officeDocument/2006/relationships/customXml" Target="../ink/ink1342.xml"/><Relationship Id="rId416" Type="http://schemas.openxmlformats.org/officeDocument/2006/relationships/customXml" Target="../ink/ink1370.xml"/><Relationship Id="rId220" Type="http://schemas.openxmlformats.org/officeDocument/2006/relationships/customXml" Target="../ink/ink1272.xml"/><Relationship Id="rId458" Type="http://schemas.openxmlformats.org/officeDocument/2006/relationships/customXml" Target="../ink/ink1391.xml"/><Relationship Id="rId15" Type="http://schemas.openxmlformats.org/officeDocument/2006/relationships/image" Target="../media/image1170.png"/><Relationship Id="rId57" Type="http://schemas.openxmlformats.org/officeDocument/2006/relationships/image" Target="../media/image1191.png"/><Relationship Id="rId262" Type="http://schemas.openxmlformats.org/officeDocument/2006/relationships/customXml" Target="../ink/ink1293.xml"/><Relationship Id="rId318" Type="http://schemas.openxmlformats.org/officeDocument/2006/relationships/customXml" Target="../ink/ink1321.xml"/><Relationship Id="rId525" Type="http://schemas.openxmlformats.org/officeDocument/2006/relationships/image" Target="../media/image1424.png"/><Relationship Id="rId99" Type="http://schemas.openxmlformats.org/officeDocument/2006/relationships/image" Target="../media/image1212.png"/><Relationship Id="rId122" Type="http://schemas.openxmlformats.org/officeDocument/2006/relationships/customXml" Target="../ink/ink1223.xml"/><Relationship Id="rId164" Type="http://schemas.openxmlformats.org/officeDocument/2006/relationships/customXml" Target="../ink/ink1244.xml"/><Relationship Id="rId371" Type="http://schemas.openxmlformats.org/officeDocument/2006/relationships/image" Target="../media/image1348.png"/><Relationship Id="rId427" Type="http://schemas.openxmlformats.org/officeDocument/2006/relationships/image" Target="../media/image1376.png"/><Relationship Id="rId469" Type="http://schemas.openxmlformats.org/officeDocument/2006/relationships/image" Target="../media/image1396.png"/><Relationship Id="rId26" Type="http://schemas.openxmlformats.org/officeDocument/2006/relationships/customXml" Target="../ink/ink1175.xml"/><Relationship Id="rId231" Type="http://schemas.openxmlformats.org/officeDocument/2006/relationships/image" Target="../media/image1278.png"/><Relationship Id="rId273" Type="http://schemas.openxmlformats.org/officeDocument/2006/relationships/image" Target="../media/image1299.png"/><Relationship Id="rId329" Type="http://schemas.openxmlformats.org/officeDocument/2006/relationships/image" Target="../media/image1327.png"/><Relationship Id="rId480" Type="http://schemas.openxmlformats.org/officeDocument/2006/relationships/customXml" Target="../ink/ink1402.xml"/><Relationship Id="rId68" Type="http://schemas.openxmlformats.org/officeDocument/2006/relationships/customXml" Target="../ink/ink1196.xml"/><Relationship Id="rId133" Type="http://schemas.openxmlformats.org/officeDocument/2006/relationships/image" Target="../media/image1229.png"/><Relationship Id="rId175" Type="http://schemas.openxmlformats.org/officeDocument/2006/relationships/image" Target="../media/image1250.png"/><Relationship Id="rId340" Type="http://schemas.openxmlformats.org/officeDocument/2006/relationships/customXml" Target="../ink/ink1332.xml"/><Relationship Id="rId200" Type="http://schemas.openxmlformats.org/officeDocument/2006/relationships/customXml" Target="../ink/ink1262.xml"/><Relationship Id="rId382" Type="http://schemas.openxmlformats.org/officeDocument/2006/relationships/customXml" Target="../ink/ink1353.xml"/><Relationship Id="rId438" Type="http://schemas.openxmlformats.org/officeDocument/2006/relationships/customXml" Target="../ink/ink1381.xml"/><Relationship Id="rId242" Type="http://schemas.openxmlformats.org/officeDocument/2006/relationships/customXml" Target="../ink/ink1283.xml"/><Relationship Id="rId284" Type="http://schemas.openxmlformats.org/officeDocument/2006/relationships/customXml" Target="../ink/ink1304.xml"/><Relationship Id="rId491" Type="http://schemas.openxmlformats.org/officeDocument/2006/relationships/image" Target="../media/image1407.png"/><Relationship Id="rId505" Type="http://schemas.openxmlformats.org/officeDocument/2006/relationships/image" Target="../media/image1414.png"/><Relationship Id="rId37" Type="http://schemas.openxmlformats.org/officeDocument/2006/relationships/image" Target="../media/image1181.png"/><Relationship Id="rId79" Type="http://schemas.openxmlformats.org/officeDocument/2006/relationships/image" Target="../media/image1202.png"/><Relationship Id="rId102" Type="http://schemas.openxmlformats.org/officeDocument/2006/relationships/customXml" Target="../ink/ink1213.xml"/><Relationship Id="rId144" Type="http://schemas.openxmlformats.org/officeDocument/2006/relationships/customXml" Target="../ink/ink1234.xml"/><Relationship Id="rId90" Type="http://schemas.openxmlformats.org/officeDocument/2006/relationships/customXml" Target="../ink/ink1207.xml"/><Relationship Id="rId186" Type="http://schemas.openxmlformats.org/officeDocument/2006/relationships/customXml" Target="../ink/ink1255.xml"/><Relationship Id="rId351" Type="http://schemas.openxmlformats.org/officeDocument/2006/relationships/image" Target="../media/image1338.png"/><Relationship Id="rId393" Type="http://schemas.openxmlformats.org/officeDocument/2006/relationships/image" Target="../media/image1359.png"/><Relationship Id="rId407" Type="http://schemas.openxmlformats.org/officeDocument/2006/relationships/image" Target="../media/image1366.png"/><Relationship Id="rId449" Type="http://schemas.openxmlformats.org/officeDocument/2006/relationships/image" Target="../media/image1387.png"/><Relationship Id="rId211" Type="http://schemas.openxmlformats.org/officeDocument/2006/relationships/image" Target="../media/image1268.png"/><Relationship Id="rId253" Type="http://schemas.openxmlformats.org/officeDocument/2006/relationships/image" Target="../media/image1289.png"/><Relationship Id="rId295" Type="http://schemas.openxmlformats.org/officeDocument/2006/relationships/image" Target="../media/image1310.png"/><Relationship Id="rId309" Type="http://schemas.openxmlformats.org/officeDocument/2006/relationships/image" Target="../media/image1317.png"/><Relationship Id="rId460" Type="http://schemas.openxmlformats.org/officeDocument/2006/relationships/customXml" Target="../ink/ink1392.xml"/><Relationship Id="rId516" Type="http://schemas.openxmlformats.org/officeDocument/2006/relationships/customXml" Target="../ink/ink1420.xml"/><Relationship Id="rId48" Type="http://schemas.openxmlformats.org/officeDocument/2006/relationships/customXml" Target="../ink/ink1186.xml"/><Relationship Id="rId113" Type="http://schemas.openxmlformats.org/officeDocument/2006/relationships/image" Target="../media/image1219.png"/><Relationship Id="rId320" Type="http://schemas.openxmlformats.org/officeDocument/2006/relationships/customXml" Target="../ink/ink1322.xml"/><Relationship Id="rId155" Type="http://schemas.openxmlformats.org/officeDocument/2006/relationships/image" Target="../media/image1240.png"/><Relationship Id="rId197" Type="http://schemas.openxmlformats.org/officeDocument/2006/relationships/image" Target="../media/image1261.png"/><Relationship Id="rId362" Type="http://schemas.openxmlformats.org/officeDocument/2006/relationships/customXml" Target="../ink/ink1343.xml"/><Relationship Id="rId418" Type="http://schemas.openxmlformats.org/officeDocument/2006/relationships/customXml" Target="../ink/ink1371.xml"/><Relationship Id="rId222" Type="http://schemas.openxmlformats.org/officeDocument/2006/relationships/customXml" Target="../ink/ink1273.xml"/><Relationship Id="rId264" Type="http://schemas.openxmlformats.org/officeDocument/2006/relationships/customXml" Target="../ink/ink1294.xml"/><Relationship Id="rId471" Type="http://schemas.openxmlformats.org/officeDocument/2006/relationships/image" Target="../media/image1397.png"/><Relationship Id="rId17" Type="http://schemas.openxmlformats.org/officeDocument/2006/relationships/image" Target="../media/image1171.png"/><Relationship Id="rId59" Type="http://schemas.openxmlformats.org/officeDocument/2006/relationships/image" Target="../media/image1192.png"/><Relationship Id="rId124" Type="http://schemas.openxmlformats.org/officeDocument/2006/relationships/customXml" Target="../ink/ink1224.xml"/><Relationship Id="rId70" Type="http://schemas.openxmlformats.org/officeDocument/2006/relationships/customXml" Target="../ink/ink1197.xml"/><Relationship Id="rId166" Type="http://schemas.openxmlformats.org/officeDocument/2006/relationships/customXml" Target="../ink/ink1245.xml"/><Relationship Id="rId331" Type="http://schemas.openxmlformats.org/officeDocument/2006/relationships/image" Target="../media/image1328.png"/><Relationship Id="rId373" Type="http://schemas.openxmlformats.org/officeDocument/2006/relationships/image" Target="../media/image1349.png"/><Relationship Id="rId429" Type="http://schemas.openxmlformats.org/officeDocument/2006/relationships/image" Target="../media/image1377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279.png"/><Relationship Id="rId440" Type="http://schemas.openxmlformats.org/officeDocument/2006/relationships/customXml" Target="../ink/ink1382.xml"/><Relationship Id="rId28" Type="http://schemas.openxmlformats.org/officeDocument/2006/relationships/customXml" Target="../ink/ink1176.xml"/><Relationship Id="rId275" Type="http://schemas.openxmlformats.org/officeDocument/2006/relationships/image" Target="../media/image1300.png"/><Relationship Id="rId300" Type="http://schemas.openxmlformats.org/officeDocument/2006/relationships/customXml" Target="../ink/ink1312.xml"/><Relationship Id="rId482" Type="http://schemas.openxmlformats.org/officeDocument/2006/relationships/customXml" Target="../ink/ink1403.xml"/><Relationship Id="rId81" Type="http://schemas.openxmlformats.org/officeDocument/2006/relationships/image" Target="../media/image1203.png"/><Relationship Id="rId135" Type="http://schemas.openxmlformats.org/officeDocument/2006/relationships/image" Target="../media/image1230.png"/><Relationship Id="rId177" Type="http://schemas.openxmlformats.org/officeDocument/2006/relationships/image" Target="../media/image1251.png"/><Relationship Id="rId342" Type="http://schemas.openxmlformats.org/officeDocument/2006/relationships/customXml" Target="../ink/ink1333.xml"/><Relationship Id="rId384" Type="http://schemas.openxmlformats.org/officeDocument/2006/relationships/customXml" Target="../ink/ink1354.xml"/><Relationship Id="rId202" Type="http://schemas.openxmlformats.org/officeDocument/2006/relationships/customXml" Target="../ink/ink1263.xml"/><Relationship Id="rId244" Type="http://schemas.openxmlformats.org/officeDocument/2006/relationships/customXml" Target="../ink/ink1284.xml"/><Relationship Id="rId39" Type="http://schemas.openxmlformats.org/officeDocument/2006/relationships/image" Target="../media/image1182.png"/><Relationship Id="rId286" Type="http://schemas.openxmlformats.org/officeDocument/2006/relationships/customXml" Target="../ink/ink1305.xml"/><Relationship Id="rId451" Type="http://schemas.openxmlformats.org/officeDocument/2006/relationships/image" Target="../media/image1388.png"/><Relationship Id="rId493" Type="http://schemas.openxmlformats.org/officeDocument/2006/relationships/image" Target="../media/image1408.png"/><Relationship Id="rId507" Type="http://schemas.openxmlformats.org/officeDocument/2006/relationships/image" Target="../media/image1415.png"/><Relationship Id="rId50" Type="http://schemas.openxmlformats.org/officeDocument/2006/relationships/customXml" Target="../ink/ink1187.xml"/><Relationship Id="rId104" Type="http://schemas.openxmlformats.org/officeDocument/2006/relationships/customXml" Target="../ink/ink1214.xml"/><Relationship Id="rId146" Type="http://schemas.openxmlformats.org/officeDocument/2006/relationships/customXml" Target="../ink/ink1235.xml"/><Relationship Id="rId188" Type="http://schemas.openxmlformats.org/officeDocument/2006/relationships/customXml" Target="../ink/ink1256.xml"/><Relationship Id="rId311" Type="http://schemas.openxmlformats.org/officeDocument/2006/relationships/image" Target="../media/image1318.png"/><Relationship Id="rId353" Type="http://schemas.openxmlformats.org/officeDocument/2006/relationships/image" Target="../media/image1339.png"/><Relationship Id="rId395" Type="http://schemas.openxmlformats.org/officeDocument/2006/relationships/image" Target="../media/image1360.png"/><Relationship Id="rId409" Type="http://schemas.openxmlformats.org/officeDocument/2006/relationships/image" Target="../media/image1367.png"/><Relationship Id="rId92" Type="http://schemas.openxmlformats.org/officeDocument/2006/relationships/customXml" Target="../ink/ink1208.xml"/><Relationship Id="rId213" Type="http://schemas.openxmlformats.org/officeDocument/2006/relationships/image" Target="../media/image1269.png"/><Relationship Id="rId420" Type="http://schemas.openxmlformats.org/officeDocument/2006/relationships/customXml" Target="../ink/ink1372.xml"/><Relationship Id="rId255" Type="http://schemas.openxmlformats.org/officeDocument/2006/relationships/image" Target="../media/image1290.png"/><Relationship Id="rId297" Type="http://schemas.openxmlformats.org/officeDocument/2006/relationships/image" Target="../media/image1311.png"/><Relationship Id="rId462" Type="http://schemas.openxmlformats.org/officeDocument/2006/relationships/customXml" Target="../ink/ink1393.xml"/><Relationship Id="rId518" Type="http://schemas.openxmlformats.org/officeDocument/2006/relationships/customXml" Target="../ink/ink1421.xml"/><Relationship Id="rId115" Type="http://schemas.openxmlformats.org/officeDocument/2006/relationships/image" Target="../media/image1220.png"/><Relationship Id="rId157" Type="http://schemas.openxmlformats.org/officeDocument/2006/relationships/image" Target="../media/image1241.png"/><Relationship Id="rId322" Type="http://schemas.openxmlformats.org/officeDocument/2006/relationships/customXml" Target="../ink/ink1323.xml"/><Relationship Id="rId364" Type="http://schemas.openxmlformats.org/officeDocument/2006/relationships/customXml" Target="../ink/ink1344.xml"/><Relationship Id="rId61" Type="http://schemas.openxmlformats.org/officeDocument/2006/relationships/image" Target="../media/image1193.png"/><Relationship Id="rId199" Type="http://schemas.openxmlformats.org/officeDocument/2006/relationships/image" Target="../media/image1262.png"/><Relationship Id="rId19" Type="http://schemas.openxmlformats.org/officeDocument/2006/relationships/image" Target="../media/image1172.png"/><Relationship Id="rId224" Type="http://schemas.openxmlformats.org/officeDocument/2006/relationships/customXml" Target="../ink/ink1274.xml"/><Relationship Id="rId266" Type="http://schemas.openxmlformats.org/officeDocument/2006/relationships/customXml" Target="../ink/ink1295.xml"/><Relationship Id="rId431" Type="http://schemas.openxmlformats.org/officeDocument/2006/relationships/image" Target="../media/image1378.png"/><Relationship Id="rId473" Type="http://schemas.openxmlformats.org/officeDocument/2006/relationships/image" Target="../media/image1398.png"/><Relationship Id="rId30" Type="http://schemas.openxmlformats.org/officeDocument/2006/relationships/customXml" Target="../ink/ink1177.xml"/><Relationship Id="rId126" Type="http://schemas.openxmlformats.org/officeDocument/2006/relationships/customXml" Target="../ink/ink1225.xml"/><Relationship Id="rId168" Type="http://schemas.openxmlformats.org/officeDocument/2006/relationships/customXml" Target="../ink/ink1246.xml"/><Relationship Id="rId333" Type="http://schemas.openxmlformats.org/officeDocument/2006/relationships/image" Target="../media/image1329.png"/><Relationship Id="rId72" Type="http://schemas.openxmlformats.org/officeDocument/2006/relationships/customXml" Target="../ink/ink1198.xml"/><Relationship Id="rId375" Type="http://schemas.openxmlformats.org/officeDocument/2006/relationships/image" Target="../media/image1350.png"/><Relationship Id="rId3" Type="http://schemas.openxmlformats.org/officeDocument/2006/relationships/image" Target="../media/image1164.png"/><Relationship Id="rId235" Type="http://schemas.openxmlformats.org/officeDocument/2006/relationships/image" Target="../media/image1280.png"/><Relationship Id="rId277" Type="http://schemas.openxmlformats.org/officeDocument/2006/relationships/image" Target="../media/image1301.png"/><Relationship Id="rId400" Type="http://schemas.openxmlformats.org/officeDocument/2006/relationships/customXml" Target="../ink/ink1362.xml"/><Relationship Id="rId442" Type="http://schemas.openxmlformats.org/officeDocument/2006/relationships/customXml" Target="../ink/ink1383.xml"/><Relationship Id="rId484" Type="http://schemas.openxmlformats.org/officeDocument/2006/relationships/customXml" Target="../ink/ink1404.xml"/><Relationship Id="rId137" Type="http://schemas.openxmlformats.org/officeDocument/2006/relationships/image" Target="../media/image1231.png"/><Relationship Id="rId302" Type="http://schemas.openxmlformats.org/officeDocument/2006/relationships/customXml" Target="../ink/ink1313.xml"/><Relationship Id="rId344" Type="http://schemas.openxmlformats.org/officeDocument/2006/relationships/customXml" Target="../ink/ink1334.xml"/><Relationship Id="rId41" Type="http://schemas.openxmlformats.org/officeDocument/2006/relationships/image" Target="../media/image1183.png"/><Relationship Id="rId83" Type="http://schemas.openxmlformats.org/officeDocument/2006/relationships/image" Target="../media/image1204.png"/><Relationship Id="rId179" Type="http://schemas.openxmlformats.org/officeDocument/2006/relationships/image" Target="../media/image1252.png"/><Relationship Id="rId386" Type="http://schemas.openxmlformats.org/officeDocument/2006/relationships/customXml" Target="../ink/ink1355.xml"/><Relationship Id="rId190" Type="http://schemas.openxmlformats.org/officeDocument/2006/relationships/customXml" Target="../ink/ink1257.xml"/><Relationship Id="rId204" Type="http://schemas.openxmlformats.org/officeDocument/2006/relationships/customXml" Target="../ink/ink1264.xml"/><Relationship Id="rId246" Type="http://schemas.openxmlformats.org/officeDocument/2006/relationships/customXml" Target="../ink/ink1285.xml"/><Relationship Id="rId288" Type="http://schemas.openxmlformats.org/officeDocument/2006/relationships/customXml" Target="../ink/ink1306.xml"/><Relationship Id="rId411" Type="http://schemas.openxmlformats.org/officeDocument/2006/relationships/image" Target="../media/image1368.png"/><Relationship Id="rId453" Type="http://schemas.openxmlformats.org/officeDocument/2006/relationships/image" Target="../media/image1389.png"/><Relationship Id="rId509" Type="http://schemas.openxmlformats.org/officeDocument/2006/relationships/image" Target="../media/image1416.png"/><Relationship Id="rId106" Type="http://schemas.openxmlformats.org/officeDocument/2006/relationships/customXml" Target="../ink/ink1215.xml"/><Relationship Id="rId313" Type="http://schemas.openxmlformats.org/officeDocument/2006/relationships/image" Target="../media/image1319.png"/><Relationship Id="rId495" Type="http://schemas.openxmlformats.org/officeDocument/2006/relationships/image" Target="../media/image1409.png"/><Relationship Id="rId10" Type="http://schemas.openxmlformats.org/officeDocument/2006/relationships/customXml" Target="../ink/ink1167.xml"/><Relationship Id="rId52" Type="http://schemas.openxmlformats.org/officeDocument/2006/relationships/customXml" Target="../ink/ink1188.xml"/><Relationship Id="rId94" Type="http://schemas.openxmlformats.org/officeDocument/2006/relationships/customXml" Target="../ink/ink1209.xml"/><Relationship Id="rId148" Type="http://schemas.openxmlformats.org/officeDocument/2006/relationships/customXml" Target="../ink/ink1236.xml"/><Relationship Id="rId355" Type="http://schemas.openxmlformats.org/officeDocument/2006/relationships/image" Target="../media/image1340.png"/><Relationship Id="rId397" Type="http://schemas.openxmlformats.org/officeDocument/2006/relationships/image" Target="../media/image1361.png"/><Relationship Id="rId520" Type="http://schemas.openxmlformats.org/officeDocument/2006/relationships/customXml" Target="../ink/ink1422.xml"/><Relationship Id="rId215" Type="http://schemas.openxmlformats.org/officeDocument/2006/relationships/image" Target="../media/image1270.png"/><Relationship Id="rId257" Type="http://schemas.openxmlformats.org/officeDocument/2006/relationships/image" Target="../media/image1291.png"/><Relationship Id="rId422" Type="http://schemas.openxmlformats.org/officeDocument/2006/relationships/customXml" Target="../ink/ink1373.xml"/><Relationship Id="rId464" Type="http://schemas.openxmlformats.org/officeDocument/2006/relationships/customXml" Target="../ink/ink1394.xml"/><Relationship Id="rId299" Type="http://schemas.openxmlformats.org/officeDocument/2006/relationships/image" Target="../media/image1312.png"/><Relationship Id="rId63" Type="http://schemas.openxmlformats.org/officeDocument/2006/relationships/image" Target="../media/image1194.png"/><Relationship Id="rId159" Type="http://schemas.openxmlformats.org/officeDocument/2006/relationships/image" Target="../media/image1242.png"/><Relationship Id="rId366" Type="http://schemas.openxmlformats.org/officeDocument/2006/relationships/customXml" Target="../ink/ink1345.xml"/><Relationship Id="rId226" Type="http://schemas.openxmlformats.org/officeDocument/2006/relationships/customXml" Target="../ink/ink1275.xml"/><Relationship Id="rId433" Type="http://schemas.openxmlformats.org/officeDocument/2006/relationships/image" Target="../media/image1379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82.xml"/><Relationship Id="rId21" Type="http://schemas.openxmlformats.org/officeDocument/2006/relationships/customXml" Target="../ink/ink1434.xml"/><Relationship Id="rId42" Type="http://schemas.openxmlformats.org/officeDocument/2006/relationships/image" Target="../media/image1445.png"/><Relationship Id="rId63" Type="http://schemas.openxmlformats.org/officeDocument/2006/relationships/customXml" Target="../ink/ink1455.xml"/><Relationship Id="rId84" Type="http://schemas.openxmlformats.org/officeDocument/2006/relationships/image" Target="../media/image1466.png"/><Relationship Id="rId138" Type="http://schemas.openxmlformats.org/officeDocument/2006/relationships/image" Target="../media/image1492.png"/><Relationship Id="rId159" Type="http://schemas.openxmlformats.org/officeDocument/2006/relationships/customXml" Target="../ink/ink1503.xml"/><Relationship Id="rId170" Type="http://schemas.openxmlformats.org/officeDocument/2006/relationships/image" Target="../media/image1508.png"/><Relationship Id="rId191" Type="http://schemas.openxmlformats.org/officeDocument/2006/relationships/customXml" Target="../ink/ink1519.xml"/><Relationship Id="rId205" Type="http://schemas.openxmlformats.org/officeDocument/2006/relationships/customXml" Target="../ink/ink1526.xml"/><Relationship Id="rId226" Type="http://schemas.openxmlformats.org/officeDocument/2006/relationships/image" Target="../media/image1536.png"/><Relationship Id="rId107" Type="http://schemas.openxmlformats.org/officeDocument/2006/relationships/customXml" Target="../ink/ink1477.xml"/><Relationship Id="rId11" Type="http://schemas.openxmlformats.org/officeDocument/2006/relationships/customXml" Target="../ink/ink1429.xml"/><Relationship Id="rId32" Type="http://schemas.openxmlformats.org/officeDocument/2006/relationships/image" Target="../media/image1440.png"/><Relationship Id="rId53" Type="http://schemas.openxmlformats.org/officeDocument/2006/relationships/customXml" Target="../ink/ink1450.xml"/><Relationship Id="rId74" Type="http://schemas.openxmlformats.org/officeDocument/2006/relationships/image" Target="../media/image1461.png"/><Relationship Id="rId128" Type="http://schemas.openxmlformats.org/officeDocument/2006/relationships/image" Target="../media/image1487.png"/><Relationship Id="rId149" Type="http://schemas.openxmlformats.org/officeDocument/2006/relationships/customXml" Target="../ink/ink1498.xml"/><Relationship Id="rId5" Type="http://schemas.openxmlformats.org/officeDocument/2006/relationships/customXml" Target="../ink/ink1426.xml"/><Relationship Id="rId95" Type="http://schemas.openxmlformats.org/officeDocument/2006/relationships/customXml" Target="../ink/ink1471.xml"/><Relationship Id="rId160" Type="http://schemas.openxmlformats.org/officeDocument/2006/relationships/image" Target="../media/image1503.png"/><Relationship Id="rId181" Type="http://schemas.openxmlformats.org/officeDocument/2006/relationships/customXml" Target="../ink/ink1514.xml"/><Relationship Id="rId216" Type="http://schemas.openxmlformats.org/officeDocument/2006/relationships/image" Target="../media/image1531.png"/><Relationship Id="rId22" Type="http://schemas.openxmlformats.org/officeDocument/2006/relationships/image" Target="../media/image1435.png"/><Relationship Id="rId43" Type="http://schemas.openxmlformats.org/officeDocument/2006/relationships/customXml" Target="../ink/ink1445.xml"/><Relationship Id="rId64" Type="http://schemas.openxmlformats.org/officeDocument/2006/relationships/image" Target="../media/image1456.png"/><Relationship Id="rId118" Type="http://schemas.openxmlformats.org/officeDocument/2006/relationships/image" Target="../media/image1482.png"/><Relationship Id="rId139" Type="http://schemas.openxmlformats.org/officeDocument/2006/relationships/customXml" Target="../ink/ink1493.xml"/><Relationship Id="rId85" Type="http://schemas.openxmlformats.org/officeDocument/2006/relationships/customXml" Target="../ink/ink1466.xml"/><Relationship Id="rId150" Type="http://schemas.openxmlformats.org/officeDocument/2006/relationships/image" Target="../media/image1498.png"/><Relationship Id="rId171" Type="http://schemas.openxmlformats.org/officeDocument/2006/relationships/customXml" Target="../ink/ink1509.xml"/><Relationship Id="rId192" Type="http://schemas.openxmlformats.org/officeDocument/2006/relationships/image" Target="../media/image1519.png"/><Relationship Id="rId206" Type="http://schemas.openxmlformats.org/officeDocument/2006/relationships/image" Target="../media/image1526.png"/><Relationship Id="rId227" Type="http://schemas.openxmlformats.org/officeDocument/2006/relationships/customXml" Target="../ink/ink1537.xml"/><Relationship Id="rId12" Type="http://schemas.openxmlformats.org/officeDocument/2006/relationships/image" Target="../media/image1430.png"/><Relationship Id="rId33" Type="http://schemas.openxmlformats.org/officeDocument/2006/relationships/customXml" Target="../ink/ink1440.xml"/><Relationship Id="rId108" Type="http://schemas.openxmlformats.org/officeDocument/2006/relationships/image" Target="../media/image1477.png"/><Relationship Id="rId129" Type="http://schemas.openxmlformats.org/officeDocument/2006/relationships/customXml" Target="../ink/ink1488.xml"/><Relationship Id="rId54" Type="http://schemas.openxmlformats.org/officeDocument/2006/relationships/image" Target="../media/image1451.png"/><Relationship Id="rId75" Type="http://schemas.openxmlformats.org/officeDocument/2006/relationships/customXml" Target="../ink/ink1461.xml"/><Relationship Id="rId96" Type="http://schemas.openxmlformats.org/officeDocument/2006/relationships/image" Target="../media/image1471.png"/><Relationship Id="rId140" Type="http://schemas.openxmlformats.org/officeDocument/2006/relationships/image" Target="../media/image1493.png"/><Relationship Id="rId161" Type="http://schemas.openxmlformats.org/officeDocument/2006/relationships/customXml" Target="../ink/ink1504.xml"/><Relationship Id="rId182" Type="http://schemas.openxmlformats.org/officeDocument/2006/relationships/image" Target="../media/image1514.png"/><Relationship Id="rId217" Type="http://schemas.openxmlformats.org/officeDocument/2006/relationships/customXml" Target="../ink/ink1532.xml"/><Relationship Id="rId6" Type="http://schemas.openxmlformats.org/officeDocument/2006/relationships/image" Target="../media/image1427.png"/><Relationship Id="rId23" Type="http://schemas.openxmlformats.org/officeDocument/2006/relationships/customXml" Target="../ink/ink1435.xml"/><Relationship Id="rId119" Type="http://schemas.openxmlformats.org/officeDocument/2006/relationships/customXml" Target="../ink/ink1483.xml"/><Relationship Id="rId44" Type="http://schemas.openxmlformats.org/officeDocument/2006/relationships/image" Target="../media/image1446.png"/><Relationship Id="rId65" Type="http://schemas.openxmlformats.org/officeDocument/2006/relationships/customXml" Target="../ink/ink1456.xml"/><Relationship Id="rId86" Type="http://schemas.openxmlformats.org/officeDocument/2006/relationships/image" Target="../media/image1467.png"/><Relationship Id="rId130" Type="http://schemas.openxmlformats.org/officeDocument/2006/relationships/image" Target="../media/image1488.png"/><Relationship Id="rId151" Type="http://schemas.openxmlformats.org/officeDocument/2006/relationships/customXml" Target="../ink/ink1499.xml"/><Relationship Id="rId172" Type="http://schemas.openxmlformats.org/officeDocument/2006/relationships/image" Target="../media/image1509.png"/><Relationship Id="rId193" Type="http://schemas.openxmlformats.org/officeDocument/2006/relationships/customXml" Target="../ink/ink1520.xml"/><Relationship Id="rId207" Type="http://schemas.openxmlformats.org/officeDocument/2006/relationships/customXml" Target="../ink/ink1527.xml"/><Relationship Id="rId228" Type="http://schemas.openxmlformats.org/officeDocument/2006/relationships/image" Target="../media/image1537.png"/><Relationship Id="rId13" Type="http://schemas.openxmlformats.org/officeDocument/2006/relationships/customXml" Target="../ink/ink1430.xml"/><Relationship Id="rId109" Type="http://schemas.openxmlformats.org/officeDocument/2006/relationships/customXml" Target="../ink/ink1478.xml"/><Relationship Id="rId34" Type="http://schemas.openxmlformats.org/officeDocument/2006/relationships/image" Target="../media/image1441.png"/><Relationship Id="rId55" Type="http://schemas.openxmlformats.org/officeDocument/2006/relationships/customXml" Target="../ink/ink1451.xml"/><Relationship Id="rId76" Type="http://schemas.openxmlformats.org/officeDocument/2006/relationships/image" Target="../media/image1462.png"/><Relationship Id="rId97" Type="http://schemas.openxmlformats.org/officeDocument/2006/relationships/customXml" Target="../ink/ink1472.xml"/><Relationship Id="rId120" Type="http://schemas.openxmlformats.org/officeDocument/2006/relationships/image" Target="../media/image1483.png"/><Relationship Id="rId141" Type="http://schemas.openxmlformats.org/officeDocument/2006/relationships/customXml" Target="../ink/ink1494.xml"/><Relationship Id="rId7" Type="http://schemas.openxmlformats.org/officeDocument/2006/relationships/customXml" Target="../ink/ink1427.xml"/><Relationship Id="rId162" Type="http://schemas.openxmlformats.org/officeDocument/2006/relationships/image" Target="../media/image1504.png"/><Relationship Id="rId183" Type="http://schemas.openxmlformats.org/officeDocument/2006/relationships/customXml" Target="../ink/ink1515.xml"/><Relationship Id="rId218" Type="http://schemas.openxmlformats.org/officeDocument/2006/relationships/image" Target="../media/image1532.png"/><Relationship Id="rId24" Type="http://schemas.openxmlformats.org/officeDocument/2006/relationships/image" Target="../media/image1436.png"/><Relationship Id="rId45" Type="http://schemas.openxmlformats.org/officeDocument/2006/relationships/customXml" Target="../ink/ink1446.xml"/><Relationship Id="rId66" Type="http://schemas.openxmlformats.org/officeDocument/2006/relationships/image" Target="../media/image1457.png"/><Relationship Id="rId87" Type="http://schemas.openxmlformats.org/officeDocument/2006/relationships/customXml" Target="../ink/ink1467.xml"/><Relationship Id="rId110" Type="http://schemas.openxmlformats.org/officeDocument/2006/relationships/image" Target="../media/image1478.png"/><Relationship Id="rId131" Type="http://schemas.openxmlformats.org/officeDocument/2006/relationships/customXml" Target="../ink/ink1489.xml"/><Relationship Id="rId152" Type="http://schemas.openxmlformats.org/officeDocument/2006/relationships/image" Target="../media/image1499.png"/><Relationship Id="rId173" Type="http://schemas.openxmlformats.org/officeDocument/2006/relationships/customXml" Target="../ink/ink1510.xml"/><Relationship Id="rId194" Type="http://schemas.openxmlformats.org/officeDocument/2006/relationships/image" Target="../media/image1520.png"/><Relationship Id="rId208" Type="http://schemas.openxmlformats.org/officeDocument/2006/relationships/image" Target="../media/image1527.png"/><Relationship Id="rId229" Type="http://schemas.openxmlformats.org/officeDocument/2006/relationships/customXml" Target="../ink/ink1538.xml"/><Relationship Id="rId14" Type="http://schemas.openxmlformats.org/officeDocument/2006/relationships/image" Target="../media/image1431.png"/><Relationship Id="rId35" Type="http://schemas.openxmlformats.org/officeDocument/2006/relationships/customXml" Target="../ink/ink1441.xml"/><Relationship Id="rId56" Type="http://schemas.openxmlformats.org/officeDocument/2006/relationships/image" Target="../media/image1452.png"/><Relationship Id="rId77" Type="http://schemas.openxmlformats.org/officeDocument/2006/relationships/customXml" Target="../ink/ink1462.xml"/><Relationship Id="rId100" Type="http://schemas.openxmlformats.org/officeDocument/2006/relationships/image" Target="../media/image1473.png"/><Relationship Id="rId8" Type="http://schemas.openxmlformats.org/officeDocument/2006/relationships/image" Target="../media/image1428.png"/><Relationship Id="rId98" Type="http://schemas.openxmlformats.org/officeDocument/2006/relationships/image" Target="../media/image1472.png"/><Relationship Id="rId121" Type="http://schemas.openxmlformats.org/officeDocument/2006/relationships/customXml" Target="../ink/ink1484.xml"/><Relationship Id="rId142" Type="http://schemas.openxmlformats.org/officeDocument/2006/relationships/image" Target="../media/image1494.png"/><Relationship Id="rId163" Type="http://schemas.openxmlformats.org/officeDocument/2006/relationships/customXml" Target="../ink/ink1505.xml"/><Relationship Id="rId184" Type="http://schemas.openxmlformats.org/officeDocument/2006/relationships/image" Target="../media/image1515.png"/><Relationship Id="rId219" Type="http://schemas.openxmlformats.org/officeDocument/2006/relationships/customXml" Target="../ink/ink1533.xml"/><Relationship Id="rId230" Type="http://schemas.openxmlformats.org/officeDocument/2006/relationships/image" Target="../media/image1538.png"/><Relationship Id="rId25" Type="http://schemas.openxmlformats.org/officeDocument/2006/relationships/customXml" Target="../ink/ink1436.xml"/><Relationship Id="rId46" Type="http://schemas.openxmlformats.org/officeDocument/2006/relationships/image" Target="../media/image1447.png"/><Relationship Id="rId67" Type="http://schemas.openxmlformats.org/officeDocument/2006/relationships/customXml" Target="../ink/ink1457.xml"/><Relationship Id="rId116" Type="http://schemas.openxmlformats.org/officeDocument/2006/relationships/image" Target="../media/image1481.png"/><Relationship Id="rId137" Type="http://schemas.openxmlformats.org/officeDocument/2006/relationships/customXml" Target="../ink/ink1492.xml"/><Relationship Id="rId158" Type="http://schemas.openxmlformats.org/officeDocument/2006/relationships/image" Target="../media/image1502.png"/><Relationship Id="rId20" Type="http://schemas.openxmlformats.org/officeDocument/2006/relationships/image" Target="../media/image1434.png"/><Relationship Id="rId41" Type="http://schemas.openxmlformats.org/officeDocument/2006/relationships/customXml" Target="../ink/ink1444.xml"/><Relationship Id="rId62" Type="http://schemas.openxmlformats.org/officeDocument/2006/relationships/image" Target="../media/image1455.png"/><Relationship Id="rId83" Type="http://schemas.openxmlformats.org/officeDocument/2006/relationships/customXml" Target="../ink/ink1465.xml"/><Relationship Id="rId88" Type="http://schemas.openxmlformats.org/officeDocument/2006/relationships/image" Target="../media/image1468.png"/><Relationship Id="rId111" Type="http://schemas.openxmlformats.org/officeDocument/2006/relationships/customXml" Target="../ink/ink1479.xml"/><Relationship Id="rId132" Type="http://schemas.openxmlformats.org/officeDocument/2006/relationships/image" Target="../media/image1489.png"/><Relationship Id="rId153" Type="http://schemas.openxmlformats.org/officeDocument/2006/relationships/customXml" Target="../ink/ink1500.xml"/><Relationship Id="rId174" Type="http://schemas.openxmlformats.org/officeDocument/2006/relationships/image" Target="../media/image1510.png"/><Relationship Id="rId179" Type="http://schemas.openxmlformats.org/officeDocument/2006/relationships/customXml" Target="../ink/ink1513.xml"/><Relationship Id="rId195" Type="http://schemas.openxmlformats.org/officeDocument/2006/relationships/customXml" Target="../ink/ink1521.xml"/><Relationship Id="rId209" Type="http://schemas.openxmlformats.org/officeDocument/2006/relationships/customXml" Target="../ink/ink1528.xml"/><Relationship Id="rId190" Type="http://schemas.openxmlformats.org/officeDocument/2006/relationships/image" Target="../media/image1518.png"/><Relationship Id="rId204" Type="http://schemas.openxmlformats.org/officeDocument/2006/relationships/image" Target="../media/image1525.png"/><Relationship Id="rId220" Type="http://schemas.openxmlformats.org/officeDocument/2006/relationships/image" Target="../media/image1533.png"/><Relationship Id="rId225" Type="http://schemas.openxmlformats.org/officeDocument/2006/relationships/customXml" Target="../ink/ink1536.xml"/><Relationship Id="rId15" Type="http://schemas.openxmlformats.org/officeDocument/2006/relationships/customXml" Target="../ink/ink1431.xml"/><Relationship Id="rId36" Type="http://schemas.openxmlformats.org/officeDocument/2006/relationships/image" Target="../media/image1442.png"/><Relationship Id="rId57" Type="http://schemas.openxmlformats.org/officeDocument/2006/relationships/customXml" Target="../ink/ink1452.xml"/><Relationship Id="rId106" Type="http://schemas.openxmlformats.org/officeDocument/2006/relationships/image" Target="../media/image1476.png"/><Relationship Id="rId127" Type="http://schemas.openxmlformats.org/officeDocument/2006/relationships/customXml" Target="../ink/ink1487.xml"/><Relationship Id="rId10" Type="http://schemas.openxmlformats.org/officeDocument/2006/relationships/image" Target="../media/image1429.png"/><Relationship Id="rId31" Type="http://schemas.openxmlformats.org/officeDocument/2006/relationships/customXml" Target="../ink/ink1439.xml"/><Relationship Id="rId52" Type="http://schemas.openxmlformats.org/officeDocument/2006/relationships/image" Target="../media/image1450.png"/><Relationship Id="rId73" Type="http://schemas.openxmlformats.org/officeDocument/2006/relationships/customXml" Target="../ink/ink1460.xml"/><Relationship Id="rId78" Type="http://schemas.openxmlformats.org/officeDocument/2006/relationships/image" Target="../media/image1463.png"/><Relationship Id="rId94" Type="http://schemas.openxmlformats.org/officeDocument/2006/relationships/image" Target="../media/image231.png"/><Relationship Id="rId99" Type="http://schemas.openxmlformats.org/officeDocument/2006/relationships/customXml" Target="../ink/ink1473.xml"/><Relationship Id="rId101" Type="http://schemas.openxmlformats.org/officeDocument/2006/relationships/customXml" Target="../ink/ink1474.xml"/><Relationship Id="rId122" Type="http://schemas.openxmlformats.org/officeDocument/2006/relationships/image" Target="../media/image1484.png"/><Relationship Id="rId143" Type="http://schemas.openxmlformats.org/officeDocument/2006/relationships/customXml" Target="../ink/ink1495.xml"/><Relationship Id="rId148" Type="http://schemas.openxmlformats.org/officeDocument/2006/relationships/image" Target="../media/image1497.png"/><Relationship Id="rId164" Type="http://schemas.openxmlformats.org/officeDocument/2006/relationships/image" Target="../media/image1505.png"/><Relationship Id="rId169" Type="http://schemas.openxmlformats.org/officeDocument/2006/relationships/customXml" Target="../ink/ink1508.xml"/><Relationship Id="rId185" Type="http://schemas.openxmlformats.org/officeDocument/2006/relationships/customXml" Target="../ink/ink1516.xml"/><Relationship Id="rId4" Type="http://schemas.openxmlformats.org/officeDocument/2006/relationships/image" Target="../media/image1426.png"/><Relationship Id="rId9" Type="http://schemas.openxmlformats.org/officeDocument/2006/relationships/customXml" Target="../ink/ink1428.xml"/><Relationship Id="rId180" Type="http://schemas.openxmlformats.org/officeDocument/2006/relationships/image" Target="../media/image1513.png"/><Relationship Id="rId210" Type="http://schemas.openxmlformats.org/officeDocument/2006/relationships/image" Target="../media/image1528.png"/><Relationship Id="rId215" Type="http://schemas.openxmlformats.org/officeDocument/2006/relationships/customXml" Target="../ink/ink1531.xml"/><Relationship Id="rId26" Type="http://schemas.openxmlformats.org/officeDocument/2006/relationships/image" Target="../media/image1437.png"/><Relationship Id="rId231" Type="http://schemas.openxmlformats.org/officeDocument/2006/relationships/customXml" Target="../ink/ink1539.xml"/><Relationship Id="rId47" Type="http://schemas.openxmlformats.org/officeDocument/2006/relationships/customXml" Target="../ink/ink1447.xml"/><Relationship Id="rId68" Type="http://schemas.openxmlformats.org/officeDocument/2006/relationships/image" Target="../media/image1458.png"/><Relationship Id="rId89" Type="http://schemas.openxmlformats.org/officeDocument/2006/relationships/customXml" Target="../ink/ink1468.xml"/><Relationship Id="rId112" Type="http://schemas.openxmlformats.org/officeDocument/2006/relationships/image" Target="../media/image1479.png"/><Relationship Id="rId133" Type="http://schemas.openxmlformats.org/officeDocument/2006/relationships/customXml" Target="../ink/ink1490.xml"/><Relationship Id="rId154" Type="http://schemas.openxmlformats.org/officeDocument/2006/relationships/image" Target="../media/image1500.png"/><Relationship Id="rId175" Type="http://schemas.openxmlformats.org/officeDocument/2006/relationships/customXml" Target="../ink/ink1511.xml"/><Relationship Id="rId196" Type="http://schemas.openxmlformats.org/officeDocument/2006/relationships/image" Target="../media/image1521.png"/><Relationship Id="rId200" Type="http://schemas.openxmlformats.org/officeDocument/2006/relationships/image" Target="../media/image1523.png"/><Relationship Id="rId16" Type="http://schemas.openxmlformats.org/officeDocument/2006/relationships/image" Target="../media/image1432.png"/><Relationship Id="rId221" Type="http://schemas.openxmlformats.org/officeDocument/2006/relationships/customXml" Target="../ink/ink1534.xml"/><Relationship Id="rId37" Type="http://schemas.openxmlformats.org/officeDocument/2006/relationships/customXml" Target="../ink/ink1442.xml"/><Relationship Id="rId58" Type="http://schemas.openxmlformats.org/officeDocument/2006/relationships/image" Target="../media/image1453.png"/><Relationship Id="rId79" Type="http://schemas.openxmlformats.org/officeDocument/2006/relationships/customXml" Target="../ink/ink1463.xml"/><Relationship Id="rId102" Type="http://schemas.openxmlformats.org/officeDocument/2006/relationships/image" Target="../media/image1474.png"/><Relationship Id="rId123" Type="http://schemas.openxmlformats.org/officeDocument/2006/relationships/customXml" Target="../ink/ink1485.xml"/><Relationship Id="rId144" Type="http://schemas.openxmlformats.org/officeDocument/2006/relationships/image" Target="../media/image1495.png"/><Relationship Id="rId90" Type="http://schemas.openxmlformats.org/officeDocument/2006/relationships/image" Target="../media/image1469.png"/><Relationship Id="rId165" Type="http://schemas.openxmlformats.org/officeDocument/2006/relationships/customXml" Target="../ink/ink1506.xml"/><Relationship Id="rId186" Type="http://schemas.openxmlformats.org/officeDocument/2006/relationships/image" Target="../media/image1516.png"/><Relationship Id="rId211" Type="http://schemas.openxmlformats.org/officeDocument/2006/relationships/customXml" Target="../ink/ink1529.xml"/><Relationship Id="rId232" Type="http://schemas.openxmlformats.org/officeDocument/2006/relationships/image" Target="../media/image1539.png"/><Relationship Id="rId27" Type="http://schemas.openxmlformats.org/officeDocument/2006/relationships/customXml" Target="../ink/ink1437.xml"/><Relationship Id="rId48" Type="http://schemas.openxmlformats.org/officeDocument/2006/relationships/image" Target="../media/image1448.png"/><Relationship Id="rId69" Type="http://schemas.openxmlformats.org/officeDocument/2006/relationships/customXml" Target="../ink/ink1458.xml"/><Relationship Id="rId113" Type="http://schemas.openxmlformats.org/officeDocument/2006/relationships/customXml" Target="../ink/ink1480.xml"/><Relationship Id="rId134" Type="http://schemas.openxmlformats.org/officeDocument/2006/relationships/image" Target="../media/image1490.png"/><Relationship Id="rId80" Type="http://schemas.openxmlformats.org/officeDocument/2006/relationships/image" Target="../media/image1464.png"/><Relationship Id="rId155" Type="http://schemas.openxmlformats.org/officeDocument/2006/relationships/customXml" Target="../ink/ink1501.xml"/><Relationship Id="rId176" Type="http://schemas.openxmlformats.org/officeDocument/2006/relationships/image" Target="../media/image1511.png"/><Relationship Id="rId197" Type="http://schemas.openxmlformats.org/officeDocument/2006/relationships/customXml" Target="../ink/ink1522.xml"/><Relationship Id="rId201" Type="http://schemas.openxmlformats.org/officeDocument/2006/relationships/customXml" Target="../ink/ink1524.xml"/><Relationship Id="rId222" Type="http://schemas.openxmlformats.org/officeDocument/2006/relationships/image" Target="../media/image1534.png"/><Relationship Id="rId17" Type="http://schemas.openxmlformats.org/officeDocument/2006/relationships/customXml" Target="../ink/ink1432.xml"/><Relationship Id="rId38" Type="http://schemas.openxmlformats.org/officeDocument/2006/relationships/image" Target="../media/image1443.png"/><Relationship Id="rId59" Type="http://schemas.openxmlformats.org/officeDocument/2006/relationships/customXml" Target="../ink/ink1453.xml"/><Relationship Id="rId103" Type="http://schemas.openxmlformats.org/officeDocument/2006/relationships/customXml" Target="../ink/ink1475.xml"/><Relationship Id="rId124" Type="http://schemas.openxmlformats.org/officeDocument/2006/relationships/image" Target="../media/image1485.png"/><Relationship Id="rId70" Type="http://schemas.openxmlformats.org/officeDocument/2006/relationships/image" Target="../media/image1459.png"/><Relationship Id="rId91" Type="http://schemas.openxmlformats.org/officeDocument/2006/relationships/customXml" Target="../ink/ink1469.xml"/><Relationship Id="rId145" Type="http://schemas.openxmlformats.org/officeDocument/2006/relationships/customXml" Target="../ink/ink1496.xml"/><Relationship Id="rId166" Type="http://schemas.openxmlformats.org/officeDocument/2006/relationships/image" Target="../media/image1506.png"/><Relationship Id="rId187" Type="http://schemas.openxmlformats.org/officeDocument/2006/relationships/customXml" Target="../ink/ink151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529.png"/><Relationship Id="rId28" Type="http://schemas.openxmlformats.org/officeDocument/2006/relationships/image" Target="../media/image1438.png"/><Relationship Id="rId49" Type="http://schemas.openxmlformats.org/officeDocument/2006/relationships/customXml" Target="../ink/ink1448.xml"/><Relationship Id="rId114" Type="http://schemas.openxmlformats.org/officeDocument/2006/relationships/image" Target="../media/image1480.png"/><Relationship Id="rId60" Type="http://schemas.openxmlformats.org/officeDocument/2006/relationships/image" Target="../media/image1454.png"/><Relationship Id="rId81" Type="http://schemas.openxmlformats.org/officeDocument/2006/relationships/customXml" Target="../ink/ink1464.xml"/><Relationship Id="rId135" Type="http://schemas.openxmlformats.org/officeDocument/2006/relationships/customXml" Target="../ink/ink1491.xml"/><Relationship Id="rId156" Type="http://schemas.openxmlformats.org/officeDocument/2006/relationships/image" Target="../media/image1501.png"/><Relationship Id="rId177" Type="http://schemas.openxmlformats.org/officeDocument/2006/relationships/customXml" Target="../ink/ink1512.xml"/><Relationship Id="rId198" Type="http://schemas.openxmlformats.org/officeDocument/2006/relationships/image" Target="../media/image1522.png"/><Relationship Id="rId202" Type="http://schemas.openxmlformats.org/officeDocument/2006/relationships/image" Target="../media/image1524.png"/><Relationship Id="rId223" Type="http://schemas.openxmlformats.org/officeDocument/2006/relationships/customXml" Target="../ink/ink1535.xml"/><Relationship Id="rId18" Type="http://schemas.openxmlformats.org/officeDocument/2006/relationships/image" Target="../media/image1433.png"/><Relationship Id="rId39" Type="http://schemas.openxmlformats.org/officeDocument/2006/relationships/customXml" Target="../ink/ink1443.xml"/><Relationship Id="rId50" Type="http://schemas.openxmlformats.org/officeDocument/2006/relationships/image" Target="../media/image1449.png"/><Relationship Id="rId104" Type="http://schemas.openxmlformats.org/officeDocument/2006/relationships/image" Target="../media/image1475.png"/><Relationship Id="rId125" Type="http://schemas.openxmlformats.org/officeDocument/2006/relationships/customXml" Target="../ink/ink1486.xml"/><Relationship Id="rId146" Type="http://schemas.openxmlformats.org/officeDocument/2006/relationships/image" Target="../media/image1496.png"/><Relationship Id="rId167" Type="http://schemas.openxmlformats.org/officeDocument/2006/relationships/customXml" Target="../ink/ink1507.xml"/><Relationship Id="rId188" Type="http://schemas.openxmlformats.org/officeDocument/2006/relationships/image" Target="../media/image1517.png"/><Relationship Id="rId71" Type="http://schemas.openxmlformats.org/officeDocument/2006/relationships/customXml" Target="../ink/ink1459.xml"/><Relationship Id="rId92" Type="http://schemas.openxmlformats.org/officeDocument/2006/relationships/image" Target="../media/image1470.png"/><Relationship Id="rId213" Type="http://schemas.openxmlformats.org/officeDocument/2006/relationships/customXml" Target="../ink/ink1530.xml"/><Relationship Id="rId2" Type="http://schemas.openxmlformats.org/officeDocument/2006/relationships/image" Target="../media/image1425.png"/><Relationship Id="rId29" Type="http://schemas.openxmlformats.org/officeDocument/2006/relationships/customXml" Target="../ink/ink1438.xml"/><Relationship Id="rId40" Type="http://schemas.openxmlformats.org/officeDocument/2006/relationships/image" Target="../media/image1444.png"/><Relationship Id="rId115" Type="http://schemas.openxmlformats.org/officeDocument/2006/relationships/customXml" Target="../ink/ink1481.xml"/><Relationship Id="rId136" Type="http://schemas.openxmlformats.org/officeDocument/2006/relationships/image" Target="../media/image1491.png"/><Relationship Id="rId157" Type="http://schemas.openxmlformats.org/officeDocument/2006/relationships/customXml" Target="../ink/ink1502.xml"/><Relationship Id="rId178" Type="http://schemas.openxmlformats.org/officeDocument/2006/relationships/image" Target="../media/image1512.png"/><Relationship Id="rId61" Type="http://schemas.openxmlformats.org/officeDocument/2006/relationships/customXml" Target="../ink/ink1454.xml"/><Relationship Id="rId82" Type="http://schemas.openxmlformats.org/officeDocument/2006/relationships/image" Target="../media/image1465.png"/><Relationship Id="rId199" Type="http://schemas.openxmlformats.org/officeDocument/2006/relationships/customXml" Target="../ink/ink1523.xml"/><Relationship Id="rId203" Type="http://schemas.openxmlformats.org/officeDocument/2006/relationships/customXml" Target="../ink/ink1525.xml"/><Relationship Id="rId19" Type="http://schemas.openxmlformats.org/officeDocument/2006/relationships/customXml" Target="../ink/ink1433.xml"/><Relationship Id="rId224" Type="http://schemas.openxmlformats.org/officeDocument/2006/relationships/image" Target="../media/image1535.png"/><Relationship Id="rId30" Type="http://schemas.openxmlformats.org/officeDocument/2006/relationships/image" Target="../media/image1439.png"/><Relationship Id="rId105" Type="http://schemas.openxmlformats.org/officeDocument/2006/relationships/customXml" Target="../ink/ink1476.xml"/><Relationship Id="rId126" Type="http://schemas.openxmlformats.org/officeDocument/2006/relationships/image" Target="../media/image1486.png"/><Relationship Id="rId147" Type="http://schemas.openxmlformats.org/officeDocument/2006/relationships/customXml" Target="../ink/ink1497.xml"/><Relationship Id="rId168" Type="http://schemas.openxmlformats.org/officeDocument/2006/relationships/image" Target="../media/image1507.png"/><Relationship Id="rId51" Type="http://schemas.openxmlformats.org/officeDocument/2006/relationships/customXml" Target="../ink/ink1449.xml"/><Relationship Id="rId72" Type="http://schemas.openxmlformats.org/officeDocument/2006/relationships/image" Target="../media/image1460.png"/><Relationship Id="rId93" Type="http://schemas.openxmlformats.org/officeDocument/2006/relationships/customXml" Target="../ink/ink1470.xml"/><Relationship Id="rId189" Type="http://schemas.openxmlformats.org/officeDocument/2006/relationships/customXml" Target="../ink/ink1518.xml"/><Relationship Id="rId3" Type="http://schemas.openxmlformats.org/officeDocument/2006/relationships/customXml" Target="../ink/ink1425.xml"/><Relationship Id="rId214" Type="http://schemas.openxmlformats.org/officeDocument/2006/relationships/image" Target="../media/image1530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97.xml"/><Relationship Id="rId299" Type="http://schemas.openxmlformats.org/officeDocument/2006/relationships/customXml" Target="../ink/ink1688.xml"/><Relationship Id="rId21" Type="http://schemas.openxmlformats.org/officeDocument/2006/relationships/customXml" Target="../ink/ink1549.xml"/><Relationship Id="rId63" Type="http://schemas.openxmlformats.org/officeDocument/2006/relationships/customXml" Target="../ink/ink1570.xml"/><Relationship Id="rId159" Type="http://schemas.openxmlformats.org/officeDocument/2006/relationships/customXml" Target="../ink/ink1618.xml"/><Relationship Id="rId170" Type="http://schemas.openxmlformats.org/officeDocument/2006/relationships/image" Target="../media/image1558.png"/><Relationship Id="rId226" Type="http://schemas.openxmlformats.org/officeDocument/2006/relationships/image" Target="../media/image1586.png"/><Relationship Id="rId268" Type="http://schemas.openxmlformats.org/officeDocument/2006/relationships/image" Target="../media/image1607.png"/><Relationship Id="rId32" Type="http://schemas.openxmlformats.org/officeDocument/2006/relationships/image" Target="../media/image1438.png"/><Relationship Id="rId74" Type="http://schemas.openxmlformats.org/officeDocument/2006/relationships/image" Target="../media/image1459.png"/><Relationship Id="rId128" Type="http://schemas.openxmlformats.org/officeDocument/2006/relationships/image" Target="../media/image1483.png"/><Relationship Id="rId5" Type="http://schemas.openxmlformats.org/officeDocument/2006/relationships/customXml" Target="../ink/ink1541.xml"/><Relationship Id="rId181" Type="http://schemas.openxmlformats.org/officeDocument/2006/relationships/customXml" Target="../ink/ink1629.xml"/><Relationship Id="rId237" Type="http://schemas.openxmlformats.org/officeDocument/2006/relationships/customXml" Target="../ink/ink1657.xml"/><Relationship Id="rId279" Type="http://schemas.openxmlformats.org/officeDocument/2006/relationships/customXml" Target="../ink/ink1678.xml"/><Relationship Id="rId43" Type="http://schemas.openxmlformats.org/officeDocument/2006/relationships/customXml" Target="../ink/ink1560.xml"/><Relationship Id="rId139" Type="http://schemas.openxmlformats.org/officeDocument/2006/relationships/customXml" Target="../ink/ink1608.xml"/><Relationship Id="rId290" Type="http://schemas.openxmlformats.org/officeDocument/2006/relationships/image" Target="../media/image1618.png"/><Relationship Id="rId304" Type="http://schemas.openxmlformats.org/officeDocument/2006/relationships/image" Target="../media/image1624.png"/><Relationship Id="rId85" Type="http://schemas.openxmlformats.org/officeDocument/2006/relationships/customXml" Target="../ink/ink1581.xml"/><Relationship Id="rId150" Type="http://schemas.openxmlformats.org/officeDocument/2006/relationships/image" Target="../media/image1548.png"/><Relationship Id="rId192" Type="http://schemas.openxmlformats.org/officeDocument/2006/relationships/image" Target="../media/image1569.png"/><Relationship Id="rId206" Type="http://schemas.openxmlformats.org/officeDocument/2006/relationships/image" Target="../media/image1576.png"/><Relationship Id="rId248" Type="http://schemas.openxmlformats.org/officeDocument/2006/relationships/image" Target="../media/image1597.png"/><Relationship Id="rId12" Type="http://schemas.openxmlformats.org/officeDocument/2006/relationships/image" Target="../media/image1428.png"/><Relationship Id="rId108" Type="http://schemas.openxmlformats.org/officeDocument/2006/relationships/image" Target="../media/image1473.png"/><Relationship Id="rId315" Type="http://schemas.openxmlformats.org/officeDocument/2006/relationships/customXml" Target="../ink/ink1696.xml"/><Relationship Id="rId54" Type="http://schemas.openxmlformats.org/officeDocument/2006/relationships/image" Target="../media/image1449.png"/><Relationship Id="rId96" Type="http://schemas.openxmlformats.org/officeDocument/2006/relationships/image" Target="../media/image1468.png"/><Relationship Id="rId161" Type="http://schemas.openxmlformats.org/officeDocument/2006/relationships/customXml" Target="../ink/ink1619.xml"/><Relationship Id="rId217" Type="http://schemas.openxmlformats.org/officeDocument/2006/relationships/customXml" Target="../ink/ink1647.xml"/><Relationship Id="rId259" Type="http://schemas.openxmlformats.org/officeDocument/2006/relationships/customXml" Target="../ink/ink1668.xml"/><Relationship Id="rId23" Type="http://schemas.openxmlformats.org/officeDocument/2006/relationships/customXml" Target="../ink/ink1550.xml"/><Relationship Id="rId119" Type="http://schemas.openxmlformats.org/officeDocument/2006/relationships/customXml" Target="../ink/ink1598.xml"/><Relationship Id="rId270" Type="http://schemas.openxmlformats.org/officeDocument/2006/relationships/image" Target="../media/image1608.png"/><Relationship Id="rId65" Type="http://schemas.openxmlformats.org/officeDocument/2006/relationships/customXml" Target="../ink/ink1571.xml"/><Relationship Id="rId130" Type="http://schemas.openxmlformats.org/officeDocument/2006/relationships/image" Target="../media/image1484.png"/><Relationship Id="rId172" Type="http://schemas.openxmlformats.org/officeDocument/2006/relationships/image" Target="../media/image1559.png"/><Relationship Id="rId193" Type="http://schemas.openxmlformats.org/officeDocument/2006/relationships/customXml" Target="../ink/ink1635.xml"/><Relationship Id="rId207" Type="http://schemas.openxmlformats.org/officeDocument/2006/relationships/customXml" Target="../ink/ink1642.xml"/><Relationship Id="rId228" Type="http://schemas.openxmlformats.org/officeDocument/2006/relationships/image" Target="../media/image1587.png"/><Relationship Id="rId249" Type="http://schemas.openxmlformats.org/officeDocument/2006/relationships/customXml" Target="../ink/ink1663.xml"/><Relationship Id="rId13" Type="http://schemas.openxmlformats.org/officeDocument/2006/relationships/customXml" Target="../ink/ink1545.xml"/><Relationship Id="rId109" Type="http://schemas.openxmlformats.org/officeDocument/2006/relationships/customXml" Target="../ink/ink1593.xml"/><Relationship Id="rId260" Type="http://schemas.openxmlformats.org/officeDocument/2006/relationships/image" Target="../media/image1603.png"/><Relationship Id="rId281" Type="http://schemas.openxmlformats.org/officeDocument/2006/relationships/customXml" Target="../ink/ink1679.xml"/><Relationship Id="rId316" Type="http://schemas.openxmlformats.org/officeDocument/2006/relationships/image" Target="../media/image1630.png"/><Relationship Id="rId34" Type="http://schemas.openxmlformats.org/officeDocument/2006/relationships/image" Target="../media/image1439.png"/><Relationship Id="rId55" Type="http://schemas.openxmlformats.org/officeDocument/2006/relationships/customXml" Target="../ink/ink1566.xml"/><Relationship Id="rId76" Type="http://schemas.openxmlformats.org/officeDocument/2006/relationships/image" Target="../media/image1460.png"/><Relationship Id="rId97" Type="http://schemas.openxmlformats.org/officeDocument/2006/relationships/customXml" Target="../ink/ink1587.xml"/><Relationship Id="rId120" Type="http://schemas.openxmlformats.org/officeDocument/2006/relationships/image" Target="../media/image1479.png"/><Relationship Id="rId141" Type="http://schemas.openxmlformats.org/officeDocument/2006/relationships/customXml" Target="../ink/ink1609.xml"/><Relationship Id="rId7" Type="http://schemas.openxmlformats.org/officeDocument/2006/relationships/customXml" Target="../ink/ink1542.xml"/><Relationship Id="rId162" Type="http://schemas.openxmlformats.org/officeDocument/2006/relationships/image" Target="../media/image1554.png"/><Relationship Id="rId183" Type="http://schemas.openxmlformats.org/officeDocument/2006/relationships/customXml" Target="../ink/ink1630.xml"/><Relationship Id="rId218" Type="http://schemas.openxmlformats.org/officeDocument/2006/relationships/image" Target="../media/image1582.png"/><Relationship Id="rId239" Type="http://schemas.openxmlformats.org/officeDocument/2006/relationships/customXml" Target="../ink/ink1658.xml"/><Relationship Id="rId250" Type="http://schemas.openxmlformats.org/officeDocument/2006/relationships/image" Target="../media/image1598.png"/><Relationship Id="rId271" Type="http://schemas.openxmlformats.org/officeDocument/2006/relationships/customXml" Target="../ink/ink1674.xml"/><Relationship Id="rId292" Type="http://schemas.openxmlformats.org/officeDocument/2006/relationships/image" Target="../media/image1619.png"/><Relationship Id="rId306" Type="http://schemas.openxmlformats.org/officeDocument/2006/relationships/image" Target="../media/image1625.png"/><Relationship Id="rId24" Type="http://schemas.openxmlformats.org/officeDocument/2006/relationships/image" Target="../media/image1434.png"/><Relationship Id="rId45" Type="http://schemas.openxmlformats.org/officeDocument/2006/relationships/customXml" Target="../ink/ink1561.xml"/><Relationship Id="rId66" Type="http://schemas.openxmlformats.org/officeDocument/2006/relationships/image" Target="../media/image1455.png"/><Relationship Id="rId87" Type="http://schemas.openxmlformats.org/officeDocument/2006/relationships/customXml" Target="../ink/ink1582.xml"/><Relationship Id="rId110" Type="http://schemas.openxmlformats.org/officeDocument/2006/relationships/image" Target="../media/image1474.png"/><Relationship Id="rId131" Type="http://schemas.openxmlformats.org/officeDocument/2006/relationships/customXml" Target="../ink/ink1604.xml"/><Relationship Id="rId152" Type="http://schemas.openxmlformats.org/officeDocument/2006/relationships/image" Target="../media/image1549.png"/><Relationship Id="rId173" Type="http://schemas.openxmlformats.org/officeDocument/2006/relationships/customXml" Target="../ink/ink1625.xml"/><Relationship Id="rId194" Type="http://schemas.openxmlformats.org/officeDocument/2006/relationships/image" Target="../media/image1570.png"/><Relationship Id="rId208" Type="http://schemas.openxmlformats.org/officeDocument/2006/relationships/image" Target="../media/image1577.png"/><Relationship Id="rId229" Type="http://schemas.openxmlformats.org/officeDocument/2006/relationships/customXml" Target="../ink/ink1653.xml"/><Relationship Id="rId240" Type="http://schemas.openxmlformats.org/officeDocument/2006/relationships/image" Target="../media/image1593.png"/><Relationship Id="rId261" Type="http://schemas.openxmlformats.org/officeDocument/2006/relationships/customXml" Target="../ink/ink1669.xml"/><Relationship Id="rId14" Type="http://schemas.openxmlformats.org/officeDocument/2006/relationships/image" Target="../media/image1429.png"/><Relationship Id="rId35" Type="http://schemas.openxmlformats.org/officeDocument/2006/relationships/customXml" Target="../ink/ink1556.xml"/><Relationship Id="rId56" Type="http://schemas.openxmlformats.org/officeDocument/2006/relationships/image" Target="../media/image1450.png"/><Relationship Id="rId77" Type="http://schemas.openxmlformats.org/officeDocument/2006/relationships/customXml" Target="../ink/ink1577.xml"/><Relationship Id="rId100" Type="http://schemas.openxmlformats.org/officeDocument/2006/relationships/image" Target="../media/image1470.png"/><Relationship Id="rId282" Type="http://schemas.openxmlformats.org/officeDocument/2006/relationships/image" Target="../media/image1614.png"/><Relationship Id="rId8" Type="http://schemas.openxmlformats.org/officeDocument/2006/relationships/image" Target="../media/image1426.png"/><Relationship Id="rId98" Type="http://schemas.openxmlformats.org/officeDocument/2006/relationships/image" Target="../media/image1469.png"/><Relationship Id="rId121" Type="http://schemas.openxmlformats.org/officeDocument/2006/relationships/customXml" Target="../ink/ink1599.xml"/><Relationship Id="rId142" Type="http://schemas.openxmlformats.org/officeDocument/2006/relationships/image" Target="../media/image1490.png"/><Relationship Id="rId163" Type="http://schemas.openxmlformats.org/officeDocument/2006/relationships/customXml" Target="../ink/ink1620.xml"/><Relationship Id="rId184" Type="http://schemas.openxmlformats.org/officeDocument/2006/relationships/image" Target="../media/image1565.png"/><Relationship Id="rId219" Type="http://schemas.openxmlformats.org/officeDocument/2006/relationships/customXml" Target="../ink/ink1648.xml"/><Relationship Id="rId230" Type="http://schemas.openxmlformats.org/officeDocument/2006/relationships/image" Target="../media/image1588.png"/><Relationship Id="rId251" Type="http://schemas.openxmlformats.org/officeDocument/2006/relationships/customXml" Target="../ink/ink1664.xml"/><Relationship Id="rId25" Type="http://schemas.openxmlformats.org/officeDocument/2006/relationships/customXml" Target="../ink/ink1551.xml"/><Relationship Id="rId46" Type="http://schemas.openxmlformats.org/officeDocument/2006/relationships/image" Target="../media/image1445.png"/><Relationship Id="rId67" Type="http://schemas.openxmlformats.org/officeDocument/2006/relationships/customXml" Target="../ink/ink1572.xml"/><Relationship Id="rId272" Type="http://schemas.openxmlformats.org/officeDocument/2006/relationships/image" Target="../media/image1609.png"/><Relationship Id="rId293" Type="http://schemas.openxmlformats.org/officeDocument/2006/relationships/customXml" Target="../ink/ink1685.xml"/><Relationship Id="rId307" Type="http://schemas.openxmlformats.org/officeDocument/2006/relationships/customXml" Target="../ink/ink1692.xml"/><Relationship Id="rId88" Type="http://schemas.openxmlformats.org/officeDocument/2006/relationships/image" Target="../media/image1464.png"/><Relationship Id="rId111" Type="http://schemas.openxmlformats.org/officeDocument/2006/relationships/customXml" Target="../ink/ink1594.xml"/><Relationship Id="rId132" Type="http://schemas.openxmlformats.org/officeDocument/2006/relationships/image" Target="../media/image1485.png"/><Relationship Id="rId153" Type="http://schemas.openxmlformats.org/officeDocument/2006/relationships/customXml" Target="../ink/ink1615.xml"/><Relationship Id="rId174" Type="http://schemas.openxmlformats.org/officeDocument/2006/relationships/image" Target="../media/image1560.png"/><Relationship Id="rId195" Type="http://schemas.openxmlformats.org/officeDocument/2006/relationships/customXml" Target="../ink/ink1636.xml"/><Relationship Id="rId209" Type="http://schemas.openxmlformats.org/officeDocument/2006/relationships/customXml" Target="../ink/ink1643.xml"/><Relationship Id="rId220" Type="http://schemas.openxmlformats.org/officeDocument/2006/relationships/image" Target="../media/image1583.png"/><Relationship Id="rId241" Type="http://schemas.openxmlformats.org/officeDocument/2006/relationships/customXml" Target="../ink/ink1659.xml"/><Relationship Id="rId15" Type="http://schemas.openxmlformats.org/officeDocument/2006/relationships/customXml" Target="../ink/ink1546.xml"/><Relationship Id="rId36" Type="http://schemas.openxmlformats.org/officeDocument/2006/relationships/image" Target="../media/image1440.png"/><Relationship Id="rId57" Type="http://schemas.openxmlformats.org/officeDocument/2006/relationships/customXml" Target="../ink/ink1567.xml"/><Relationship Id="rId262" Type="http://schemas.openxmlformats.org/officeDocument/2006/relationships/image" Target="../media/image1604.png"/><Relationship Id="rId283" Type="http://schemas.openxmlformats.org/officeDocument/2006/relationships/customXml" Target="../ink/ink1680.xml"/><Relationship Id="rId78" Type="http://schemas.openxmlformats.org/officeDocument/2006/relationships/image" Target="../media/image1461.png"/><Relationship Id="rId99" Type="http://schemas.openxmlformats.org/officeDocument/2006/relationships/customXml" Target="../ink/ink1588.xml"/><Relationship Id="rId101" Type="http://schemas.openxmlformats.org/officeDocument/2006/relationships/customXml" Target="../ink/ink1589.xml"/><Relationship Id="rId122" Type="http://schemas.openxmlformats.org/officeDocument/2006/relationships/image" Target="../media/image1480.png"/><Relationship Id="rId143" Type="http://schemas.openxmlformats.org/officeDocument/2006/relationships/customXml" Target="../ink/ink1610.xml"/><Relationship Id="rId164" Type="http://schemas.openxmlformats.org/officeDocument/2006/relationships/image" Target="../media/image1555.png"/><Relationship Id="rId185" Type="http://schemas.openxmlformats.org/officeDocument/2006/relationships/customXml" Target="../ink/ink1631.xml"/><Relationship Id="rId9" Type="http://schemas.openxmlformats.org/officeDocument/2006/relationships/customXml" Target="../ink/ink1543.xml"/><Relationship Id="rId210" Type="http://schemas.openxmlformats.org/officeDocument/2006/relationships/image" Target="../media/image1578.png"/><Relationship Id="rId26" Type="http://schemas.openxmlformats.org/officeDocument/2006/relationships/image" Target="../media/image1435.png"/><Relationship Id="rId231" Type="http://schemas.openxmlformats.org/officeDocument/2006/relationships/customXml" Target="../ink/ink1654.xml"/><Relationship Id="rId252" Type="http://schemas.openxmlformats.org/officeDocument/2006/relationships/image" Target="../media/image1599.png"/><Relationship Id="rId273" Type="http://schemas.openxmlformats.org/officeDocument/2006/relationships/customXml" Target="../ink/ink1675.xml"/><Relationship Id="rId294" Type="http://schemas.openxmlformats.org/officeDocument/2006/relationships/image" Target="../media/image1620.png"/><Relationship Id="rId308" Type="http://schemas.openxmlformats.org/officeDocument/2006/relationships/image" Target="../media/image1626.png"/><Relationship Id="rId47" Type="http://schemas.openxmlformats.org/officeDocument/2006/relationships/customXml" Target="../ink/ink1562.xml"/><Relationship Id="rId68" Type="http://schemas.openxmlformats.org/officeDocument/2006/relationships/image" Target="../media/image1456.png"/><Relationship Id="rId89" Type="http://schemas.openxmlformats.org/officeDocument/2006/relationships/customXml" Target="../ink/ink1583.xml"/><Relationship Id="rId112" Type="http://schemas.openxmlformats.org/officeDocument/2006/relationships/image" Target="../media/image1475.png"/><Relationship Id="rId133" Type="http://schemas.openxmlformats.org/officeDocument/2006/relationships/customXml" Target="../ink/ink1605.xml"/><Relationship Id="rId154" Type="http://schemas.openxmlformats.org/officeDocument/2006/relationships/image" Target="../media/image1550.png"/><Relationship Id="rId175" Type="http://schemas.openxmlformats.org/officeDocument/2006/relationships/customXml" Target="../ink/ink1626.xml"/><Relationship Id="rId196" Type="http://schemas.openxmlformats.org/officeDocument/2006/relationships/image" Target="../media/image1571.png"/><Relationship Id="rId200" Type="http://schemas.openxmlformats.org/officeDocument/2006/relationships/image" Target="../media/image1573.png"/><Relationship Id="rId16" Type="http://schemas.openxmlformats.org/officeDocument/2006/relationships/image" Target="../media/image1430.png"/><Relationship Id="rId221" Type="http://schemas.openxmlformats.org/officeDocument/2006/relationships/customXml" Target="../ink/ink1649.xml"/><Relationship Id="rId242" Type="http://schemas.openxmlformats.org/officeDocument/2006/relationships/image" Target="../media/image1594.png"/><Relationship Id="rId263" Type="http://schemas.openxmlformats.org/officeDocument/2006/relationships/customXml" Target="../ink/ink1670.xml"/><Relationship Id="rId284" Type="http://schemas.openxmlformats.org/officeDocument/2006/relationships/image" Target="../media/image1615.png"/><Relationship Id="rId37" Type="http://schemas.openxmlformats.org/officeDocument/2006/relationships/customXml" Target="../ink/ink1557.xml"/><Relationship Id="rId58" Type="http://schemas.openxmlformats.org/officeDocument/2006/relationships/image" Target="../media/image1451.png"/><Relationship Id="rId79" Type="http://schemas.openxmlformats.org/officeDocument/2006/relationships/customXml" Target="../ink/ink1578.xml"/><Relationship Id="rId102" Type="http://schemas.openxmlformats.org/officeDocument/2006/relationships/image" Target="../media/image231.png"/><Relationship Id="rId123" Type="http://schemas.openxmlformats.org/officeDocument/2006/relationships/customXml" Target="../ink/ink1600.xml"/><Relationship Id="rId144" Type="http://schemas.openxmlformats.org/officeDocument/2006/relationships/image" Target="../media/image1491.png"/><Relationship Id="rId90" Type="http://schemas.openxmlformats.org/officeDocument/2006/relationships/image" Target="../media/image1465.png"/><Relationship Id="rId165" Type="http://schemas.openxmlformats.org/officeDocument/2006/relationships/customXml" Target="../ink/ink1621.xml"/><Relationship Id="rId186" Type="http://schemas.openxmlformats.org/officeDocument/2006/relationships/image" Target="../media/image1566.png"/><Relationship Id="rId211" Type="http://schemas.openxmlformats.org/officeDocument/2006/relationships/customXml" Target="../ink/ink1644.xml"/><Relationship Id="rId232" Type="http://schemas.openxmlformats.org/officeDocument/2006/relationships/image" Target="../media/image1589.png"/><Relationship Id="rId253" Type="http://schemas.openxmlformats.org/officeDocument/2006/relationships/customXml" Target="../ink/ink1665.xml"/><Relationship Id="rId274" Type="http://schemas.openxmlformats.org/officeDocument/2006/relationships/image" Target="../media/image1610.png"/><Relationship Id="rId295" Type="http://schemas.openxmlformats.org/officeDocument/2006/relationships/customXml" Target="../ink/ink1686.xml"/><Relationship Id="rId309" Type="http://schemas.openxmlformats.org/officeDocument/2006/relationships/customXml" Target="../ink/ink1693.xml"/><Relationship Id="rId27" Type="http://schemas.openxmlformats.org/officeDocument/2006/relationships/customXml" Target="../ink/ink1552.xml"/><Relationship Id="rId48" Type="http://schemas.openxmlformats.org/officeDocument/2006/relationships/image" Target="../media/image1446.png"/><Relationship Id="rId69" Type="http://schemas.openxmlformats.org/officeDocument/2006/relationships/customXml" Target="../ink/ink1573.xml"/><Relationship Id="rId113" Type="http://schemas.openxmlformats.org/officeDocument/2006/relationships/customXml" Target="../ink/ink1595.xml"/><Relationship Id="rId134" Type="http://schemas.openxmlformats.org/officeDocument/2006/relationships/image" Target="../media/image1486.png"/><Relationship Id="rId80" Type="http://schemas.openxmlformats.org/officeDocument/2006/relationships/image" Target="../media/image1462.png"/><Relationship Id="rId155" Type="http://schemas.openxmlformats.org/officeDocument/2006/relationships/customXml" Target="../ink/ink1616.xml"/><Relationship Id="rId176" Type="http://schemas.openxmlformats.org/officeDocument/2006/relationships/image" Target="../media/image1561.png"/><Relationship Id="rId197" Type="http://schemas.openxmlformats.org/officeDocument/2006/relationships/customXml" Target="../ink/ink1637.xml"/><Relationship Id="rId201" Type="http://schemas.openxmlformats.org/officeDocument/2006/relationships/customXml" Target="../ink/ink1639.xml"/><Relationship Id="rId222" Type="http://schemas.openxmlformats.org/officeDocument/2006/relationships/image" Target="../media/image1584.png"/><Relationship Id="rId243" Type="http://schemas.openxmlformats.org/officeDocument/2006/relationships/customXml" Target="../ink/ink1660.xml"/><Relationship Id="rId264" Type="http://schemas.openxmlformats.org/officeDocument/2006/relationships/image" Target="../media/image1605.png"/><Relationship Id="rId285" Type="http://schemas.openxmlformats.org/officeDocument/2006/relationships/customXml" Target="../ink/ink1681.xml"/><Relationship Id="rId17" Type="http://schemas.openxmlformats.org/officeDocument/2006/relationships/customXml" Target="../ink/ink1547.xml"/><Relationship Id="rId38" Type="http://schemas.openxmlformats.org/officeDocument/2006/relationships/image" Target="../media/image1441.png"/><Relationship Id="rId59" Type="http://schemas.openxmlformats.org/officeDocument/2006/relationships/customXml" Target="../ink/ink1568.xml"/><Relationship Id="rId103" Type="http://schemas.openxmlformats.org/officeDocument/2006/relationships/customXml" Target="../ink/ink1590.xml"/><Relationship Id="rId124" Type="http://schemas.openxmlformats.org/officeDocument/2006/relationships/image" Target="../media/image1481.png"/><Relationship Id="rId310" Type="http://schemas.openxmlformats.org/officeDocument/2006/relationships/image" Target="../media/image1627.png"/><Relationship Id="rId70" Type="http://schemas.openxmlformats.org/officeDocument/2006/relationships/image" Target="../media/image1457.png"/><Relationship Id="rId91" Type="http://schemas.openxmlformats.org/officeDocument/2006/relationships/customXml" Target="../ink/ink1584.xml"/><Relationship Id="rId145" Type="http://schemas.openxmlformats.org/officeDocument/2006/relationships/customXml" Target="../ink/ink1611.xml"/><Relationship Id="rId166" Type="http://schemas.openxmlformats.org/officeDocument/2006/relationships/image" Target="../media/image1556.png"/><Relationship Id="rId187" Type="http://schemas.openxmlformats.org/officeDocument/2006/relationships/customXml" Target="../ink/ink163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579.png"/><Relationship Id="rId233" Type="http://schemas.openxmlformats.org/officeDocument/2006/relationships/customXml" Target="../ink/ink1655.xml"/><Relationship Id="rId254" Type="http://schemas.openxmlformats.org/officeDocument/2006/relationships/image" Target="../media/image1600.png"/><Relationship Id="rId28" Type="http://schemas.openxmlformats.org/officeDocument/2006/relationships/image" Target="../media/image1436.png"/><Relationship Id="rId49" Type="http://schemas.openxmlformats.org/officeDocument/2006/relationships/customXml" Target="../ink/ink1563.xml"/><Relationship Id="rId114" Type="http://schemas.openxmlformats.org/officeDocument/2006/relationships/image" Target="../media/image1476.png"/><Relationship Id="rId275" Type="http://schemas.openxmlformats.org/officeDocument/2006/relationships/customXml" Target="../ink/ink1676.xml"/><Relationship Id="rId296" Type="http://schemas.openxmlformats.org/officeDocument/2006/relationships/image" Target="../media/image1621.png"/><Relationship Id="rId300" Type="http://schemas.openxmlformats.org/officeDocument/2006/relationships/image" Target="../media/image1623.png"/><Relationship Id="rId60" Type="http://schemas.openxmlformats.org/officeDocument/2006/relationships/image" Target="../media/image1452.png"/><Relationship Id="rId81" Type="http://schemas.openxmlformats.org/officeDocument/2006/relationships/customXml" Target="../ink/ink1579.xml"/><Relationship Id="rId135" Type="http://schemas.openxmlformats.org/officeDocument/2006/relationships/customXml" Target="../ink/ink1606.xml"/><Relationship Id="rId156" Type="http://schemas.openxmlformats.org/officeDocument/2006/relationships/image" Target="../media/image1551.png"/><Relationship Id="rId177" Type="http://schemas.openxmlformats.org/officeDocument/2006/relationships/customXml" Target="../ink/ink1627.xml"/><Relationship Id="rId198" Type="http://schemas.openxmlformats.org/officeDocument/2006/relationships/image" Target="../media/image1572.png"/><Relationship Id="rId202" Type="http://schemas.openxmlformats.org/officeDocument/2006/relationships/image" Target="../media/image1574.png"/><Relationship Id="rId223" Type="http://schemas.openxmlformats.org/officeDocument/2006/relationships/customXml" Target="../ink/ink1650.xml"/><Relationship Id="rId244" Type="http://schemas.openxmlformats.org/officeDocument/2006/relationships/image" Target="../media/image1595.png"/><Relationship Id="rId18" Type="http://schemas.openxmlformats.org/officeDocument/2006/relationships/image" Target="../media/image1431.png"/><Relationship Id="rId39" Type="http://schemas.openxmlformats.org/officeDocument/2006/relationships/customXml" Target="../ink/ink1558.xml"/><Relationship Id="rId265" Type="http://schemas.openxmlformats.org/officeDocument/2006/relationships/customXml" Target="../ink/ink1671.xml"/><Relationship Id="rId286" Type="http://schemas.openxmlformats.org/officeDocument/2006/relationships/image" Target="../media/image1616.png"/><Relationship Id="rId50" Type="http://schemas.openxmlformats.org/officeDocument/2006/relationships/image" Target="../media/image1447.png"/><Relationship Id="rId104" Type="http://schemas.openxmlformats.org/officeDocument/2006/relationships/image" Target="../media/image1471.png"/><Relationship Id="rId125" Type="http://schemas.openxmlformats.org/officeDocument/2006/relationships/customXml" Target="../ink/ink1601.xml"/><Relationship Id="rId146" Type="http://schemas.openxmlformats.org/officeDocument/2006/relationships/image" Target="../media/image1546.png"/><Relationship Id="rId167" Type="http://schemas.openxmlformats.org/officeDocument/2006/relationships/customXml" Target="../ink/ink1622.xml"/><Relationship Id="rId188" Type="http://schemas.openxmlformats.org/officeDocument/2006/relationships/image" Target="../media/image1567.png"/><Relationship Id="rId311" Type="http://schemas.openxmlformats.org/officeDocument/2006/relationships/customXml" Target="../ink/ink1694.xml"/><Relationship Id="rId71" Type="http://schemas.openxmlformats.org/officeDocument/2006/relationships/customXml" Target="../ink/ink1574.xml"/><Relationship Id="rId92" Type="http://schemas.openxmlformats.org/officeDocument/2006/relationships/image" Target="../media/image1466.png"/><Relationship Id="rId213" Type="http://schemas.openxmlformats.org/officeDocument/2006/relationships/customXml" Target="../ink/ink1645.xml"/><Relationship Id="rId234" Type="http://schemas.openxmlformats.org/officeDocument/2006/relationships/image" Target="../media/image1590.png"/><Relationship Id="rId2" Type="http://schemas.openxmlformats.org/officeDocument/2006/relationships/image" Target="../media/image1540.png"/><Relationship Id="rId29" Type="http://schemas.openxmlformats.org/officeDocument/2006/relationships/customXml" Target="../ink/ink1553.xml"/><Relationship Id="rId255" Type="http://schemas.openxmlformats.org/officeDocument/2006/relationships/customXml" Target="../ink/ink1666.xml"/><Relationship Id="rId276" Type="http://schemas.openxmlformats.org/officeDocument/2006/relationships/image" Target="../media/image1611.png"/><Relationship Id="rId297" Type="http://schemas.openxmlformats.org/officeDocument/2006/relationships/customXml" Target="../ink/ink1687.xml"/><Relationship Id="rId40" Type="http://schemas.openxmlformats.org/officeDocument/2006/relationships/image" Target="../media/image1442.png"/><Relationship Id="rId115" Type="http://schemas.openxmlformats.org/officeDocument/2006/relationships/customXml" Target="../ink/ink1596.xml"/><Relationship Id="rId136" Type="http://schemas.openxmlformats.org/officeDocument/2006/relationships/image" Target="../media/image1487.png"/><Relationship Id="rId157" Type="http://schemas.openxmlformats.org/officeDocument/2006/relationships/customXml" Target="../ink/ink1617.xml"/><Relationship Id="rId178" Type="http://schemas.openxmlformats.org/officeDocument/2006/relationships/image" Target="../media/image1562.png"/><Relationship Id="rId301" Type="http://schemas.openxmlformats.org/officeDocument/2006/relationships/customXml" Target="../ink/ink1689.xml"/><Relationship Id="rId61" Type="http://schemas.openxmlformats.org/officeDocument/2006/relationships/customXml" Target="../ink/ink1569.xml"/><Relationship Id="rId82" Type="http://schemas.openxmlformats.org/officeDocument/2006/relationships/image" Target="../media/image1543.png"/><Relationship Id="rId199" Type="http://schemas.openxmlformats.org/officeDocument/2006/relationships/customXml" Target="../ink/ink1638.xml"/><Relationship Id="rId203" Type="http://schemas.openxmlformats.org/officeDocument/2006/relationships/customXml" Target="../ink/ink1640.xml"/><Relationship Id="rId19" Type="http://schemas.openxmlformats.org/officeDocument/2006/relationships/customXml" Target="../ink/ink1548.xml"/><Relationship Id="rId224" Type="http://schemas.openxmlformats.org/officeDocument/2006/relationships/image" Target="../media/image1585.png"/><Relationship Id="rId245" Type="http://schemas.openxmlformats.org/officeDocument/2006/relationships/customXml" Target="../ink/ink1661.xml"/><Relationship Id="rId266" Type="http://schemas.openxmlformats.org/officeDocument/2006/relationships/image" Target="../media/image1606.png"/><Relationship Id="rId287" Type="http://schemas.openxmlformats.org/officeDocument/2006/relationships/customXml" Target="../ink/ink1682.xml"/><Relationship Id="rId30" Type="http://schemas.openxmlformats.org/officeDocument/2006/relationships/image" Target="../media/image1437.png"/><Relationship Id="rId105" Type="http://schemas.openxmlformats.org/officeDocument/2006/relationships/customXml" Target="../ink/ink1591.xml"/><Relationship Id="rId126" Type="http://schemas.openxmlformats.org/officeDocument/2006/relationships/image" Target="../media/image1482.png"/><Relationship Id="rId147" Type="http://schemas.openxmlformats.org/officeDocument/2006/relationships/customXml" Target="../ink/ink1612.xml"/><Relationship Id="rId168" Type="http://schemas.openxmlformats.org/officeDocument/2006/relationships/image" Target="../media/image1557.png"/><Relationship Id="rId312" Type="http://schemas.openxmlformats.org/officeDocument/2006/relationships/image" Target="../media/image1628.png"/><Relationship Id="rId51" Type="http://schemas.openxmlformats.org/officeDocument/2006/relationships/customXml" Target="../ink/ink1564.xml"/><Relationship Id="rId72" Type="http://schemas.openxmlformats.org/officeDocument/2006/relationships/image" Target="../media/image1458.png"/><Relationship Id="rId93" Type="http://schemas.openxmlformats.org/officeDocument/2006/relationships/customXml" Target="../ink/ink1585.xml"/><Relationship Id="rId189" Type="http://schemas.openxmlformats.org/officeDocument/2006/relationships/customXml" Target="../ink/ink1633.xml"/><Relationship Id="rId3" Type="http://schemas.openxmlformats.org/officeDocument/2006/relationships/customXml" Target="../ink/ink1540.xml"/><Relationship Id="rId214" Type="http://schemas.openxmlformats.org/officeDocument/2006/relationships/image" Target="../media/image1580.png"/><Relationship Id="rId235" Type="http://schemas.openxmlformats.org/officeDocument/2006/relationships/customXml" Target="../ink/ink1656.xml"/><Relationship Id="rId256" Type="http://schemas.openxmlformats.org/officeDocument/2006/relationships/image" Target="../media/image1601.png"/><Relationship Id="rId277" Type="http://schemas.openxmlformats.org/officeDocument/2006/relationships/customXml" Target="../ink/ink1677.xml"/><Relationship Id="rId298" Type="http://schemas.openxmlformats.org/officeDocument/2006/relationships/image" Target="../media/image1622.png"/><Relationship Id="rId116" Type="http://schemas.openxmlformats.org/officeDocument/2006/relationships/image" Target="../media/image1477.png"/><Relationship Id="rId137" Type="http://schemas.openxmlformats.org/officeDocument/2006/relationships/customXml" Target="../ink/ink1607.xml"/><Relationship Id="rId158" Type="http://schemas.openxmlformats.org/officeDocument/2006/relationships/image" Target="../media/image1552.png"/><Relationship Id="rId302" Type="http://schemas.openxmlformats.org/officeDocument/2006/relationships/image" Target="../media/image1155.png"/><Relationship Id="rId20" Type="http://schemas.openxmlformats.org/officeDocument/2006/relationships/image" Target="../media/image1432.png"/><Relationship Id="rId41" Type="http://schemas.openxmlformats.org/officeDocument/2006/relationships/customXml" Target="../ink/ink1559.xml"/><Relationship Id="rId62" Type="http://schemas.openxmlformats.org/officeDocument/2006/relationships/image" Target="../media/image1453.png"/><Relationship Id="rId83" Type="http://schemas.openxmlformats.org/officeDocument/2006/relationships/customXml" Target="../ink/ink1580.xml"/><Relationship Id="rId179" Type="http://schemas.openxmlformats.org/officeDocument/2006/relationships/customXml" Target="../ink/ink1628.xml"/><Relationship Id="rId190" Type="http://schemas.openxmlformats.org/officeDocument/2006/relationships/image" Target="../media/image1568.png"/><Relationship Id="rId204" Type="http://schemas.openxmlformats.org/officeDocument/2006/relationships/image" Target="../media/image1575.png"/><Relationship Id="rId225" Type="http://schemas.openxmlformats.org/officeDocument/2006/relationships/customXml" Target="../ink/ink1651.xml"/><Relationship Id="rId246" Type="http://schemas.openxmlformats.org/officeDocument/2006/relationships/image" Target="../media/image1596.png"/><Relationship Id="rId267" Type="http://schemas.openxmlformats.org/officeDocument/2006/relationships/customXml" Target="../ink/ink1672.xml"/><Relationship Id="rId288" Type="http://schemas.openxmlformats.org/officeDocument/2006/relationships/image" Target="../media/image1617.png"/><Relationship Id="rId106" Type="http://schemas.openxmlformats.org/officeDocument/2006/relationships/image" Target="../media/image1472.png"/><Relationship Id="rId127" Type="http://schemas.openxmlformats.org/officeDocument/2006/relationships/customXml" Target="../ink/ink1602.xml"/><Relationship Id="rId313" Type="http://schemas.openxmlformats.org/officeDocument/2006/relationships/customXml" Target="../ink/ink1695.xml"/><Relationship Id="rId10" Type="http://schemas.openxmlformats.org/officeDocument/2006/relationships/image" Target="../media/image1427.png"/><Relationship Id="rId31" Type="http://schemas.openxmlformats.org/officeDocument/2006/relationships/customXml" Target="../ink/ink1554.xml"/><Relationship Id="rId52" Type="http://schemas.openxmlformats.org/officeDocument/2006/relationships/image" Target="../media/image1448.png"/><Relationship Id="rId73" Type="http://schemas.openxmlformats.org/officeDocument/2006/relationships/customXml" Target="../ink/ink1575.xml"/><Relationship Id="rId94" Type="http://schemas.openxmlformats.org/officeDocument/2006/relationships/image" Target="../media/image1467.png"/><Relationship Id="rId148" Type="http://schemas.openxmlformats.org/officeDocument/2006/relationships/image" Target="../media/image1547.png"/><Relationship Id="rId169" Type="http://schemas.openxmlformats.org/officeDocument/2006/relationships/customXml" Target="../ink/ink1623.xml"/><Relationship Id="rId4" Type="http://schemas.openxmlformats.org/officeDocument/2006/relationships/image" Target="../media/image1541.png"/><Relationship Id="rId180" Type="http://schemas.openxmlformats.org/officeDocument/2006/relationships/image" Target="../media/image1563.png"/><Relationship Id="rId215" Type="http://schemas.openxmlformats.org/officeDocument/2006/relationships/customXml" Target="../ink/ink1646.xml"/><Relationship Id="rId236" Type="http://schemas.openxmlformats.org/officeDocument/2006/relationships/image" Target="../media/image1591.png"/><Relationship Id="rId257" Type="http://schemas.openxmlformats.org/officeDocument/2006/relationships/customXml" Target="../ink/ink1667.xml"/><Relationship Id="rId278" Type="http://schemas.openxmlformats.org/officeDocument/2006/relationships/image" Target="../media/image1612.png"/><Relationship Id="rId303" Type="http://schemas.openxmlformats.org/officeDocument/2006/relationships/customXml" Target="../ink/ink1690.xml"/><Relationship Id="rId42" Type="http://schemas.openxmlformats.org/officeDocument/2006/relationships/image" Target="../media/image1443.png"/><Relationship Id="rId84" Type="http://schemas.openxmlformats.org/officeDocument/2006/relationships/image" Target="../media/image1544.png"/><Relationship Id="rId138" Type="http://schemas.openxmlformats.org/officeDocument/2006/relationships/image" Target="../media/image1488.png"/><Relationship Id="rId191" Type="http://schemas.openxmlformats.org/officeDocument/2006/relationships/customXml" Target="../ink/ink1634.xml"/><Relationship Id="rId205" Type="http://schemas.openxmlformats.org/officeDocument/2006/relationships/customXml" Target="../ink/ink1641.xml"/><Relationship Id="rId247" Type="http://schemas.openxmlformats.org/officeDocument/2006/relationships/customXml" Target="../ink/ink1662.xml"/><Relationship Id="rId107" Type="http://schemas.openxmlformats.org/officeDocument/2006/relationships/customXml" Target="../ink/ink1592.xml"/><Relationship Id="rId289" Type="http://schemas.openxmlformats.org/officeDocument/2006/relationships/customXml" Target="../ink/ink1683.xml"/><Relationship Id="rId11" Type="http://schemas.openxmlformats.org/officeDocument/2006/relationships/customXml" Target="../ink/ink1544.xml"/><Relationship Id="rId53" Type="http://schemas.openxmlformats.org/officeDocument/2006/relationships/customXml" Target="../ink/ink1565.xml"/><Relationship Id="rId149" Type="http://schemas.openxmlformats.org/officeDocument/2006/relationships/customXml" Target="../ink/ink1613.xml"/><Relationship Id="rId314" Type="http://schemas.openxmlformats.org/officeDocument/2006/relationships/image" Target="../media/image1629.png"/><Relationship Id="rId95" Type="http://schemas.openxmlformats.org/officeDocument/2006/relationships/customXml" Target="../ink/ink1586.xml"/><Relationship Id="rId160" Type="http://schemas.openxmlformats.org/officeDocument/2006/relationships/image" Target="../media/image1553.png"/><Relationship Id="rId216" Type="http://schemas.openxmlformats.org/officeDocument/2006/relationships/image" Target="../media/image1581.png"/><Relationship Id="rId258" Type="http://schemas.openxmlformats.org/officeDocument/2006/relationships/image" Target="../media/image1602.png"/><Relationship Id="rId22" Type="http://schemas.openxmlformats.org/officeDocument/2006/relationships/image" Target="../media/image1433.png"/><Relationship Id="rId64" Type="http://schemas.openxmlformats.org/officeDocument/2006/relationships/image" Target="../media/image1454.png"/><Relationship Id="rId118" Type="http://schemas.openxmlformats.org/officeDocument/2006/relationships/image" Target="../media/image1478.png"/><Relationship Id="rId171" Type="http://schemas.openxmlformats.org/officeDocument/2006/relationships/customXml" Target="../ink/ink1624.xml"/><Relationship Id="rId227" Type="http://schemas.openxmlformats.org/officeDocument/2006/relationships/customXml" Target="../ink/ink1652.xml"/><Relationship Id="rId269" Type="http://schemas.openxmlformats.org/officeDocument/2006/relationships/customXml" Target="../ink/ink1673.xml"/><Relationship Id="rId33" Type="http://schemas.openxmlformats.org/officeDocument/2006/relationships/customXml" Target="../ink/ink1555.xml"/><Relationship Id="rId129" Type="http://schemas.openxmlformats.org/officeDocument/2006/relationships/customXml" Target="../ink/ink1603.xml"/><Relationship Id="rId280" Type="http://schemas.openxmlformats.org/officeDocument/2006/relationships/image" Target="../media/image1613.png"/><Relationship Id="rId75" Type="http://schemas.openxmlformats.org/officeDocument/2006/relationships/customXml" Target="../ink/ink1576.xml"/><Relationship Id="rId140" Type="http://schemas.openxmlformats.org/officeDocument/2006/relationships/image" Target="../media/image1489.png"/><Relationship Id="rId182" Type="http://schemas.openxmlformats.org/officeDocument/2006/relationships/image" Target="../media/image1564.png"/><Relationship Id="rId6" Type="http://schemas.openxmlformats.org/officeDocument/2006/relationships/image" Target="../media/image1542.png"/><Relationship Id="rId238" Type="http://schemas.openxmlformats.org/officeDocument/2006/relationships/image" Target="../media/image1592.png"/><Relationship Id="rId291" Type="http://schemas.openxmlformats.org/officeDocument/2006/relationships/customXml" Target="../ink/ink1684.xml"/><Relationship Id="rId305" Type="http://schemas.openxmlformats.org/officeDocument/2006/relationships/customXml" Target="../ink/ink1691.xml"/><Relationship Id="rId44" Type="http://schemas.openxmlformats.org/officeDocument/2006/relationships/image" Target="../media/image1444.png"/><Relationship Id="rId86" Type="http://schemas.openxmlformats.org/officeDocument/2006/relationships/image" Target="../media/image1545.png"/><Relationship Id="rId151" Type="http://schemas.openxmlformats.org/officeDocument/2006/relationships/customXml" Target="../ink/ink16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4.xml"/><Relationship Id="rId299" Type="http://schemas.openxmlformats.org/officeDocument/2006/relationships/customXml" Target="../ink/ink155.xml"/><Relationship Id="rId21" Type="http://schemas.openxmlformats.org/officeDocument/2006/relationships/customXml" Target="../ink/ink16.xml"/><Relationship Id="rId63" Type="http://schemas.openxmlformats.org/officeDocument/2006/relationships/customXml" Target="../ink/ink37.xml"/><Relationship Id="rId159" Type="http://schemas.openxmlformats.org/officeDocument/2006/relationships/customXml" Target="../ink/ink85.xml"/><Relationship Id="rId324" Type="http://schemas.openxmlformats.org/officeDocument/2006/relationships/image" Target="../media/image171.png"/><Relationship Id="rId366" Type="http://schemas.openxmlformats.org/officeDocument/2006/relationships/image" Target="../media/image192.png"/><Relationship Id="rId170" Type="http://schemas.openxmlformats.org/officeDocument/2006/relationships/image" Target="../media/image94.png"/><Relationship Id="rId226" Type="http://schemas.openxmlformats.org/officeDocument/2006/relationships/image" Target="../media/image122.png"/><Relationship Id="rId268" Type="http://schemas.openxmlformats.org/officeDocument/2006/relationships/image" Target="../media/image143.png"/><Relationship Id="rId32" Type="http://schemas.openxmlformats.org/officeDocument/2006/relationships/image" Target="../media/image25.png"/><Relationship Id="rId74" Type="http://schemas.openxmlformats.org/officeDocument/2006/relationships/image" Target="../media/image46.png"/><Relationship Id="rId128" Type="http://schemas.openxmlformats.org/officeDocument/2006/relationships/image" Target="../media/image73.png"/><Relationship Id="rId335" Type="http://schemas.openxmlformats.org/officeDocument/2006/relationships/customXml" Target="../ink/ink173.xml"/><Relationship Id="rId377" Type="http://schemas.openxmlformats.org/officeDocument/2006/relationships/customXml" Target="../ink/ink194.xml"/><Relationship Id="rId5" Type="http://schemas.openxmlformats.org/officeDocument/2006/relationships/customXml" Target="../ink/ink8.xml"/><Relationship Id="rId181" Type="http://schemas.openxmlformats.org/officeDocument/2006/relationships/customXml" Target="../ink/ink96.xml"/><Relationship Id="rId237" Type="http://schemas.openxmlformats.org/officeDocument/2006/relationships/customXml" Target="../ink/ink124.xml"/><Relationship Id="rId402" Type="http://schemas.openxmlformats.org/officeDocument/2006/relationships/image" Target="../media/image210.png"/><Relationship Id="rId279" Type="http://schemas.openxmlformats.org/officeDocument/2006/relationships/customXml" Target="../ink/ink145.xml"/><Relationship Id="rId43" Type="http://schemas.openxmlformats.org/officeDocument/2006/relationships/customXml" Target="../ink/ink27.xml"/><Relationship Id="rId139" Type="http://schemas.openxmlformats.org/officeDocument/2006/relationships/customXml" Target="../ink/ink75.xml"/><Relationship Id="rId290" Type="http://schemas.openxmlformats.org/officeDocument/2006/relationships/image" Target="../media/image154.png"/><Relationship Id="rId304" Type="http://schemas.openxmlformats.org/officeDocument/2006/relationships/image" Target="../media/image161.png"/><Relationship Id="rId346" Type="http://schemas.openxmlformats.org/officeDocument/2006/relationships/image" Target="../media/image182.png"/><Relationship Id="rId388" Type="http://schemas.openxmlformats.org/officeDocument/2006/relationships/image" Target="../media/image203.png"/><Relationship Id="rId85" Type="http://schemas.openxmlformats.org/officeDocument/2006/relationships/customXml" Target="../ink/ink48.xml"/><Relationship Id="rId150" Type="http://schemas.openxmlformats.org/officeDocument/2006/relationships/image" Target="../media/image84.png"/><Relationship Id="rId192" Type="http://schemas.openxmlformats.org/officeDocument/2006/relationships/image" Target="../media/image105.png"/><Relationship Id="rId206" Type="http://schemas.openxmlformats.org/officeDocument/2006/relationships/image" Target="../media/image112.png"/><Relationship Id="rId248" Type="http://schemas.openxmlformats.org/officeDocument/2006/relationships/image" Target="../media/image133.png"/><Relationship Id="rId12" Type="http://schemas.openxmlformats.org/officeDocument/2006/relationships/image" Target="../media/image15.png"/><Relationship Id="rId108" Type="http://schemas.openxmlformats.org/officeDocument/2006/relationships/image" Target="../media/image63.png"/><Relationship Id="rId315" Type="http://schemas.openxmlformats.org/officeDocument/2006/relationships/customXml" Target="../ink/ink163.xml"/><Relationship Id="rId357" Type="http://schemas.openxmlformats.org/officeDocument/2006/relationships/customXml" Target="../ink/ink184.xml"/><Relationship Id="rId54" Type="http://schemas.openxmlformats.org/officeDocument/2006/relationships/image" Target="../media/image36.png"/><Relationship Id="rId96" Type="http://schemas.openxmlformats.org/officeDocument/2006/relationships/image" Target="../media/image57.png"/><Relationship Id="rId161" Type="http://schemas.openxmlformats.org/officeDocument/2006/relationships/customXml" Target="../ink/ink86.xml"/><Relationship Id="rId217" Type="http://schemas.openxmlformats.org/officeDocument/2006/relationships/customXml" Target="../ink/ink114.xml"/><Relationship Id="rId399" Type="http://schemas.openxmlformats.org/officeDocument/2006/relationships/customXml" Target="../ink/ink205.xml"/><Relationship Id="rId259" Type="http://schemas.openxmlformats.org/officeDocument/2006/relationships/customXml" Target="../ink/ink135.xml"/><Relationship Id="rId23" Type="http://schemas.openxmlformats.org/officeDocument/2006/relationships/customXml" Target="../ink/ink17.xml"/><Relationship Id="rId119" Type="http://schemas.openxmlformats.org/officeDocument/2006/relationships/customXml" Target="../ink/ink65.xml"/><Relationship Id="rId270" Type="http://schemas.openxmlformats.org/officeDocument/2006/relationships/image" Target="../media/image144.png"/><Relationship Id="rId326" Type="http://schemas.openxmlformats.org/officeDocument/2006/relationships/image" Target="../media/image172.png"/><Relationship Id="rId65" Type="http://schemas.openxmlformats.org/officeDocument/2006/relationships/customXml" Target="../ink/ink38.xml"/><Relationship Id="rId130" Type="http://schemas.openxmlformats.org/officeDocument/2006/relationships/image" Target="../media/image74.png"/><Relationship Id="rId368" Type="http://schemas.openxmlformats.org/officeDocument/2006/relationships/image" Target="../media/image193.png"/><Relationship Id="rId172" Type="http://schemas.openxmlformats.org/officeDocument/2006/relationships/image" Target="../media/image95.png"/><Relationship Id="rId228" Type="http://schemas.openxmlformats.org/officeDocument/2006/relationships/image" Target="../media/image123.png"/><Relationship Id="rId281" Type="http://schemas.openxmlformats.org/officeDocument/2006/relationships/customXml" Target="../ink/ink146.xml"/><Relationship Id="rId337" Type="http://schemas.openxmlformats.org/officeDocument/2006/relationships/customXml" Target="../ink/ink174.xml"/><Relationship Id="rId34" Type="http://schemas.openxmlformats.org/officeDocument/2006/relationships/image" Target="../media/image26.png"/><Relationship Id="rId76" Type="http://schemas.openxmlformats.org/officeDocument/2006/relationships/image" Target="../media/image47.png"/><Relationship Id="rId141" Type="http://schemas.openxmlformats.org/officeDocument/2006/relationships/customXml" Target="../ink/ink76.xml"/><Relationship Id="rId379" Type="http://schemas.openxmlformats.org/officeDocument/2006/relationships/customXml" Target="../ink/ink195.xml"/><Relationship Id="rId7" Type="http://schemas.openxmlformats.org/officeDocument/2006/relationships/customXml" Target="../ink/ink9.xml"/><Relationship Id="rId183" Type="http://schemas.openxmlformats.org/officeDocument/2006/relationships/customXml" Target="../ink/ink97.xml"/><Relationship Id="rId239" Type="http://schemas.openxmlformats.org/officeDocument/2006/relationships/customXml" Target="../ink/ink125.xml"/><Relationship Id="rId390" Type="http://schemas.openxmlformats.org/officeDocument/2006/relationships/image" Target="../media/image204.png"/><Relationship Id="rId250" Type="http://schemas.openxmlformats.org/officeDocument/2006/relationships/image" Target="../media/image134.png"/><Relationship Id="rId292" Type="http://schemas.openxmlformats.org/officeDocument/2006/relationships/image" Target="../media/image155.png"/><Relationship Id="rId306" Type="http://schemas.openxmlformats.org/officeDocument/2006/relationships/image" Target="../media/image162.png"/><Relationship Id="rId45" Type="http://schemas.openxmlformats.org/officeDocument/2006/relationships/customXml" Target="../ink/ink28.xml"/><Relationship Id="rId87" Type="http://schemas.openxmlformats.org/officeDocument/2006/relationships/customXml" Target="../ink/ink49.xml"/><Relationship Id="rId110" Type="http://schemas.openxmlformats.org/officeDocument/2006/relationships/image" Target="../media/image64.png"/><Relationship Id="rId348" Type="http://schemas.openxmlformats.org/officeDocument/2006/relationships/image" Target="../media/image183.png"/><Relationship Id="rId152" Type="http://schemas.openxmlformats.org/officeDocument/2006/relationships/image" Target="../media/image85.png"/><Relationship Id="rId194" Type="http://schemas.openxmlformats.org/officeDocument/2006/relationships/image" Target="../media/image106.png"/><Relationship Id="rId208" Type="http://schemas.openxmlformats.org/officeDocument/2006/relationships/image" Target="../media/image113.png"/><Relationship Id="rId261" Type="http://schemas.openxmlformats.org/officeDocument/2006/relationships/customXml" Target="../ink/ink136.xml"/><Relationship Id="rId14" Type="http://schemas.openxmlformats.org/officeDocument/2006/relationships/image" Target="../media/image16.png"/><Relationship Id="rId56" Type="http://schemas.openxmlformats.org/officeDocument/2006/relationships/image" Target="../media/image37.png"/><Relationship Id="rId317" Type="http://schemas.openxmlformats.org/officeDocument/2006/relationships/customXml" Target="../ink/ink164.xml"/><Relationship Id="rId359" Type="http://schemas.openxmlformats.org/officeDocument/2006/relationships/customXml" Target="../ink/ink185.xml"/><Relationship Id="rId98" Type="http://schemas.openxmlformats.org/officeDocument/2006/relationships/image" Target="../media/image58.png"/><Relationship Id="rId121" Type="http://schemas.openxmlformats.org/officeDocument/2006/relationships/customXml" Target="../ink/ink66.xml"/><Relationship Id="rId163" Type="http://schemas.openxmlformats.org/officeDocument/2006/relationships/customXml" Target="../ink/ink87.xml"/><Relationship Id="rId219" Type="http://schemas.openxmlformats.org/officeDocument/2006/relationships/customXml" Target="../ink/ink115.xml"/><Relationship Id="rId370" Type="http://schemas.openxmlformats.org/officeDocument/2006/relationships/image" Target="../media/image194.png"/><Relationship Id="rId230" Type="http://schemas.openxmlformats.org/officeDocument/2006/relationships/image" Target="../media/image124.png"/><Relationship Id="rId25" Type="http://schemas.openxmlformats.org/officeDocument/2006/relationships/customXml" Target="../ink/ink18.xml"/><Relationship Id="rId67" Type="http://schemas.openxmlformats.org/officeDocument/2006/relationships/customXml" Target="../ink/ink39.xml"/><Relationship Id="rId272" Type="http://schemas.openxmlformats.org/officeDocument/2006/relationships/image" Target="../media/image145.png"/><Relationship Id="rId328" Type="http://schemas.openxmlformats.org/officeDocument/2006/relationships/image" Target="../media/image173.png"/><Relationship Id="rId132" Type="http://schemas.openxmlformats.org/officeDocument/2006/relationships/image" Target="../media/image75.png"/><Relationship Id="rId174" Type="http://schemas.openxmlformats.org/officeDocument/2006/relationships/image" Target="../media/image96.png"/><Relationship Id="rId381" Type="http://schemas.openxmlformats.org/officeDocument/2006/relationships/customXml" Target="../ink/ink196.xml"/><Relationship Id="rId241" Type="http://schemas.openxmlformats.org/officeDocument/2006/relationships/customXml" Target="../ink/ink126.xml"/><Relationship Id="rId36" Type="http://schemas.openxmlformats.org/officeDocument/2006/relationships/image" Target="../media/image27.png"/><Relationship Id="rId283" Type="http://schemas.openxmlformats.org/officeDocument/2006/relationships/customXml" Target="../ink/ink147.xml"/><Relationship Id="rId339" Type="http://schemas.openxmlformats.org/officeDocument/2006/relationships/customXml" Target="../ink/ink175.xml"/><Relationship Id="rId78" Type="http://schemas.openxmlformats.org/officeDocument/2006/relationships/image" Target="../media/image48.png"/><Relationship Id="rId101" Type="http://schemas.openxmlformats.org/officeDocument/2006/relationships/customXml" Target="../ink/ink56.xml"/><Relationship Id="rId143" Type="http://schemas.openxmlformats.org/officeDocument/2006/relationships/customXml" Target="../ink/ink77.xml"/><Relationship Id="rId185" Type="http://schemas.openxmlformats.org/officeDocument/2006/relationships/customXml" Target="../ink/ink98.xml"/><Relationship Id="rId350" Type="http://schemas.openxmlformats.org/officeDocument/2006/relationships/image" Target="../media/image184.png"/><Relationship Id="rId9" Type="http://schemas.openxmlformats.org/officeDocument/2006/relationships/customXml" Target="../ink/ink10.xml"/><Relationship Id="rId210" Type="http://schemas.openxmlformats.org/officeDocument/2006/relationships/image" Target="../media/image114.png"/><Relationship Id="rId392" Type="http://schemas.openxmlformats.org/officeDocument/2006/relationships/image" Target="../media/image205.png"/><Relationship Id="rId252" Type="http://schemas.openxmlformats.org/officeDocument/2006/relationships/image" Target="../media/image135.png"/><Relationship Id="rId294" Type="http://schemas.openxmlformats.org/officeDocument/2006/relationships/image" Target="../media/image156.png"/><Relationship Id="rId308" Type="http://schemas.openxmlformats.org/officeDocument/2006/relationships/image" Target="../media/image163.png"/><Relationship Id="rId47" Type="http://schemas.openxmlformats.org/officeDocument/2006/relationships/customXml" Target="../ink/ink29.xml"/><Relationship Id="rId89" Type="http://schemas.openxmlformats.org/officeDocument/2006/relationships/customXml" Target="../ink/ink50.xml"/><Relationship Id="rId112" Type="http://schemas.openxmlformats.org/officeDocument/2006/relationships/image" Target="../media/image65.png"/><Relationship Id="rId154" Type="http://schemas.openxmlformats.org/officeDocument/2006/relationships/image" Target="../media/image86.png"/><Relationship Id="rId361" Type="http://schemas.openxmlformats.org/officeDocument/2006/relationships/customXml" Target="../ink/ink186.xml"/><Relationship Id="rId196" Type="http://schemas.openxmlformats.org/officeDocument/2006/relationships/image" Target="../media/image107.png"/><Relationship Id="rId16" Type="http://schemas.openxmlformats.org/officeDocument/2006/relationships/image" Target="../media/image17.png"/><Relationship Id="rId221" Type="http://schemas.openxmlformats.org/officeDocument/2006/relationships/customXml" Target="../ink/ink116.xml"/><Relationship Id="rId263" Type="http://schemas.openxmlformats.org/officeDocument/2006/relationships/customXml" Target="../ink/ink137.xml"/><Relationship Id="rId319" Type="http://schemas.openxmlformats.org/officeDocument/2006/relationships/customXml" Target="../ink/ink165.xml"/><Relationship Id="rId58" Type="http://schemas.openxmlformats.org/officeDocument/2006/relationships/image" Target="../media/image38.png"/><Relationship Id="rId123" Type="http://schemas.openxmlformats.org/officeDocument/2006/relationships/customXml" Target="../ink/ink67.xml"/><Relationship Id="rId330" Type="http://schemas.openxmlformats.org/officeDocument/2006/relationships/image" Target="../media/image174.png"/><Relationship Id="rId90" Type="http://schemas.openxmlformats.org/officeDocument/2006/relationships/image" Target="../media/image54.png"/><Relationship Id="rId165" Type="http://schemas.openxmlformats.org/officeDocument/2006/relationships/customXml" Target="../ink/ink88.xml"/><Relationship Id="rId186" Type="http://schemas.openxmlformats.org/officeDocument/2006/relationships/image" Target="../media/image102.png"/><Relationship Id="rId351" Type="http://schemas.openxmlformats.org/officeDocument/2006/relationships/customXml" Target="../ink/ink181.xml"/><Relationship Id="rId372" Type="http://schemas.openxmlformats.org/officeDocument/2006/relationships/image" Target="../media/image195.png"/><Relationship Id="rId393" Type="http://schemas.openxmlformats.org/officeDocument/2006/relationships/customXml" Target="../ink/ink202.xml"/><Relationship Id="rId211" Type="http://schemas.openxmlformats.org/officeDocument/2006/relationships/customXml" Target="../ink/ink111.xml"/><Relationship Id="rId232" Type="http://schemas.openxmlformats.org/officeDocument/2006/relationships/image" Target="../media/image125.png"/><Relationship Id="rId253" Type="http://schemas.openxmlformats.org/officeDocument/2006/relationships/customXml" Target="../ink/ink132.xml"/><Relationship Id="rId274" Type="http://schemas.openxmlformats.org/officeDocument/2006/relationships/image" Target="../media/image146.png"/><Relationship Id="rId295" Type="http://schemas.openxmlformats.org/officeDocument/2006/relationships/customXml" Target="../ink/ink153.xml"/><Relationship Id="rId309" Type="http://schemas.openxmlformats.org/officeDocument/2006/relationships/customXml" Target="../ink/ink160.xml"/><Relationship Id="rId27" Type="http://schemas.openxmlformats.org/officeDocument/2006/relationships/customXml" Target="../ink/ink19.xml"/><Relationship Id="rId48" Type="http://schemas.openxmlformats.org/officeDocument/2006/relationships/image" Target="../media/image33.png"/><Relationship Id="rId69" Type="http://schemas.openxmlformats.org/officeDocument/2006/relationships/customXml" Target="../ink/ink40.xml"/><Relationship Id="rId113" Type="http://schemas.openxmlformats.org/officeDocument/2006/relationships/customXml" Target="../ink/ink62.xml"/><Relationship Id="rId134" Type="http://schemas.openxmlformats.org/officeDocument/2006/relationships/image" Target="../media/image76.png"/><Relationship Id="rId320" Type="http://schemas.openxmlformats.org/officeDocument/2006/relationships/image" Target="../media/image169.png"/><Relationship Id="rId80" Type="http://schemas.openxmlformats.org/officeDocument/2006/relationships/image" Target="../media/image49.png"/><Relationship Id="rId155" Type="http://schemas.openxmlformats.org/officeDocument/2006/relationships/customXml" Target="../ink/ink83.xml"/><Relationship Id="rId176" Type="http://schemas.openxmlformats.org/officeDocument/2006/relationships/image" Target="../media/image97.png"/><Relationship Id="rId197" Type="http://schemas.openxmlformats.org/officeDocument/2006/relationships/customXml" Target="../ink/ink104.xml"/><Relationship Id="rId341" Type="http://schemas.openxmlformats.org/officeDocument/2006/relationships/customXml" Target="../ink/ink176.xml"/><Relationship Id="rId362" Type="http://schemas.openxmlformats.org/officeDocument/2006/relationships/image" Target="../media/image190.png"/><Relationship Id="rId383" Type="http://schemas.openxmlformats.org/officeDocument/2006/relationships/customXml" Target="../ink/ink197.xml"/><Relationship Id="rId201" Type="http://schemas.openxmlformats.org/officeDocument/2006/relationships/customXml" Target="../ink/ink106.xml"/><Relationship Id="rId222" Type="http://schemas.openxmlformats.org/officeDocument/2006/relationships/image" Target="../media/image120.png"/><Relationship Id="rId243" Type="http://schemas.openxmlformats.org/officeDocument/2006/relationships/customXml" Target="../ink/ink127.xml"/><Relationship Id="rId264" Type="http://schemas.openxmlformats.org/officeDocument/2006/relationships/image" Target="../media/image141.png"/><Relationship Id="rId285" Type="http://schemas.openxmlformats.org/officeDocument/2006/relationships/customXml" Target="../ink/ink148.xml"/><Relationship Id="rId17" Type="http://schemas.openxmlformats.org/officeDocument/2006/relationships/customXml" Target="../ink/ink14.xml"/><Relationship Id="rId38" Type="http://schemas.openxmlformats.org/officeDocument/2006/relationships/image" Target="../media/image28.png"/><Relationship Id="rId59" Type="http://schemas.openxmlformats.org/officeDocument/2006/relationships/customXml" Target="../ink/ink35.xml"/><Relationship Id="rId103" Type="http://schemas.openxmlformats.org/officeDocument/2006/relationships/customXml" Target="../ink/ink57.xml"/><Relationship Id="rId124" Type="http://schemas.openxmlformats.org/officeDocument/2006/relationships/image" Target="../media/image71.png"/><Relationship Id="rId310" Type="http://schemas.openxmlformats.org/officeDocument/2006/relationships/image" Target="../media/image164.png"/><Relationship Id="rId70" Type="http://schemas.openxmlformats.org/officeDocument/2006/relationships/image" Target="../media/image44.png"/><Relationship Id="rId91" Type="http://schemas.openxmlformats.org/officeDocument/2006/relationships/customXml" Target="../ink/ink51.xml"/><Relationship Id="rId145" Type="http://schemas.openxmlformats.org/officeDocument/2006/relationships/customXml" Target="../ink/ink78.xml"/><Relationship Id="rId166" Type="http://schemas.openxmlformats.org/officeDocument/2006/relationships/image" Target="../media/image92.png"/><Relationship Id="rId187" Type="http://schemas.openxmlformats.org/officeDocument/2006/relationships/customXml" Target="../ink/ink99.xml"/><Relationship Id="rId331" Type="http://schemas.openxmlformats.org/officeDocument/2006/relationships/customXml" Target="../ink/ink171.xml"/><Relationship Id="rId352" Type="http://schemas.openxmlformats.org/officeDocument/2006/relationships/image" Target="../media/image185.png"/><Relationship Id="rId373" Type="http://schemas.openxmlformats.org/officeDocument/2006/relationships/customXml" Target="../ink/ink192.xml"/><Relationship Id="rId394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5.png"/><Relationship Id="rId233" Type="http://schemas.openxmlformats.org/officeDocument/2006/relationships/customXml" Target="../ink/ink122.xml"/><Relationship Id="rId254" Type="http://schemas.openxmlformats.org/officeDocument/2006/relationships/image" Target="../media/image136.png"/><Relationship Id="rId28" Type="http://schemas.openxmlformats.org/officeDocument/2006/relationships/image" Target="../media/image23.png"/><Relationship Id="rId49" Type="http://schemas.openxmlformats.org/officeDocument/2006/relationships/customXml" Target="../ink/ink30.xml"/><Relationship Id="rId114" Type="http://schemas.openxmlformats.org/officeDocument/2006/relationships/image" Target="../media/image66.png"/><Relationship Id="rId275" Type="http://schemas.openxmlformats.org/officeDocument/2006/relationships/customXml" Target="../ink/ink143.xml"/><Relationship Id="rId296" Type="http://schemas.openxmlformats.org/officeDocument/2006/relationships/image" Target="../media/image157.png"/><Relationship Id="rId300" Type="http://schemas.openxmlformats.org/officeDocument/2006/relationships/image" Target="../media/image159.png"/><Relationship Id="rId60" Type="http://schemas.openxmlformats.org/officeDocument/2006/relationships/image" Target="../media/image39.png"/><Relationship Id="rId81" Type="http://schemas.openxmlformats.org/officeDocument/2006/relationships/customXml" Target="../ink/ink46.xml"/><Relationship Id="rId135" Type="http://schemas.openxmlformats.org/officeDocument/2006/relationships/customXml" Target="../ink/ink73.xml"/><Relationship Id="rId156" Type="http://schemas.openxmlformats.org/officeDocument/2006/relationships/image" Target="../media/image87.png"/><Relationship Id="rId177" Type="http://schemas.openxmlformats.org/officeDocument/2006/relationships/customXml" Target="../ink/ink94.xml"/><Relationship Id="rId198" Type="http://schemas.openxmlformats.org/officeDocument/2006/relationships/image" Target="../media/image108.png"/><Relationship Id="rId321" Type="http://schemas.openxmlformats.org/officeDocument/2006/relationships/customXml" Target="../ink/ink166.xml"/><Relationship Id="rId342" Type="http://schemas.openxmlformats.org/officeDocument/2006/relationships/image" Target="../media/image180.png"/><Relationship Id="rId363" Type="http://schemas.openxmlformats.org/officeDocument/2006/relationships/customXml" Target="../ink/ink187.xml"/><Relationship Id="rId384" Type="http://schemas.openxmlformats.org/officeDocument/2006/relationships/image" Target="../media/image201.png"/><Relationship Id="rId202" Type="http://schemas.openxmlformats.org/officeDocument/2006/relationships/image" Target="../media/image110.png"/><Relationship Id="rId223" Type="http://schemas.openxmlformats.org/officeDocument/2006/relationships/customXml" Target="../ink/ink117.xml"/><Relationship Id="rId244" Type="http://schemas.openxmlformats.org/officeDocument/2006/relationships/image" Target="../media/image131.png"/><Relationship Id="rId18" Type="http://schemas.openxmlformats.org/officeDocument/2006/relationships/image" Target="../media/image18.png"/><Relationship Id="rId39" Type="http://schemas.openxmlformats.org/officeDocument/2006/relationships/customXml" Target="../ink/ink25.xml"/><Relationship Id="rId265" Type="http://schemas.openxmlformats.org/officeDocument/2006/relationships/customXml" Target="../ink/ink138.xml"/><Relationship Id="rId286" Type="http://schemas.openxmlformats.org/officeDocument/2006/relationships/image" Target="../media/image152.png"/><Relationship Id="rId50" Type="http://schemas.openxmlformats.org/officeDocument/2006/relationships/image" Target="../media/image34.png"/><Relationship Id="rId104" Type="http://schemas.openxmlformats.org/officeDocument/2006/relationships/image" Target="../media/image61.png"/><Relationship Id="rId125" Type="http://schemas.openxmlformats.org/officeDocument/2006/relationships/customXml" Target="../ink/ink68.xml"/><Relationship Id="rId146" Type="http://schemas.openxmlformats.org/officeDocument/2006/relationships/image" Target="../media/image82.png"/><Relationship Id="rId167" Type="http://schemas.openxmlformats.org/officeDocument/2006/relationships/customXml" Target="../ink/ink89.xml"/><Relationship Id="rId188" Type="http://schemas.openxmlformats.org/officeDocument/2006/relationships/image" Target="../media/image103.png"/><Relationship Id="rId311" Type="http://schemas.openxmlformats.org/officeDocument/2006/relationships/customXml" Target="../ink/ink161.xml"/><Relationship Id="rId332" Type="http://schemas.openxmlformats.org/officeDocument/2006/relationships/image" Target="../media/image175.png"/><Relationship Id="rId353" Type="http://schemas.openxmlformats.org/officeDocument/2006/relationships/customXml" Target="../ink/ink182.xml"/><Relationship Id="rId374" Type="http://schemas.openxmlformats.org/officeDocument/2006/relationships/image" Target="../media/image196.png"/><Relationship Id="rId395" Type="http://schemas.openxmlformats.org/officeDocument/2006/relationships/customXml" Target="../ink/ink203.xml"/><Relationship Id="rId71" Type="http://schemas.openxmlformats.org/officeDocument/2006/relationships/customXml" Target="../ink/ink41.xml"/><Relationship Id="rId92" Type="http://schemas.openxmlformats.org/officeDocument/2006/relationships/image" Target="../media/image55.png"/><Relationship Id="rId213" Type="http://schemas.openxmlformats.org/officeDocument/2006/relationships/customXml" Target="../ink/ink112.xml"/><Relationship Id="rId234" Type="http://schemas.openxmlformats.org/officeDocument/2006/relationships/image" Target="../media/image126.png"/><Relationship Id="rId2" Type="http://schemas.openxmlformats.org/officeDocument/2006/relationships/image" Target="../media/image10.png"/><Relationship Id="rId29" Type="http://schemas.openxmlformats.org/officeDocument/2006/relationships/customXml" Target="../ink/ink20.xml"/><Relationship Id="rId255" Type="http://schemas.openxmlformats.org/officeDocument/2006/relationships/customXml" Target="../ink/ink133.xml"/><Relationship Id="rId276" Type="http://schemas.openxmlformats.org/officeDocument/2006/relationships/image" Target="../media/image147.png"/><Relationship Id="rId297" Type="http://schemas.openxmlformats.org/officeDocument/2006/relationships/customXml" Target="../ink/ink154.xml"/><Relationship Id="rId40" Type="http://schemas.openxmlformats.org/officeDocument/2006/relationships/image" Target="../media/image29.png"/><Relationship Id="rId115" Type="http://schemas.openxmlformats.org/officeDocument/2006/relationships/customXml" Target="../ink/ink63.xml"/><Relationship Id="rId136" Type="http://schemas.openxmlformats.org/officeDocument/2006/relationships/image" Target="../media/image77.png"/><Relationship Id="rId157" Type="http://schemas.openxmlformats.org/officeDocument/2006/relationships/customXml" Target="../ink/ink84.xml"/><Relationship Id="rId178" Type="http://schemas.openxmlformats.org/officeDocument/2006/relationships/image" Target="../media/image98.png"/><Relationship Id="rId301" Type="http://schemas.openxmlformats.org/officeDocument/2006/relationships/customXml" Target="../ink/ink156.xml"/><Relationship Id="rId322" Type="http://schemas.openxmlformats.org/officeDocument/2006/relationships/image" Target="../media/image170.png"/><Relationship Id="rId343" Type="http://schemas.openxmlformats.org/officeDocument/2006/relationships/customXml" Target="../ink/ink177.xml"/><Relationship Id="rId364" Type="http://schemas.openxmlformats.org/officeDocument/2006/relationships/image" Target="../media/image191.png"/><Relationship Id="rId61" Type="http://schemas.openxmlformats.org/officeDocument/2006/relationships/customXml" Target="../ink/ink36.xml"/><Relationship Id="rId82" Type="http://schemas.openxmlformats.org/officeDocument/2006/relationships/image" Target="../media/image50.png"/><Relationship Id="rId199" Type="http://schemas.openxmlformats.org/officeDocument/2006/relationships/customXml" Target="../ink/ink105.xml"/><Relationship Id="rId203" Type="http://schemas.openxmlformats.org/officeDocument/2006/relationships/customXml" Target="../ink/ink107.xml"/><Relationship Id="rId385" Type="http://schemas.openxmlformats.org/officeDocument/2006/relationships/customXml" Target="../ink/ink198.xml"/><Relationship Id="rId19" Type="http://schemas.openxmlformats.org/officeDocument/2006/relationships/customXml" Target="../ink/ink15.xml"/><Relationship Id="rId224" Type="http://schemas.openxmlformats.org/officeDocument/2006/relationships/image" Target="../media/image121.png"/><Relationship Id="rId245" Type="http://schemas.openxmlformats.org/officeDocument/2006/relationships/customXml" Target="../ink/ink128.xml"/><Relationship Id="rId266" Type="http://schemas.openxmlformats.org/officeDocument/2006/relationships/image" Target="../media/image142.png"/><Relationship Id="rId287" Type="http://schemas.openxmlformats.org/officeDocument/2006/relationships/customXml" Target="../ink/ink149.xml"/><Relationship Id="rId30" Type="http://schemas.openxmlformats.org/officeDocument/2006/relationships/image" Target="../media/image24.png"/><Relationship Id="rId105" Type="http://schemas.openxmlformats.org/officeDocument/2006/relationships/customXml" Target="../ink/ink58.xml"/><Relationship Id="rId126" Type="http://schemas.openxmlformats.org/officeDocument/2006/relationships/image" Target="../media/image72.png"/><Relationship Id="rId147" Type="http://schemas.openxmlformats.org/officeDocument/2006/relationships/customXml" Target="../ink/ink79.xml"/><Relationship Id="rId168" Type="http://schemas.openxmlformats.org/officeDocument/2006/relationships/image" Target="../media/image93.png"/><Relationship Id="rId312" Type="http://schemas.openxmlformats.org/officeDocument/2006/relationships/image" Target="../media/image165.png"/><Relationship Id="rId333" Type="http://schemas.openxmlformats.org/officeDocument/2006/relationships/customXml" Target="../ink/ink172.xml"/><Relationship Id="rId354" Type="http://schemas.openxmlformats.org/officeDocument/2006/relationships/image" Target="../media/image186.png"/><Relationship Id="rId51" Type="http://schemas.openxmlformats.org/officeDocument/2006/relationships/customXml" Target="../ink/ink31.xml"/><Relationship Id="rId72" Type="http://schemas.openxmlformats.org/officeDocument/2006/relationships/image" Target="../media/image45.png"/><Relationship Id="rId93" Type="http://schemas.openxmlformats.org/officeDocument/2006/relationships/customXml" Target="../ink/ink52.xml"/><Relationship Id="rId189" Type="http://schemas.openxmlformats.org/officeDocument/2006/relationships/customXml" Target="../ink/ink100.xml"/><Relationship Id="rId375" Type="http://schemas.openxmlformats.org/officeDocument/2006/relationships/customXml" Target="../ink/ink193.xml"/><Relationship Id="rId396" Type="http://schemas.openxmlformats.org/officeDocument/2006/relationships/image" Target="../media/image207.png"/><Relationship Id="rId3" Type="http://schemas.openxmlformats.org/officeDocument/2006/relationships/customXml" Target="../ink/ink7.xml"/><Relationship Id="rId214" Type="http://schemas.openxmlformats.org/officeDocument/2006/relationships/image" Target="../media/image116.png"/><Relationship Id="rId235" Type="http://schemas.openxmlformats.org/officeDocument/2006/relationships/customXml" Target="../ink/ink123.xml"/><Relationship Id="rId256" Type="http://schemas.openxmlformats.org/officeDocument/2006/relationships/image" Target="../media/image137.png"/><Relationship Id="rId277" Type="http://schemas.openxmlformats.org/officeDocument/2006/relationships/customXml" Target="../ink/ink144.xml"/><Relationship Id="rId298" Type="http://schemas.openxmlformats.org/officeDocument/2006/relationships/image" Target="../media/image158.png"/><Relationship Id="rId400" Type="http://schemas.openxmlformats.org/officeDocument/2006/relationships/image" Target="../media/image209.png"/><Relationship Id="rId116" Type="http://schemas.openxmlformats.org/officeDocument/2006/relationships/image" Target="../media/image67.png"/><Relationship Id="rId137" Type="http://schemas.openxmlformats.org/officeDocument/2006/relationships/customXml" Target="../ink/ink74.xml"/><Relationship Id="rId158" Type="http://schemas.openxmlformats.org/officeDocument/2006/relationships/image" Target="../media/image88.png"/><Relationship Id="rId302" Type="http://schemas.openxmlformats.org/officeDocument/2006/relationships/image" Target="../media/image160.png"/><Relationship Id="rId323" Type="http://schemas.openxmlformats.org/officeDocument/2006/relationships/customXml" Target="../ink/ink167.xml"/><Relationship Id="rId344" Type="http://schemas.openxmlformats.org/officeDocument/2006/relationships/image" Target="../media/image181.png"/><Relationship Id="rId20" Type="http://schemas.openxmlformats.org/officeDocument/2006/relationships/image" Target="../media/image19.png"/><Relationship Id="rId41" Type="http://schemas.openxmlformats.org/officeDocument/2006/relationships/customXml" Target="../ink/ink26.xml"/><Relationship Id="rId62" Type="http://schemas.openxmlformats.org/officeDocument/2006/relationships/image" Target="../media/image40.png"/><Relationship Id="rId83" Type="http://schemas.openxmlformats.org/officeDocument/2006/relationships/customXml" Target="../ink/ink47.xml"/><Relationship Id="rId179" Type="http://schemas.openxmlformats.org/officeDocument/2006/relationships/customXml" Target="../ink/ink95.xml"/><Relationship Id="rId365" Type="http://schemas.openxmlformats.org/officeDocument/2006/relationships/customXml" Target="../ink/ink188.xml"/><Relationship Id="rId386" Type="http://schemas.openxmlformats.org/officeDocument/2006/relationships/image" Target="../media/image202.png"/><Relationship Id="rId190" Type="http://schemas.openxmlformats.org/officeDocument/2006/relationships/image" Target="../media/image104.png"/><Relationship Id="rId204" Type="http://schemas.openxmlformats.org/officeDocument/2006/relationships/image" Target="../media/image111.png"/><Relationship Id="rId225" Type="http://schemas.openxmlformats.org/officeDocument/2006/relationships/customXml" Target="../ink/ink118.xml"/><Relationship Id="rId246" Type="http://schemas.openxmlformats.org/officeDocument/2006/relationships/image" Target="../media/image132.png"/><Relationship Id="rId267" Type="http://schemas.openxmlformats.org/officeDocument/2006/relationships/customXml" Target="../ink/ink139.xml"/><Relationship Id="rId288" Type="http://schemas.openxmlformats.org/officeDocument/2006/relationships/image" Target="../media/image153.png"/><Relationship Id="rId106" Type="http://schemas.openxmlformats.org/officeDocument/2006/relationships/image" Target="../media/image62.png"/><Relationship Id="rId127" Type="http://schemas.openxmlformats.org/officeDocument/2006/relationships/customXml" Target="../ink/ink69.xml"/><Relationship Id="rId313" Type="http://schemas.openxmlformats.org/officeDocument/2006/relationships/customXml" Target="../ink/ink162.xml"/><Relationship Id="rId10" Type="http://schemas.openxmlformats.org/officeDocument/2006/relationships/image" Target="../media/image14.png"/><Relationship Id="rId31" Type="http://schemas.openxmlformats.org/officeDocument/2006/relationships/customXml" Target="../ink/ink21.xml"/><Relationship Id="rId52" Type="http://schemas.openxmlformats.org/officeDocument/2006/relationships/image" Target="../media/image35.png"/><Relationship Id="rId73" Type="http://schemas.openxmlformats.org/officeDocument/2006/relationships/customXml" Target="../ink/ink42.xml"/><Relationship Id="rId94" Type="http://schemas.openxmlformats.org/officeDocument/2006/relationships/image" Target="../media/image56.png"/><Relationship Id="rId148" Type="http://schemas.openxmlformats.org/officeDocument/2006/relationships/image" Target="../media/image83.png"/><Relationship Id="rId169" Type="http://schemas.openxmlformats.org/officeDocument/2006/relationships/customXml" Target="../ink/ink90.xml"/><Relationship Id="rId334" Type="http://schemas.openxmlformats.org/officeDocument/2006/relationships/image" Target="../media/image176.png"/><Relationship Id="rId355" Type="http://schemas.openxmlformats.org/officeDocument/2006/relationships/customXml" Target="../ink/ink183.xml"/><Relationship Id="rId376" Type="http://schemas.openxmlformats.org/officeDocument/2006/relationships/image" Target="../media/image197.png"/><Relationship Id="rId397" Type="http://schemas.openxmlformats.org/officeDocument/2006/relationships/customXml" Target="../ink/ink204.xml"/><Relationship Id="rId4" Type="http://schemas.openxmlformats.org/officeDocument/2006/relationships/image" Target="../media/image11.png"/><Relationship Id="rId180" Type="http://schemas.openxmlformats.org/officeDocument/2006/relationships/image" Target="../media/image99.png"/><Relationship Id="rId215" Type="http://schemas.openxmlformats.org/officeDocument/2006/relationships/customXml" Target="../ink/ink113.xml"/><Relationship Id="rId236" Type="http://schemas.openxmlformats.org/officeDocument/2006/relationships/image" Target="../media/image127.png"/><Relationship Id="rId257" Type="http://schemas.openxmlformats.org/officeDocument/2006/relationships/customXml" Target="../ink/ink134.xml"/><Relationship Id="rId278" Type="http://schemas.openxmlformats.org/officeDocument/2006/relationships/image" Target="../media/image148.png"/><Relationship Id="rId401" Type="http://schemas.openxmlformats.org/officeDocument/2006/relationships/customXml" Target="../ink/ink206.xml"/><Relationship Id="rId303" Type="http://schemas.openxmlformats.org/officeDocument/2006/relationships/customXml" Target="../ink/ink157.xml"/><Relationship Id="rId42" Type="http://schemas.openxmlformats.org/officeDocument/2006/relationships/image" Target="../media/image30.png"/><Relationship Id="rId84" Type="http://schemas.openxmlformats.org/officeDocument/2006/relationships/image" Target="../media/image51.png"/><Relationship Id="rId138" Type="http://schemas.openxmlformats.org/officeDocument/2006/relationships/image" Target="../media/image78.png"/><Relationship Id="rId345" Type="http://schemas.openxmlformats.org/officeDocument/2006/relationships/customXml" Target="../ink/ink178.xml"/><Relationship Id="rId387" Type="http://schemas.openxmlformats.org/officeDocument/2006/relationships/customXml" Target="../ink/ink199.xml"/><Relationship Id="rId191" Type="http://schemas.openxmlformats.org/officeDocument/2006/relationships/customXml" Target="../ink/ink101.xml"/><Relationship Id="rId205" Type="http://schemas.openxmlformats.org/officeDocument/2006/relationships/customXml" Target="../ink/ink108.xml"/><Relationship Id="rId247" Type="http://schemas.openxmlformats.org/officeDocument/2006/relationships/customXml" Target="../ink/ink129.xml"/><Relationship Id="rId107" Type="http://schemas.openxmlformats.org/officeDocument/2006/relationships/customXml" Target="../ink/ink59.xml"/><Relationship Id="rId289" Type="http://schemas.openxmlformats.org/officeDocument/2006/relationships/customXml" Target="../ink/ink150.xml"/><Relationship Id="rId11" Type="http://schemas.openxmlformats.org/officeDocument/2006/relationships/customXml" Target="../ink/ink11.xml"/><Relationship Id="rId53" Type="http://schemas.openxmlformats.org/officeDocument/2006/relationships/customXml" Target="../ink/ink32.xml"/><Relationship Id="rId149" Type="http://schemas.openxmlformats.org/officeDocument/2006/relationships/customXml" Target="../ink/ink80.xml"/><Relationship Id="rId314" Type="http://schemas.openxmlformats.org/officeDocument/2006/relationships/image" Target="../media/image166.png"/><Relationship Id="rId356" Type="http://schemas.openxmlformats.org/officeDocument/2006/relationships/image" Target="../media/image187.png"/><Relationship Id="rId398" Type="http://schemas.openxmlformats.org/officeDocument/2006/relationships/image" Target="../media/image208.png"/><Relationship Id="rId95" Type="http://schemas.openxmlformats.org/officeDocument/2006/relationships/customXml" Target="../ink/ink53.xml"/><Relationship Id="rId160" Type="http://schemas.openxmlformats.org/officeDocument/2006/relationships/image" Target="../media/image89.png"/><Relationship Id="rId216" Type="http://schemas.openxmlformats.org/officeDocument/2006/relationships/image" Target="../media/image117.png"/><Relationship Id="rId258" Type="http://schemas.openxmlformats.org/officeDocument/2006/relationships/image" Target="../media/image138.png"/><Relationship Id="rId22" Type="http://schemas.openxmlformats.org/officeDocument/2006/relationships/image" Target="../media/image20.png"/><Relationship Id="rId64" Type="http://schemas.openxmlformats.org/officeDocument/2006/relationships/image" Target="../media/image41.png"/><Relationship Id="rId118" Type="http://schemas.openxmlformats.org/officeDocument/2006/relationships/image" Target="../media/image68.png"/><Relationship Id="rId325" Type="http://schemas.openxmlformats.org/officeDocument/2006/relationships/customXml" Target="../ink/ink168.xml"/><Relationship Id="rId367" Type="http://schemas.openxmlformats.org/officeDocument/2006/relationships/customXml" Target="../ink/ink189.xml"/><Relationship Id="rId171" Type="http://schemas.openxmlformats.org/officeDocument/2006/relationships/customXml" Target="../ink/ink91.xml"/><Relationship Id="rId227" Type="http://schemas.openxmlformats.org/officeDocument/2006/relationships/customXml" Target="../ink/ink119.xml"/><Relationship Id="rId269" Type="http://schemas.openxmlformats.org/officeDocument/2006/relationships/customXml" Target="../ink/ink140.xml"/><Relationship Id="rId33" Type="http://schemas.openxmlformats.org/officeDocument/2006/relationships/customXml" Target="../ink/ink22.xml"/><Relationship Id="rId129" Type="http://schemas.openxmlformats.org/officeDocument/2006/relationships/customXml" Target="../ink/ink70.xml"/><Relationship Id="rId280" Type="http://schemas.openxmlformats.org/officeDocument/2006/relationships/image" Target="../media/image149.png"/><Relationship Id="rId336" Type="http://schemas.openxmlformats.org/officeDocument/2006/relationships/image" Target="../media/image177.png"/><Relationship Id="rId75" Type="http://schemas.openxmlformats.org/officeDocument/2006/relationships/customXml" Target="../ink/ink43.xml"/><Relationship Id="rId140" Type="http://schemas.openxmlformats.org/officeDocument/2006/relationships/image" Target="../media/image79.png"/><Relationship Id="rId182" Type="http://schemas.openxmlformats.org/officeDocument/2006/relationships/image" Target="../media/image100.png"/><Relationship Id="rId378" Type="http://schemas.openxmlformats.org/officeDocument/2006/relationships/image" Target="../media/image198.png"/><Relationship Id="rId6" Type="http://schemas.openxmlformats.org/officeDocument/2006/relationships/image" Target="../media/image12.png"/><Relationship Id="rId238" Type="http://schemas.openxmlformats.org/officeDocument/2006/relationships/image" Target="../media/image128.png"/><Relationship Id="rId291" Type="http://schemas.openxmlformats.org/officeDocument/2006/relationships/customXml" Target="../ink/ink151.xml"/><Relationship Id="rId305" Type="http://schemas.openxmlformats.org/officeDocument/2006/relationships/customXml" Target="../ink/ink158.xml"/><Relationship Id="rId347" Type="http://schemas.openxmlformats.org/officeDocument/2006/relationships/customXml" Target="../ink/ink179.xml"/><Relationship Id="rId44" Type="http://schemas.openxmlformats.org/officeDocument/2006/relationships/image" Target="../media/image31.png"/><Relationship Id="rId86" Type="http://schemas.openxmlformats.org/officeDocument/2006/relationships/image" Target="../media/image52.png"/><Relationship Id="rId151" Type="http://schemas.openxmlformats.org/officeDocument/2006/relationships/customXml" Target="../ink/ink81.xml"/><Relationship Id="rId389" Type="http://schemas.openxmlformats.org/officeDocument/2006/relationships/customXml" Target="../ink/ink200.xml"/><Relationship Id="rId193" Type="http://schemas.openxmlformats.org/officeDocument/2006/relationships/customXml" Target="../ink/ink102.xml"/><Relationship Id="rId207" Type="http://schemas.openxmlformats.org/officeDocument/2006/relationships/customXml" Target="../ink/ink109.xml"/><Relationship Id="rId249" Type="http://schemas.openxmlformats.org/officeDocument/2006/relationships/customXml" Target="../ink/ink130.xml"/><Relationship Id="rId13" Type="http://schemas.openxmlformats.org/officeDocument/2006/relationships/customXml" Target="../ink/ink12.xml"/><Relationship Id="rId109" Type="http://schemas.openxmlformats.org/officeDocument/2006/relationships/customXml" Target="../ink/ink60.xml"/><Relationship Id="rId260" Type="http://schemas.openxmlformats.org/officeDocument/2006/relationships/image" Target="../media/image139.png"/><Relationship Id="rId316" Type="http://schemas.openxmlformats.org/officeDocument/2006/relationships/image" Target="../media/image167.png"/><Relationship Id="rId55" Type="http://schemas.openxmlformats.org/officeDocument/2006/relationships/customXml" Target="../ink/ink33.xml"/><Relationship Id="rId97" Type="http://schemas.openxmlformats.org/officeDocument/2006/relationships/customXml" Target="../ink/ink54.xml"/><Relationship Id="rId120" Type="http://schemas.openxmlformats.org/officeDocument/2006/relationships/image" Target="../media/image69.png"/><Relationship Id="rId358" Type="http://schemas.openxmlformats.org/officeDocument/2006/relationships/image" Target="../media/image188.png"/><Relationship Id="rId162" Type="http://schemas.openxmlformats.org/officeDocument/2006/relationships/image" Target="../media/image90.png"/><Relationship Id="rId218" Type="http://schemas.openxmlformats.org/officeDocument/2006/relationships/image" Target="../media/image118.png"/><Relationship Id="rId271" Type="http://schemas.openxmlformats.org/officeDocument/2006/relationships/customXml" Target="../ink/ink141.xml"/><Relationship Id="rId24" Type="http://schemas.openxmlformats.org/officeDocument/2006/relationships/image" Target="../media/image21.png"/><Relationship Id="rId66" Type="http://schemas.openxmlformats.org/officeDocument/2006/relationships/image" Target="../media/image42.png"/><Relationship Id="rId131" Type="http://schemas.openxmlformats.org/officeDocument/2006/relationships/customXml" Target="../ink/ink71.xml"/><Relationship Id="rId327" Type="http://schemas.openxmlformats.org/officeDocument/2006/relationships/customXml" Target="../ink/ink169.xml"/><Relationship Id="rId369" Type="http://schemas.openxmlformats.org/officeDocument/2006/relationships/customXml" Target="../ink/ink190.xml"/><Relationship Id="rId173" Type="http://schemas.openxmlformats.org/officeDocument/2006/relationships/customXml" Target="../ink/ink92.xml"/><Relationship Id="rId229" Type="http://schemas.openxmlformats.org/officeDocument/2006/relationships/customXml" Target="../ink/ink120.xml"/><Relationship Id="rId380" Type="http://schemas.openxmlformats.org/officeDocument/2006/relationships/image" Target="../media/image199.png"/><Relationship Id="rId240" Type="http://schemas.openxmlformats.org/officeDocument/2006/relationships/image" Target="../media/image129.png"/><Relationship Id="rId35" Type="http://schemas.openxmlformats.org/officeDocument/2006/relationships/customXml" Target="../ink/ink23.xml"/><Relationship Id="rId77" Type="http://schemas.openxmlformats.org/officeDocument/2006/relationships/customXml" Target="../ink/ink44.xml"/><Relationship Id="rId100" Type="http://schemas.openxmlformats.org/officeDocument/2006/relationships/image" Target="../media/image59.png"/><Relationship Id="rId282" Type="http://schemas.openxmlformats.org/officeDocument/2006/relationships/image" Target="../media/image150.png"/><Relationship Id="rId338" Type="http://schemas.openxmlformats.org/officeDocument/2006/relationships/image" Target="../media/image178.png"/><Relationship Id="rId8" Type="http://schemas.openxmlformats.org/officeDocument/2006/relationships/image" Target="../media/image13.png"/><Relationship Id="rId142" Type="http://schemas.openxmlformats.org/officeDocument/2006/relationships/image" Target="../media/image80.png"/><Relationship Id="rId184" Type="http://schemas.openxmlformats.org/officeDocument/2006/relationships/image" Target="../media/image101.png"/><Relationship Id="rId391" Type="http://schemas.openxmlformats.org/officeDocument/2006/relationships/customXml" Target="../ink/ink201.xml"/><Relationship Id="rId251" Type="http://schemas.openxmlformats.org/officeDocument/2006/relationships/customXml" Target="../ink/ink131.xml"/><Relationship Id="rId46" Type="http://schemas.openxmlformats.org/officeDocument/2006/relationships/image" Target="../media/image32.png"/><Relationship Id="rId293" Type="http://schemas.openxmlformats.org/officeDocument/2006/relationships/customXml" Target="../ink/ink152.xml"/><Relationship Id="rId307" Type="http://schemas.openxmlformats.org/officeDocument/2006/relationships/customXml" Target="../ink/ink159.xml"/><Relationship Id="rId349" Type="http://schemas.openxmlformats.org/officeDocument/2006/relationships/customXml" Target="../ink/ink180.xml"/><Relationship Id="rId88" Type="http://schemas.openxmlformats.org/officeDocument/2006/relationships/image" Target="../media/image53.png"/><Relationship Id="rId111" Type="http://schemas.openxmlformats.org/officeDocument/2006/relationships/customXml" Target="../ink/ink61.xml"/><Relationship Id="rId153" Type="http://schemas.openxmlformats.org/officeDocument/2006/relationships/customXml" Target="../ink/ink82.xml"/><Relationship Id="rId195" Type="http://schemas.openxmlformats.org/officeDocument/2006/relationships/customXml" Target="../ink/ink103.xml"/><Relationship Id="rId209" Type="http://schemas.openxmlformats.org/officeDocument/2006/relationships/customXml" Target="../ink/ink110.xml"/><Relationship Id="rId360" Type="http://schemas.openxmlformats.org/officeDocument/2006/relationships/image" Target="../media/image189.png"/><Relationship Id="rId220" Type="http://schemas.openxmlformats.org/officeDocument/2006/relationships/image" Target="../media/image119.png"/><Relationship Id="rId15" Type="http://schemas.openxmlformats.org/officeDocument/2006/relationships/customXml" Target="../ink/ink13.xml"/><Relationship Id="rId57" Type="http://schemas.openxmlformats.org/officeDocument/2006/relationships/customXml" Target="../ink/ink34.xml"/><Relationship Id="rId262" Type="http://schemas.openxmlformats.org/officeDocument/2006/relationships/image" Target="../media/image140.png"/><Relationship Id="rId318" Type="http://schemas.openxmlformats.org/officeDocument/2006/relationships/image" Target="../media/image168.png"/><Relationship Id="rId99" Type="http://schemas.openxmlformats.org/officeDocument/2006/relationships/customXml" Target="../ink/ink55.xml"/><Relationship Id="rId122" Type="http://schemas.openxmlformats.org/officeDocument/2006/relationships/image" Target="../media/image70.png"/><Relationship Id="rId164" Type="http://schemas.openxmlformats.org/officeDocument/2006/relationships/image" Target="../media/image91.png"/><Relationship Id="rId371" Type="http://schemas.openxmlformats.org/officeDocument/2006/relationships/customXml" Target="../ink/ink191.xml"/><Relationship Id="rId26" Type="http://schemas.openxmlformats.org/officeDocument/2006/relationships/image" Target="../media/image22.png"/><Relationship Id="rId231" Type="http://schemas.openxmlformats.org/officeDocument/2006/relationships/customXml" Target="../ink/ink121.xml"/><Relationship Id="rId273" Type="http://schemas.openxmlformats.org/officeDocument/2006/relationships/customXml" Target="../ink/ink142.xml"/><Relationship Id="rId329" Type="http://schemas.openxmlformats.org/officeDocument/2006/relationships/customXml" Target="../ink/ink170.xml"/><Relationship Id="rId68" Type="http://schemas.openxmlformats.org/officeDocument/2006/relationships/image" Target="../media/image43.png"/><Relationship Id="rId133" Type="http://schemas.openxmlformats.org/officeDocument/2006/relationships/customXml" Target="../ink/ink72.xml"/><Relationship Id="rId175" Type="http://schemas.openxmlformats.org/officeDocument/2006/relationships/customXml" Target="../ink/ink93.xml"/><Relationship Id="rId340" Type="http://schemas.openxmlformats.org/officeDocument/2006/relationships/image" Target="../media/image179.png"/><Relationship Id="rId200" Type="http://schemas.openxmlformats.org/officeDocument/2006/relationships/image" Target="../media/image109.png"/><Relationship Id="rId382" Type="http://schemas.openxmlformats.org/officeDocument/2006/relationships/image" Target="../media/image200.png"/><Relationship Id="rId242" Type="http://schemas.openxmlformats.org/officeDocument/2006/relationships/image" Target="../media/image130.png"/><Relationship Id="rId284" Type="http://schemas.openxmlformats.org/officeDocument/2006/relationships/image" Target="../media/image151.png"/><Relationship Id="rId37" Type="http://schemas.openxmlformats.org/officeDocument/2006/relationships/customXml" Target="../ink/ink24.xml"/><Relationship Id="rId79" Type="http://schemas.openxmlformats.org/officeDocument/2006/relationships/customXml" Target="../ink/ink45.xml"/><Relationship Id="rId102" Type="http://schemas.openxmlformats.org/officeDocument/2006/relationships/image" Target="../media/image60.png"/><Relationship Id="rId144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4.xml"/><Relationship Id="rId299" Type="http://schemas.openxmlformats.org/officeDocument/2006/relationships/customXml" Target="../ink/ink356.xml"/><Relationship Id="rId21" Type="http://schemas.openxmlformats.org/officeDocument/2006/relationships/customXml" Target="../ink/ink216.xml"/><Relationship Id="rId63" Type="http://schemas.openxmlformats.org/officeDocument/2006/relationships/customXml" Target="../ink/ink237.xml"/><Relationship Id="rId159" Type="http://schemas.openxmlformats.org/officeDocument/2006/relationships/customXml" Target="../ink/ink285.xml"/><Relationship Id="rId324" Type="http://schemas.openxmlformats.org/officeDocument/2006/relationships/image" Target="../media/image371.png"/><Relationship Id="rId170" Type="http://schemas.openxmlformats.org/officeDocument/2006/relationships/image" Target="../media/image295.png"/><Relationship Id="rId226" Type="http://schemas.openxmlformats.org/officeDocument/2006/relationships/image" Target="../media/image323.png"/><Relationship Id="rId268" Type="http://schemas.openxmlformats.org/officeDocument/2006/relationships/image" Target="../media/image344.png"/><Relationship Id="rId32" Type="http://schemas.openxmlformats.org/officeDocument/2006/relationships/image" Target="../media/image226.png"/><Relationship Id="rId74" Type="http://schemas.openxmlformats.org/officeDocument/2006/relationships/image" Target="../media/image247.png"/><Relationship Id="rId128" Type="http://schemas.openxmlformats.org/officeDocument/2006/relationships/image" Target="../media/image274.png"/><Relationship Id="rId335" Type="http://schemas.openxmlformats.org/officeDocument/2006/relationships/customXml" Target="../ink/ink374.xml"/><Relationship Id="rId5" Type="http://schemas.openxmlformats.org/officeDocument/2006/relationships/customXml" Target="../ink/ink208.xml"/><Relationship Id="rId181" Type="http://schemas.openxmlformats.org/officeDocument/2006/relationships/customXml" Target="../ink/ink296.xml"/><Relationship Id="rId237" Type="http://schemas.openxmlformats.org/officeDocument/2006/relationships/customXml" Target="../ink/ink324.xml"/><Relationship Id="rId279" Type="http://schemas.openxmlformats.org/officeDocument/2006/relationships/image" Target="../media/image349.png"/><Relationship Id="rId43" Type="http://schemas.openxmlformats.org/officeDocument/2006/relationships/customXml" Target="../ink/ink227.xml"/><Relationship Id="rId139" Type="http://schemas.openxmlformats.org/officeDocument/2006/relationships/customXml" Target="../ink/ink275.xml"/><Relationship Id="rId290" Type="http://schemas.openxmlformats.org/officeDocument/2006/relationships/image" Target="../media/image354.png"/><Relationship Id="rId304" Type="http://schemas.openxmlformats.org/officeDocument/2006/relationships/image" Target="../media/image361.png"/><Relationship Id="rId346" Type="http://schemas.openxmlformats.org/officeDocument/2006/relationships/image" Target="../media/image382.png"/><Relationship Id="rId85" Type="http://schemas.openxmlformats.org/officeDocument/2006/relationships/customXml" Target="../ink/ink248.xml"/><Relationship Id="rId150" Type="http://schemas.openxmlformats.org/officeDocument/2006/relationships/image" Target="../media/image285.png"/><Relationship Id="rId192" Type="http://schemas.openxmlformats.org/officeDocument/2006/relationships/image" Target="../media/image306.png"/><Relationship Id="rId206" Type="http://schemas.openxmlformats.org/officeDocument/2006/relationships/image" Target="../media/image313.png"/><Relationship Id="rId248" Type="http://schemas.openxmlformats.org/officeDocument/2006/relationships/image" Target="../media/image334.png"/><Relationship Id="rId12" Type="http://schemas.openxmlformats.org/officeDocument/2006/relationships/image" Target="../media/image216.png"/><Relationship Id="rId108" Type="http://schemas.openxmlformats.org/officeDocument/2006/relationships/image" Target="../media/image264.png"/><Relationship Id="rId315" Type="http://schemas.openxmlformats.org/officeDocument/2006/relationships/customXml" Target="../ink/ink364.xml"/><Relationship Id="rId357" Type="http://schemas.openxmlformats.org/officeDocument/2006/relationships/customXml" Target="../ink/ink385.xml"/><Relationship Id="rId54" Type="http://schemas.openxmlformats.org/officeDocument/2006/relationships/image" Target="../media/image237.png"/><Relationship Id="rId96" Type="http://schemas.openxmlformats.org/officeDocument/2006/relationships/image" Target="../media/image258.png"/><Relationship Id="rId161" Type="http://schemas.openxmlformats.org/officeDocument/2006/relationships/customXml" Target="../ink/ink286.xml"/><Relationship Id="rId217" Type="http://schemas.openxmlformats.org/officeDocument/2006/relationships/customXml" Target="../ink/ink314.xml"/><Relationship Id="rId259" Type="http://schemas.openxmlformats.org/officeDocument/2006/relationships/customXml" Target="../ink/ink335.xml"/><Relationship Id="rId23" Type="http://schemas.openxmlformats.org/officeDocument/2006/relationships/customXml" Target="../ink/ink217.xml"/><Relationship Id="rId119" Type="http://schemas.openxmlformats.org/officeDocument/2006/relationships/customXml" Target="../ink/ink265.xml"/><Relationship Id="rId270" Type="http://schemas.openxmlformats.org/officeDocument/2006/relationships/customXml" Target="../ink/ink341.xml"/><Relationship Id="rId326" Type="http://schemas.openxmlformats.org/officeDocument/2006/relationships/image" Target="../media/image372.png"/><Relationship Id="rId65" Type="http://schemas.openxmlformats.org/officeDocument/2006/relationships/customXml" Target="../ink/ink238.xml"/><Relationship Id="rId130" Type="http://schemas.openxmlformats.org/officeDocument/2006/relationships/image" Target="../media/image275.png"/><Relationship Id="rId172" Type="http://schemas.openxmlformats.org/officeDocument/2006/relationships/image" Target="../media/image296.png"/><Relationship Id="rId228" Type="http://schemas.openxmlformats.org/officeDocument/2006/relationships/image" Target="../media/image324.png"/><Relationship Id="rId281" Type="http://schemas.openxmlformats.org/officeDocument/2006/relationships/image" Target="../media/image350.png"/><Relationship Id="rId337" Type="http://schemas.openxmlformats.org/officeDocument/2006/relationships/customXml" Target="../ink/ink375.xml"/><Relationship Id="rId34" Type="http://schemas.openxmlformats.org/officeDocument/2006/relationships/image" Target="../media/image227.png"/><Relationship Id="rId76" Type="http://schemas.openxmlformats.org/officeDocument/2006/relationships/image" Target="../media/image248.png"/><Relationship Id="rId141" Type="http://schemas.openxmlformats.org/officeDocument/2006/relationships/customXml" Target="../ink/ink276.xml"/><Relationship Id="rId7" Type="http://schemas.openxmlformats.org/officeDocument/2006/relationships/customXml" Target="../ink/ink209.xml"/><Relationship Id="rId183" Type="http://schemas.openxmlformats.org/officeDocument/2006/relationships/customXml" Target="../ink/ink297.xml"/><Relationship Id="rId239" Type="http://schemas.openxmlformats.org/officeDocument/2006/relationships/customXml" Target="../ink/ink325.xml"/><Relationship Id="rId250" Type="http://schemas.openxmlformats.org/officeDocument/2006/relationships/image" Target="../media/image335.png"/><Relationship Id="rId292" Type="http://schemas.openxmlformats.org/officeDocument/2006/relationships/image" Target="../media/image355.png"/><Relationship Id="rId306" Type="http://schemas.openxmlformats.org/officeDocument/2006/relationships/image" Target="../media/image362.png"/><Relationship Id="rId45" Type="http://schemas.openxmlformats.org/officeDocument/2006/relationships/customXml" Target="../ink/ink228.xml"/><Relationship Id="rId87" Type="http://schemas.openxmlformats.org/officeDocument/2006/relationships/customXml" Target="../ink/ink249.xml"/><Relationship Id="rId110" Type="http://schemas.openxmlformats.org/officeDocument/2006/relationships/image" Target="../media/image265.png"/><Relationship Id="rId348" Type="http://schemas.openxmlformats.org/officeDocument/2006/relationships/image" Target="../media/image383.png"/><Relationship Id="rId152" Type="http://schemas.openxmlformats.org/officeDocument/2006/relationships/image" Target="../media/image286.png"/><Relationship Id="rId194" Type="http://schemas.openxmlformats.org/officeDocument/2006/relationships/image" Target="../media/image307.png"/><Relationship Id="rId208" Type="http://schemas.openxmlformats.org/officeDocument/2006/relationships/image" Target="../media/image314.png"/><Relationship Id="rId261" Type="http://schemas.openxmlformats.org/officeDocument/2006/relationships/customXml" Target="../ink/ink336.xml"/><Relationship Id="rId14" Type="http://schemas.openxmlformats.org/officeDocument/2006/relationships/image" Target="../media/image217.png"/><Relationship Id="rId56" Type="http://schemas.openxmlformats.org/officeDocument/2006/relationships/image" Target="../media/image238.png"/><Relationship Id="rId317" Type="http://schemas.openxmlformats.org/officeDocument/2006/relationships/customXml" Target="../ink/ink365.xml"/><Relationship Id="rId98" Type="http://schemas.openxmlformats.org/officeDocument/2006/relationships/image" Target="../media/image259.png"/><Relationship Id="rId121" Type="http://schemas.openxmlformats.org/officeDocument/2006/relationships/customXml" Target="../ink/ink266.xml"/><Relationship Id="rId163" Type="http://schemas.openxmlformats.org/officeDocument/2006/relationships/customXml" Target="../ink/ink287.xml"/><Relationship Id="rId219" Type="http://schemas.openxmlformats.org/officeDocument/2006/relationships/customXml" Target="../ink/ink315.xml"/><Relationship Id="rId230" Type="http://schemas.openxmlformats.org/officeDocument/2006/relationships/image" Target="../media/image325.png"/><Relationship Id="rId25" Type="http://schemas.openxmlformats.org/officeDocument/2006/relationships/customXml" Target="../ink/ink218.xml"/><Relationship Id="rId46" Type="http://schemas.openxmlformats.org/officeDocument/2006/relationships/image" Target="../media/image233.png"/><Relationship Id="rId67" Type="http://schemas.openxmlformats.org/officeDocument/2006/relationships/customXml" Target="../ink/ink239.xml"/><Relationship Id="rId272" Type="http://schemas.openxmlformats.org/officeDocument/2006/relationships/customXml" Target="../ink/ink342.xml"/><Relationship Id="rId293" Type="http://schemas.openxmlformats.org/officeDocument/2006/relationships/customXml" Target="../ink/ink353.xml"/><Relationship Id="rId307" Type="http://schemas.openxmlformats.org/officeDocument/2006/relationships/customXml" Target="../ink/ink360.xml"/><Relationship Id="rId328" Type="http://schemas.openxmlformats.org/officeDocument/2006/relationships/image" Target="../media/image373.png"/><Relationship Id="rId349" Type="http://schemas.openxmlformats.org/officeDocument/2006/relationships/customXml" Target="../ink/ink381.xml"/><Relationship Id="rId88" Type="http://schemas.openxmlformats.org/officeDocument/2006/relationships/image" Target="../media/image254.png"/><Relationship Id="rId111" Type="http://schemas.openxmlformats.org/officeDocument/2006/relationships/customXml" Target="../ink/ink261.xml"/><Relationship Id="rId132" Type="http://schemas.openxmlformats.org/officeDocument/2006/relationships/image" Target="../media/image276.png"/><Relationship Id="rId153" Type="http://schemas.openxmlformats.org/officeDocument/2006/relationships/customXml" Target="../ink/ink282.xml"/><Relationship Id="rId174" Type="http://schemas.openxmlformats.org/officeDocument/2006/relationships/image" Target="../media/image297.png"/><Relationship Id="rId195" Type="http://schemas.openxmlformats.org/officeDocument/2006/relationships/customXml" Target="../ink/ink303.xml"/><Relationship Id="rId209" Type="http://schemas.openxmlformats.org/officeDocument/2006/relationships/customXml" Target="../ink/ink310.xml"/><Relationship Id="rId220" Type="http://schemas.openxmlformats.org/officeDocument/2006/relationships/image" Target="../media/image320.png"/><Relationship Id="rId241" Type="http://schemas.openxmlformats.org/officeDocument/2006/relationships/customXml" Target="../ink/ink326.xml"/><Relationship Id="rId15" Type="http://schemas.openxmlformats.org/officeDocument/2006/relationships/customXml" Target="../ink/ink213.xml"/><Relationship Id="rId36" Type="http://schemas.openxmlformats.org/officeDocument/2006/relationships/image" Target="../media/image228.png"/><Relationship Id="rId57" Type="http://schemas.openxmlformats.org/officeDocument/2006/relationships/customXml" Target="../ink/ink234.xml"/><Relationship Id="rId262" Type="http://schemas.openxmlformats.org/officeDocument/2006/relationships/image" Target="../media/image341.png"/><Relationship Id="rId283" Type="http://schemas.openxmlformats.org/officeDocument/2006/relationships/image" Target="../media/image351.png"/><Relationship Id="rId318" Type="http://schemas.openxmlformats.org/officeDocument/2006/relationships/image" Target="../media/image368.png"/><Relationship Id="rId339" Type="http://schemas.openxmlformats.org/officeDocument/2006/relationships/customXml" Target="../ink/ink376.xml"/><Relationship Id="rId78" Type="http://schemas.openxmlformats.org/officeDocument/2006/relationships/image" Target="../media/image249.png"/><Relationship Id="rId99" Type="http://schemas.openxmlformats.org/officeDocument/2006/relationships/customXml" Target="../ink/ink255.xml"/><Relationship Id="rId101" Type="http://schemas.openxmlformats.org/officeDocument/2006/relationships/customXml" Target="../ink/ink256.xml"/><Relationship Id="rId122" Type="http://schemas.openxmlformats.org/officeDocument/2006/relationships/image" Target="../media/image271.png"/><Relationship Id="rId143" Type="http://schemas.openxmlformats.org/officeDocument/2006/relationships/customXml" Target="../ink/ink277.xml"/><Relationship Id="rId164" Type="http://schemas.openxmlformats.org/officeDocument/2006/relationships/image" Target="../media/image292.png"/><Relationship Id="rId185" Type="http://schemas.openxmlformats.org/officeDocument/2006/relationships/customXml" Target="../ink/ink298.xml"/><Relationship Id="rId350" Type="http://schemas.openxmlformats.org/officeDocument/2006/relationships/image" Target="../media/image384.png"/><Relationship Id="rId9" Type="http://schemas.openxmlformats.org/officeDocument/2006/relationships/customXml" Target="../ink/ink210.xml"/><Relationship Id="rId210" Type="http://schemas.openxmlformats.org/officeDocument/2006/relationships/image" Target="../media/image315.png"/><Relationship Id="rId26" Type="http://schemas.openxmlformats.org/officeDocument/2006/relationships/image" Target="../media/image223.png"/><Relationship Id="rId231" Type="http://schemas.openxmlformats.org/officeDocument/2006/relationships/customXml" Target="../ink/ink321.xml"/><Relationship Id="rId252" Type="http://schemas.openxmlformats.org/officeDocument/2006/relationships/image" Target="../media/image336.png"/><Relationship Id="rId273" Type="http://schemas.openxmlformats.org/officeDocument/2006/relationships/image" Target="../media/image346.png"/><Relationship Id="rId294" Type="http://schemas.openxmlformats.org/officeDocument/2006/relationships/image" Target="../media/image356.png"/><Relationship Id="rId308" Type="http://schemas.openxmlformats.org/officeDocument/2006/relationships/image" Target="../media/image363.png"/><Relationship Id="rId329" Type="http://schemas.openxmlformats.org/officeDocument/2006/relationships/customXml" Target="../ink/ink371.xml"/><Relationship Id="rId47" Type="http://schemas.openxmlformats.org/officeDocument/2006/relationships/customXml" Target="../ink/ink229.xml"/><Relationship Id="rId68" Type="http://schemas.openxmlformats.org/officeDocument/2006/relationships/image" Target="../media/image244.png"/><Relationship Id="rId89" Type="http://schemas.openxmlformats.org/officeDocument/2006/relationships/customXml" Target="../ink/ink250.xml"/><Relationship Id="rId112" Type="http://schemas.openxmlformats.org/officeDocument/2006/relationships/image" Target="../media/image266.png"/><Relationship Id="rId133" Type="http://schemas.openxmlformats.org/officeDocument/2006/relationships/customXml" Target="../ink/ink272.xml"/><Relationship Id="rId154" Type="http://schemas.openxmlformats.org/officeDocument/2006/relationships/image" Target="../media/image287.png"/><Relationship Id="rId175" Type="http://schemas.openxmlformats.org/officeDocument/2006/relationships/customXml" Target="../ink/ink293.xml"/><Relationship Id="rId340" Type="http://schemas.openxmlformats.org/officeDocument/2006/relationships/image" Target="../media/image379.png"/><Relationship Id="rId196" Type="http://schemas.openxmlformats.org/officeDocument/2006/relationships/image" Target="../media/image308.png"/><Relationship Id="rId200" Type="http://schemas.openxmlformats.org/officeDocument/2006/relationships/image" Target="../media/image310.png"/><Relationship Id="rId16" Type="http://schemas.openxmlformats.org/officeDocument/2006/relationships/image" Target="../media/image218.png"/><Relationship Id="rId221" Type="http://schemas.openxmlformats.org/officeDocument/2006/relationships/customXml" Target="../ink/ink316.xml"/><Relationship Id="rId242" Type="http://schemas.openxmlformats.org/officeDocument/2006/relationships/image" Target="../media/image331.png"/><Relationship Id="rId263" Type="http://schemas.openxmlformats.org/officeDocument/2006/relationships/customXml" Target="../ink/ink337.xml"/><Relationship Id="rId284" Type="http://schemas.openxmlformats.org/officeDocument/2006/relationships/customXml" Target="../ink/ink348.xml"/><Relationship Id="rId319" Type="http://schemas.openxmlformats.org/officeDocument/2006/relationships/customXml" Target="../ink/ink366.xml"/><Relationship Id="rId37" Type="http://schemas.openxmlformats.org/officeDocument/2006/relationships/customXml" Target="../ink/ink224.xml"/><Relationship Id="rId58" Type="http://schemas.openxmlformats.org/officeDocument/2006/relationships/image" Target="../media/image239.png"/><Relationship Id="rId79" Type="http://schemas.openxmlformats.org/officeDocument/2006/relationships/customXml" Target="../ink/ink245.xml"/><Relationship Id="rId102" Type="http://schemas.openxmlformats.org/officeDocument/2006/relationships/image" Target="../media/image261.png"/><Relationship Id="rId123" Type="http://schemas.openxmlformats.org/officeDocument/2006/relationships/customXml" Target="../ink/ink267.xml"/><Relationship Id="rId144" Type="http://schemas.openxmlformats.org/officeDocument/2006/relationships/image" Target="../media/image282.png"/><Relationship Id="rId330" Type="http://schemas.openxmlformats.org/officeDocument/2006/relationships/image" Target="../media/image374.png"/><Relationship Id="rId90" Type="http://schemas.openxmlformats.org/officeDocument/2006/relationships/image" Target="../media/image255.png"/><Relationship Id="rId165" Type="http://schemas.openxmlformats.org/officeDocument/2006/relationships/customXml" Target="../ink/ink288.xml"/><Relationship Id="rId186" Type="http://schemas.openxmlformats.org/officeDocument/2006/relationships/image" Target="../media/image303.png"/><Relationship Id="rId351" Type="http://schemas.openxmlformats.org/officeDocument/2006/relationships/customXml" Target="../ink/ink382.xml"/><Relationship Id="rId211" Type="http://schemas.openxmlformats.org/officeDocument/2006/relationships/customXml" Target="../ink/ink311.xml"/><Relationship Id="rId232" Type="http://schemas.openxmlformats.org/officeDocument/2006/relationships/image" Target="../media/image326.png"/><Relationship Id="rId253" Type="http://schemas.openxmlformats.org/officeDocument/2006/relationships/customXml" Target="../ink/ink332.xml"/><Relationship Id="rId274" Type="http://schemas.openxmlformats.org/officeDocument/2006/relationships/customXml" Target="../ink/ink343.xml"/><Relationship Id="rId295" Type="http://schemas.openxmlformats.org/officeDocument/2006/relationships/customXml" Target="../ink/ink354.xml"/><Relationship Id="rId309" Type="http://schemas.openxmlformats.org/officeDocument/2006/relationships/customXml" Target="../ink/ink361.xml"/><Relationship Id="rId27" Type="http://schemas.openxmlformats.org/officeDocument/2006/relationships/customXml" Target="../ink/ink219.xml"/><Relationship Id="rId48" Type="http://schemas.openxmlformats.org/officeDocument/2006/relationships/image" Target="../media/image234.png"/><Relationship Id="rId69" Type="http://schemas.openxmlformats.org/officeDocument/2006/relationships/customXml" Target="../ink/ink240.xml"/><Relationship Id="rId113" Type="http://schemas.openxmlformats.org/officeDocument/2006/relationships/customXml" Target="../ink/ink262.xml"/><Relationship Id="rId134" Type="http://schemas.openxmlformats.org/officeDocument/2006/relationships/image" Target="../media/image277.png"/><Relationship Id="rId320" Type="http://schemas.openxmlformats.org/officeDocument/2006/relationships/image" Target="../media/image369.png"/><Relationship Id="rId80" Type="http://schemas.openxmlformats.org/officeDocument/2006/relationships/image" Target="../media/image250.png"/><Relationship Id="rId155" Type="http://schemas.openxmlformats.org/officeDocument/2006/relationships/customXml" Target="../ink/ink283.xml"/><Relationship Id="rId176" Type="http://schemas.openxmlformats.org/officeDocument/2006/relationships/image" Target="../media/image298.png"/><Relationship Id="rId197" Type="http://schemas.openxmlformats.org/officeDocument/2006/relationships/customXml" Target="../ink/ink304.xml"/><Relationship Id="rId341" Type="http://schemas.openxmlformats.org/officeDocument/2006/relationships/customXml" Target="../ink/ink377.xml"/><Relationship Id="rId201" Type="http://schemas.openxmlformats.org/officeDocument/2006/relationships/customXml" Target="../ink/ink306.xml"/><Relationship Id="rId222" Type="http://schemas.openxmlformats.org/officeDocument/2006/relationships/image" Target="../media/image321.png"/><Relationship Id="rId243" Type="http://schemas.openxmlformats.org/officeDocument/2006/relationships/customXml" Target="../ink/ink327.xml"/><Relationship Id="rId264" Type="http://schemas.openxmlformats.org/officeDocument/2006/relationships/image" Target="../media/image342.png"/><Relationship Id="rId285" Type="http://schemas.openxmlformats.org/officeDocument/2006/relationships/customXml" Target="../ink/ink349.xml"/><Relationship Id="rId17" Type="http://schemas.openxmlformats.org/officeDocument/2006/relationships/customXml" Target="../ink/ink214.xml"/><Relationship Id="rId38" Type="http://schemas.openxmlformats.org/officeDocument/2006/relationships/image" Target="../media/image229.png"/><Relationship Id="rId59" Type="http://schemas.openxmlformats.org/officeDocument/2006/relationships/customXml" Target="../ink/ink235.xml"/><Relationship Id="rId103" Type="http://schemas.openxmlformats.org/officeDocument/2006/relationships/customXml" Target="../ink/ink257.xml"/><Relationship Id="rId124" Type="http://schemas.openxmlformats.org/officeDocument/2006/relationships/image" Target="../media/image272.png"/><Relationship Id="rId310" Type="http://schemas.openxmlformats.org/officeDocument/2006/relationships/image" Target="../media/image364.png"/><Relationship Id="rId70" Type="http://schemas.openxmlformats.org/officeDocument/2006/relationships/image" Target="../media/image245.png"/><Relationship Id="rId91" Type="http://schemas.openxmlformats.org/officeDocument/2006/relationships/customXml" Target="../ink/ink251.xml"/><Relationship Id="rId145" Type="http://schemas.openxmlformats.org/officeDocument/2006/relationships/customXml" Target="../ink/ink278.xml"/><Relationship Id="rId166" Type="http://schemas.openxmlformats.org/officeDocument/2006/relationships/image" Target="../media/image293.png"/><Relationship Id="rId187" Type="http://schemas.openxmlformats.org/officeDocument/2006/relationships/customXml" Target="../ink/ink299.xml"/><Relationship Id="rId331" Type="http://schemas.openxmlformats.org/officeDocument/2006/relationships/customXml" Target="../ink/ink372.xml"/><Relationship Id="rId352" Type="http://schemas.openxmlformats.org/officeDocument/2006/relationships/image" Target="../media/image385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16.png"/><Relationship Id="rId233" Type="http://schemas.openxmlformats.org/officeDocument/2006/relationships/customXml" Target="../ink/ink322.xml"/><Relationship Id="rId254" Type="http://schemas.openxmlformats.org/officeDocument/2006/relationships/image" Target="../media/image337.png"/><Relationship Id="rId28" Type="http://schemas.openxmlformats.org/officeDocument/2006/relationships/image" Target="../media/image224.png"/><Relationship Id="rId49" Type="http://schemas.openxmlformats.org/officeDocument/2006/relationships/customXml" Target="../ink/ink230.xml"/><Relationship Id="rId114" Type="http://schemas.openxmlformats.org/officeDocument/2006/relationships/image" Target="../media/image267.png"/><Relationship Id="rId275" Type="http://schemas.openxmlformats.org/officeDocument/2006/relationships/image" Target="../media/image347.png"/><Relationship Id="rId296" Type="http://schemas.openxmlformats.org/officeDocument/2006/relationships/image" Target="../media/image357.png"/><Relationship Id="rId300" Type="http://schemas.openxmlformats.org/officeDocument/2006/relationships/image" Target="../media/image359.png"/><Relationship Id="rId60" Type="http://schemas.openxmlformats.org/officeDocument/2006/relationships/image" Target="../media/image240.png"/><Relationship Id="rId81" Type="http://schemas.openxmlformats.org/officeDocument/2006/relationships/customXml" Target="../ink/ink246.xml"/><Relationship Id="rId135" Type="http://schemas.openxmlformats.org/officeDocument/2006/relationships/customXml" Target="../ink/ink273.xml"/><Relationship Id="rId156" Type="http://schemas.openxmlformats.org/officeDocument/2006/relationships/image" Target="../media/image288.png"/><Relationship Id="rId177" Type="http://schemas.openxmlformats.org/officeDocument/2006/relationships/customXml" Target="../ink/ink294.xml"/><Relationship Id="rId198" Type="http://schemas.openxmlformats.org/officeDocument/2006/relationships/image" Target="../media/image309.png"/><Relationship Id="rId321" Type="http://schemas.openxmlformats.org/officeDocument/2006/relationships/customXml" Target="../ink/ink367.xml"/><Relationship Id="rId342" Type="http://schemas.openxmlformats.org/officeDocument/2006/relationships/image" Target="../media/image380.png"/><Relationship Id="rId202" Type="http://schemas.openxmlformats.org/officeDocument/2006/relationships/image" Target="../media/image311.png"/><Relationship Id="rId223" Type="http://schemas.openxmlformats.org/officeDocument/2006/relationships/customXml" Target="../ink/ink317.xml"/><Relationship Id="rId244" Type="http://schemas.openxmlformats.org/officeDocument/2006/relationships/image" Target="../media/image332.png"/><Relationship Id="rId18" Type="http://schemas.openxmlformats.org/officeDocument/2006/relationships/image" Target="../media/image219.png"/><Relationship Id="rId39" Type="http://schemas.openxmlformats.org/officeDocument/2006/relationships/customXml" Target="../ink/ink225.xml"/><Relationship Id="rId265" Type="http://schemas.openxmlformats.org/officeDocument/2006/relationships/customXml" Target="../ink/ink338.xml"/><Relationship Id="rId286" Type="http://schemas.openxmlformats.org/officeDocument/2006/relationships/image" Target="../media/image352.png"/><Relationship Id="rId50" Type="http://schemas.openxmlformats.org/officeDocument/2006/relationships/image" Target="../media/image235.png"/><Relationship Id="rId104" Type="http://schemas.openxmlformats.org/officeDocument/2006/relationships/image" Target="../media/image262.png"/><Relationship Id="rId125" Type="http://schemas.openxmlformats.org/officeDocument/2006/relationships/customXml" Target="../ink/ink268.xml"/><Relationship Id="rId146" Type="http://schemas.openxmlformats.org/officeDocument/2006/relationships/image" Target="../media/image283.png"/><Relationship Id="rId167" Type="http://schemas.openxmlformats.org/officeDocument/2006/relationships/customXml" Target="../ink/ink289.xml"/><Relationship Id="rId188" Type="http://schemas.openxmlformats.org/officeDocument/2006/relationships/image" Target="../media/image304.png"/><Relationship Id="rId311" Type="http://schemas.openxmlformats.org/officeDocument/2006/relationships/customXml" Target="../ink/ink362.xml"/><Relationship Id="rId332" Type="http://schemas.openxmlformats.org/officeDocument/2006/relationships/image" Target="../media/image375.png"/><Relationship Id="rId353" Type="http://schemas.openxmlformats.org/officeDocument/2006/relationships/customXml" Target="../ink/ink383.xml"/><Relationship Id="rId71" Type="http://schemas.openxmlformats.org/officeDocument/2006/relationships/customXml" Target="../ink/ink241.xml"/><Relationship Id="rId92" Type="http://schemas.openxmlformats.org/officeDocument/2006/relationships/image" Target="../media/image256.png"/><Relationship Id="rId213" Type="http://schemas.openxmlformats.org/officeDocument/2006/relationships/customXml" Target="../ink/ink312.xml"/><Relationship Id="rId234" Type="http://schemas.openxmlformats.org/officeDocument/2006/relationships/image" Target="../media/image327.png"/><Relationship Id="rId2" Type="http://schemas.openxmlformats.org/officeDocument/2006/relationships/image" Target="../media/image211.png"/><Relationship Id="rId29" Type="http://schemas.openxmlformats.org/officeDocument/2006/relationships/customXml" Target="../ink/ink220.xml"/><Relationship Id="rId255" Type="http://schemas.openxmlformats.org/officeDocument/2006/relationships/customXml" Target="../ink/ink333.xml"/><Relationship Id="rId276" Type="http://schemas.openxmlformats.org/officeDocument/2006/relationships/customXml" Target="../ink/ink344.xml"/><Relationship Id="rId297" Type="http://schemas.openxmlformats.org/officeDocument/2006/relationships/customXml" Target="../ink/ink355.xml"/><Relationship Id="rId40" Type="http://schemas.openxmlformats.org/officeDocument/2006/relationships/image" Target="../media/image230.png"/><Relationship Id="rId115" Type="http://schemas.openxmlformats.org/officeDocument/2006/relationships/customXml" Target="../ink/ink263.xml"/><Relationship Id="rId136" Type="http://schemas.openxmlformats.org/officeDocument/2006/relationships/image" Target="../media/image278.png"/><Relationship Id="rId157" Type="http://schemas.openxmlformats.org/officeDocument/2006/relationships/customXml" Target="../ink/ink284.xml"/><Relationship Id="rId178" Type="http://schemas.openxmlformats.org/officeDocument/2006/relationships/image" Target="../media/image299.png"/><Relationship Id="rId301" Type="http://schemas.openxmlformats.org/officeDocument/2006/relationships/customXml" Target="../ink/ink357.xml"/><Relationship Id="rId322" Type="http://schemas.openxmlformats.org/officeDocument/2006/relationships/image" Target="../media/image370.png"/><Relationship Id="rId343" Type="http://schemas.openxmlformats.org/officeDocument/2006/relationships/customXml" Target="../ink/ink378.xml"/><Relationship Id="rId61" Type="http://schemas.openxmlformats.org/officeDocument/2006/relationships/customXml" Target="../ink/ink236.xml"/><Relationship Id="rId82" Type="http://schemas.openxmlformats.org/officeDocument/2006/relationships/image" Target="../media/image251.png"/><Relationship Id="rId199" Type="http://schemas.openxmlformats.org/officeDocument/2006/relationships/customXml" Target="../ink/ink305.xml"/><Relationship Id="rId203" Type="http://schemas.openxmlformats.org/officeDocument/2006/relationships/customXml" Target="../ink/ink307.xml"/><Relationship Id="rId19" Type="http://schemas.openxmlformats.org/officeDocument/2006/relationships/customXml" Target="../ink/ink215.xml"/><Relationship Id="rId224" Type="http://schemas.openxmlformats.org/officeDocument/2006/relationships/image" Target="../media/image322.png"/><Relationship Id="rId245" Type="http://schemas.openxmlformats.org/officeDocument/2006/relationships/customXml" Target="../ink/ink328.xml"/><Relationship Id="rId266" Type="http://schemas.openxmlformats.org/officeDocument/2006/relationships/image" Target="../media/image343.png"/><Relationship Id="rId287" Type="http://schemas.openxmlformats.org/officeDocument/2006/relationships/customXml" Target="../ink/ink350.xml"/><Relationship Id="rId30" Type="http://schemas.openxmlformats.org/officeDocument/2006/relationships/image" Target="../media/image225.png"/><Relationship Id="rId105" Type="http://schemas.openxmlformats.org/officeDocument/2006/relationships/customXml" Target="../ink/ink258.xml"/><Relationship Id="rId126" Type="http://schemas.openxmlformats.org/officeDocument/2006/relationships/image" Target="../media/image273.png"/><Relationship Id="rId147" Type="http://schemas.openxmlformats.org/officeDocument/2006/relationships/customXml" Target="../ink/ink279.xml"/><Relationship Id="rId168" Type="http://schemas.openxmlformats.org/officeDocument/2006/relationships/image" Target="../media/image294.png"/><Relationship Id="rId312" Type="http://schemas.openxmlformats.org/officeDocument/2006/relationships/image" Target="../media/image365.png"/><Relationship Id="rId333" Type="http://schemas.openxmlformats.org/officeDocument/2006/relationships/customXml" Target="../ink/ink373.xml"/><Relationship Id="rId354" Type="http://schemas.openxmlformats.org/officeDocument/2006/relationships/image" Target="../media/image386.png"/><Relationship Id="rId51" Type="http://schemas.openxmlformats.org/officeDocument/2006/relationships/customXml" Target="../ink/ink231.xml"/><Relationship Id="rId72" Type="http://schemas.openxmlformats.org/officeDocument/2006/relationships/image" Target="../media/image246.png"/><Relationship Id="rId93" Type="http://schemas.openxmlformats.org/officeDocument/2006/relationships/customXml" Target="../ink/ink252.xml"/><Relationship Id="rId189" Type="http://schemas.openxmlformats.org/officeDocument/2006/relationships/customXml" Target="../ink/ink300.xml"/><Relationship Id="rId3" Type="http://schemas.openxmlformats.org/officeDocument/2006/relationships/customXml" Target="../ink/ink207.xml"/><Relationship Id="rId214" Type="http://schemas.openxmlformats.org/officeDocument/2006/relationships/image" Target="../media/image317.png"/><Relationship Id="rId235" Type="http://schemas.openxmlformats.org/officeDocument/2006/relationships/customXml" Target="../ink/ink323.xml"/><Relationship Id="rId256" Type="http://schemas.openxmlformats.org/officeDocument/2006/relationships/image" Target="../media/image338.png"/><Relationship Id="rId277" Type="http://schemas.openxmlformats.org/officeDocument/2006/relationships/image" Target="../media/image348.png"/><Relationship Id="rId298" Type="http://schemas.openxmlformats.org/officeDocument/2006/relationships/image" Target="../media/image358.png"/><Relationship Id="rId116" Type="http://schemas.openxmlformats.org/officeDocument/2006/relationships/image" Target="../media/image268.png"/><Relationship Id="rId137" Type="http://schemas.openxmlformats.org/officeDocument/2006/relationships/customXml" Target="../ink/ink274.xml"/><Relationship Id="rId158" Type="http://schemas.openxmlformats.org/officeDocument/2006/relationships/image" Target="../media/image289.png"/><Relationship Id="rId302" Type="http://schemas.openxmlformats.org/officeDocument/2006/relationships/image" Target="../media/image360.png"/><Relationship Id="rId323" Type="http://schemas.openxmlformats.org/officeDocument/2006/relationships/customXml" Target="../ink/ink368.xml"/><Relationship Id="rId344" Type="http://schemas.openxmlformats.org/officeDocument/2006/relationships/image" Target="../media/image381.png"/><Relationship Id="rId20" Type="http://schemas.openxmlformats.org/officeDocument/2006/relationships/image" Target="../media/image220.png"/><Relationship Id="rId41" Type="http://schemas.openxmlformats.org/officeDocument/2006/relationships/customXml" Target="../ink/ink226.xml"/><Relationship Id="rId62" Type="http://schemas.openxmlformats.org/officeDocument/2006/relationships/image" Target="../media/image241.png"/><Relationship Id="rId83" Type="http://schemas.openxmlformats.org/officeDocument/2006/relationships/customXml" Target="../ink/ink247.xml"/><Relationship Id="rId179" Type="http://schemas.openxmlformats.org/officeDocument/2006/relationships/customXml" Target="../ink/ink295.xml"/><Relationship Id="rId190" Type="http://schemas.openxmlformats.org/officeDocument/2006/relationships/image" Target="../media/image305.png"/><Relationship Id="rId204" Type="http://schemas.openxmlformats.org/officeDocument/2006/relationships/image" Target="../media/image312.png"/><Relationship Id="rId225" Type="http://schemas.openxmlformats.org/officeDocument/2006/relationships/customXml" Target="../ink/ink318.xml"/><Relationship Id="rId246" Type="http://schemas.openxmlformats.org/officeDocument/2006/relationships/image" Target="../media/image333.png"/><Relationship Id="rId267" Type="http://schemas.openxmlformats.org/officeDocument/2006/relationships/customXml" Target="../ink/ink339.xml"/><Relationship Id="rId288" Type="http://schemas.openxmlformats.org/officeDocument/2006/relationships/image" Target="../media/image353.png"/><Relationship Id="rId106" Type="http://schemas.openxmlformats.org/officeDocument/2006/relationships/image" Target="../media/image263.png"/><Relationship Id="rId127" Type="http://schemas.openxmlformats.org/officeDocument/2006/relationships/customXml" Target="../ink/ink269.xml"/><Relationship Id="rId313" Type="http://schemas.openxmlformats.org/officeDocument/2006/relationships/customXml" Target="../ink/ink363.xml"/><Relationship Id="rId10" Type="http://schemas.openxmlformats.org/officeDocument/2006/relationships/image" Target="../media/image215.png"/><Relationship Id="rId31" Type="http://schemas.openxmlformats.org/officeDocument/2006/relationships/customXml" Target="../ink/ink221.xml"/><Relationship Id="rId52" Type="http://schemas.openxmlformats.org/officeDocument/2006/relationships/image" Target="../media/image236.png"/><Relationship Id="rId73" Type="http://schemas.openxmlformats.org/officeDocument/2006/relationships/customXml" Target="../ink/ink242.xml"/><Relationship Id="rId94" Type="http://schemas.openxmlformats.org/officeDocument/2006/relationships/image" Target="../media/image257.png"/><Relationship Id="rId148" Type="http://schemas.openxmlformats.org/officeDocument/2006/relationships/image" Target="../media/image284.png"/><Relationship Id="rId169" Type="http://schemas.openxmlformats.org/officeDocument/2006/relationships/customXml" Target="../ink/ink290.xml"/><Relationship Id="rId334" Type="http://schemas.openxmlformats.org/officeDocument/2006/relationships/image" Target="../media/image376.png"/><Relationship Id="rId355" Type="http://schemas.openxmlformats.org/officeDocument/2006/relationships/customXml" Target="../ink/ink384.xml"/><Relationship Id="rId4" Type="http://schemas.openxmlformats.org/officeDocument/2006/relationships/image" Target="../media/image212.png"/><Relationship Id="rId180" Type="http://schemas.openxmlformats.org/officeDocument/2006/relationships/image" Target="../media/image300.png"/><Relationship Id="rId215" Type="http://schemas.openxmlformats.org/officeDocument/2006/relationships/customXml" Target="../ink/ink313.xml"/><Relationship Id="rId236" Type="http://schemas.openxmlformats.org/officeDocument/2006/relationships/image" Target="../media/image328.png"/><Relationship Id="rId257" Type="http://schemas.openxmlformats.org/officeDocument/2006/relationships/customXml" Target="../ink/ink334.xml"/><Relationship Id="rId278" Type="http://schemas.openxmlformats.org/officeDocument/2006/relationships/customXml" Target="../ink/ink345.xml"/><Relationship Id="rId303" Type="http://schemas.openxmlformats.org/officeDocument/2006/relationships/customXml" Target="../ink/ink358.xml"/><Relationship Id="rId42" Type="http://schemas.openxmlformats.org/officeDocument/2006/relationships/image" Target="../media/image231.png"/><Relationship Id="rId84" Type="http://schemas.openxmlformats.org/officeDocument/2006/relationships/image" Target="../media/image252.png"/><Relationship Id="rId138" Type="http://schemas.openxmlformats.org/officeDocument/2006/relationships/image" Target="../media/image279.png"/><Relationship Id="rId345" Type="http://schemas.openxmlformats.org/officeDocument/2006/relationships/customXml" Target="../ink/ink379.xml"/><Relationship Id="rId191" Type="http://schemas.openxmlformats.org/officeDocument/2006/relationships/customXml" Target="../ink/ink301.xml"/><Relationship Id="rId205" Type="http://schemas.openxmlformats.org/officeDocument/2006/relationships/customXml" Target="../ink/ink308.xml"/><Relationship Id="rId247" Type="http://schemas.openxmlformats.org/officeDocument/2006/relationships/customXml" Target="../ink/ink329.xml"/><Relationship Id="rId107" Type="http://schemas.openxmlformats.org/officeDocument/2006/relationships/customXml" Target="../ink/ink259.xml"/><Relationship Id="rId289" Type="http://schemas.openxmlformats.org/officeDocument/2006/relationships/customXml" Target="../ink/ink351.xml"/><Relationship Id="rId11" Type="http://schemas.openxmlformats.org/officeDocument/2006/relationships/customXml" Target="../ink/ink211.xml"/><Relationship Id="rId53" Type="http://schemas.openxmlformats.org/officeDocument/2006/relationships/customXml" Target="../ink/ink232.xml"/><Relationship Id="rId149" Type="http://schemas.openxmlformats.org/officeDocument/2006/relationships/customXml" Target="../ink/ink280.xml"/><Relationship Id="rId314" Type="http://schemas.openxmlformats.org/officeDocument/2006/relationships/image" Target="../media/image366.png"/><Relationship Id="rId356" Type="http://schemas.openxmlformats.org/officeDocument/2006/relationships/image" Target="../media/image387.png"/><Relationship Id="rId95" Type="http://schemas.openxmlformats.org/officeDocument/2006/relationships/customXml" Target="../ink/ink253.xml"/><Relationship Id="rId160" Type="http://schemas.openxmlformats.org/officeDocument/2006/relationships/image" Target="../media/image290.png"/><Relationship Id="rId216" Type="http://schemas.openxmlformats.org/officeDocument/2006/relationships/image" Target="../media/image318.png"/><Relationship Id="rId258" Type="http://schemas.openxmlformats.org/officeDocument/2006/relationships/image" Target="../media/image339.png"/><Relationship Id="rId22" Type="http://schemas.openxmlformats.org/officeDocument/2006/relationships/image" Target="../media/image221.png"/><Relationship Id="rId64" Type="http://schemas.openxmlformats.org/officeDocument/2006/relationships/image" Target="../media/image242.png"/><Relationship Id="rId118" Type="http://schemas.openxmlformats.org/officeDocument/2006/relationships/image" Target="../media/image269.png"/><Relationship Id="rId325" Type="http://schemas.openxmlformats.org/officeDocument/2006/relationships/customXml" Target="../ink/ink369.xml"/><Relationship Id="rId171" Type="http://schemas.openxmlformats.org/officeDocument/2006/relationships/customXml" Target="../ink/ink291.xml"/><Relationship Id="rId227" Type="http://schemas.openxmlformats.org/officeDocument/2006/relationships/customXml" Target="../ink/ink319.xml"/><Relationship Id="rId269" Type="http://schemas.openxmlformats.org/officeDocument/2006/relationships/customXml" Target="../ink/ink340.xml"/><Relationship Id="rId33" Type="http://schemas.openxmlformats.org/officeDocument/2006/relationships/customXml" Target="../ink/ink222.xml"/><Relationship Id="rId129" Type="http://schemas.openxmlformats.org/officeDocument/2006/relationships/customXml" Target="../ink/ink270.xml"/><Relationship Id="rId280" Type="http://schemas.openxmlformats.org/officeDocument/2006/relationships/customXml" Target="../ink/ink346.xml"/><Relationship Id="rId336" Type="http://schemas.openxmlformats.org/officeDocument/2006/relationships/image" Target="../media/image377.png"/><Relationship Id="rId75" Type="http://schemas.openxmlformats.org/officeDocument/2006/relationships/customXml" Target="../ink/ink243.xml"/><Relationship Id="rId140" Type="http://schemas.openxmlformats.org/officeDocument/2006/relationships/image" Target="../media/image280.png"/><Relationship Id="rId182" Type="http://schemas.openxmlformats.org/officeDocument/2006/relationships/image" Target="../media/image301.png"/><Relationship Id="rId6" Type="http://schemas.openxmlformats.org/officeDocument/2006/relationships/image" Target="../media/image213.png"/><Relationship Id="rId238" Type="http://schemas.openxmlformats.org/officeDocument/2006/relationships/image" Target="../media/image329.png"/><Relationship Id="rId291" Type="http://schemas.openxmlformats.org/officeDocument/2006/relationships/customXml" Target="../ink/ink352.xml"/><Relationship Id="rId305" Type="http://schemas.openxmlformats.org/officeDocument/2006/relationships/customXml" Target="../ink/ink359.xml"/><Relationship Id="rId347" Type="http://schemas.openxmlformats.org/officeDocument/2006/relationships/customXml" Target="../ink/ink380.xml"/><Relationship Id="rId44" Type="http://schemas.openxmlformats.org/officeDocument/2006/relationships/image" Target="../media/image232.png"/><Relationship Id="rId86" Type="http://schemas.openxmlformats.org/officeDocument/2006/relationships/image" Target="../media/image253.png"/><Relationship Id="rId151" Type="http://schemas.openxmlformats.org/officeDocument/2006/relationships/customXml" Target="../ink/ink281.xml"/><Relationship Id="rId193" Type="http://schemas.openxmlformats.org/officeDocument/2006/relationships/customXml" Target="../ink/ink302.xml"/><Relationship Id="rId207" Type="http://schemas.openxmlformats.org/officeDocument/2006/relationships/customXml" Target="../ink/ink309.xml"/><Relationship Id="rId249" Type="http://schemas.openxmlformats.org/officeDocument/2006/relationships/customXml" Target="../ink/ink330.xml"/><Relationship Id="rId13" Type="http://schemas.openxmlformats.org/officeDocument/2006/relationships/customXml" Target="../ink/ink212.xml"/><Relationship Id="rId109" Type="http://schemas.openxmlformats.org/officeDocument/2006/relationships/customXml" Target="../ink/ink260.xml"/><Relationship Id="rId260" Type="http://schemas.openxmlformats.org/officeDocument/2006/relationships/image" Target="../media/image340.png"/><Relationship Id="rId316" Type="http://schemas.openxmlformats.org/officeDocument/2006/relationships/image" Target="../media/image367.png"/><Relationship Id="rId55" Type="http://schemas.openxmlformats.org/officeDocument/2006/relationships/customXml" Target="../ink/ink233.xml"/><Relationship Id="rId97" Type="http://schemas.openxmlformats.org/officeDocument/2006/relationships/customXml" Target="../ink/ink254.xml"/><Relationship Id="rId120" Type="http://schemas.openxmlformats.org/officeDocument/2006/relationships/image" Target="../media/image270.png"/><Relationship Id="rId358" Type="http://schemas.openxmlformats.org/officeDocument/2006/relationships/image" Target="../media/image388.png"/><Relationship Id="rId162" Type="http://schemas.openxmlformats.org/officeDocument/2006/relationships/image" Target="../media/image291.png"/><Relationship Id="rId218" Type="http://schemas.openxmlformats.org/officeDocument/2006/relationships/image" Target="../media/image319.png"/><Relationship Id="rId271" Type="http://schemas.openxmlformats.org/officeDocument/2006/relationships/image" Target="../media/image345.png"/><Relationship Id="rId24" Type="http://schemas.openxmlformats.org/officeDocument/2006/relationships/image" Target="../media/image222.png"/><Relationship Id="rId66" Type="http://schemas.openxmlformats.org/officeDocument/2006/relationships/image" Target="../media/image243.png"/><Relationship Id="rId131" Type="http://schemas.openxmlformats.org/officeDocument/2006/relationships/customXml" Target="../ink/ink271.xml"/><Relationship Id="rId327" Type="http://schemas.openxmlformats.org/officeDocument/2006/relationships/customXml" Target="../ink/ink370.xml"/><Relationship Id="rId173" Type="http://schemas.openxmlformats.org/officeDocument/2006/relationships/customXml" Target="../ink/ink292.xml"/><Relationship Id="rId229" Type="http://schemas.openxmlformats.org/officeDocument/2006/relationships/customXml" Target="../ink/ink320.xml"/><Relationship Id="rId240" Type="http://schemas.openxmlformats.org/officeDocument/2006/relationships/image" Target="../media/image330.png"/><Relationship Id="rId35" Type="http://schemas.openxmlformats.org/officeDocument/2006/relationships/customXml" Target="../ink/ink223.xml"/><Relationship Id="rId77" Type="http://schemas.openxmlformats.org/officeDocument/2006/relationships/customXml" Target="../ink/ink244.xml"/><Relationship Id="rId100" Type="http://schemas.openxmlformats.org/officeDocument/2006/relationships/image" Target="../media/image260.png"/><Relationship Id="rId282" Type="http://schemas.openxmlformats.org/officeDocument/2006/relationships/customXml" Target="../ink/ink347.xml"/><Relationship Id="rId338" Type="http://schemas.openxmlformats.org/officeDocument/2006/relationships/image" Target="../media/image378.png"/><Relationship Id="rId8" Type="http://schemas.openxmlformats.org/officeDocument/2006/relationships/image" Target="../media/image214.png"/><Relationship Id="rId142" Type="http://schemas.openxmlformats.org/officeDocument/2006/relationships/image" Target="../media/image281.png"/><Relationship Id="rId184" Type="http://schemas.openxmlformats.org/officeDocument/2006/relationships/image" Target="../media/image302.png"/><Relationship Id="rId251" Type="http://schemas.openxmlformats.org/officeDocument/2006/relationships/customXml" Target="../ink/ink33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99" Type="http://schemas.openxmlformats.org/officeDocument/2006/relationships/image" Target="../media/image535.png"/><Relationship Id="rId21" Type="http://schemas.openxmlformats.org/officeDocument/2006/relationships/customXml" Target="../ink/ink395.xml"/><Relationship Id="rId63" Type="http://schemas.openxmlformats.org/officeDocument/2006/relationships/image" Target="../media/image418.png"/><Relationship Id="rId159" Type="http://schemas.openxmlformats.org/officeDocument/2006/relationships/image" Target="../media/image466.png"/><Relationship Id="rId324" Type="http://schemas.openxmlformats.org/officeDocument/2006/relationships/image" Target="../media/image547.png"/><Relationship Id="rId366" Type="http://schemas.openxmlformats.org/officeDocument/2006/relationships/image" Target="../media/image568.png"/><Relationship Id="rId170" Type="http://schemas.openxmlformats.org/officeDocument/2006/relationships/customXml" Target="../ink/ink470.xml"/><Relationship Id="rId226" Type="http://schemas.openxmlformats.org/officeDocument/2006/relationships/customXml" Target="../ink/ink499.xml"/><Relationship Id="rId433" Type="http://schemas.openxmlformats.org/officeDocument/2006/relationships/image" Target="../media/image601.png"/><Relationship Id="rId268" Type="http://schemas.openxmlformats.org/officeDocument/2006/relationships/customXml" Target="../ink/ink520.xml"/><Relationship Id="rId475" Type="http://schemas.openxmlformats.org/officeDocument/2006/relationships/image" Target="../media/image622.png"/><Relationship Id="rId32" Type="http://schemas.openxmlformats.org/officeDocument/2006/relationships/image" Target="../media/image403.png"/><Relationship Id="rId74" Type="http://schemas.openxmlformats.org/officeDocument/2006/relationships/customXml" Target="../ink/ink422.xml"/><Relationship Id="rId128" Type="http://schemas.openxmlformats.org/officeDocument/2006/relationships/customXml" Target="../ink/ink449.xml"/><Relationship Id="rId335" Type="http://schemas.openxmlformats.org/officeDocument/2006/relationships/customXml" Target="../ink/ink554.xml"/><Relationship Id="rId377" Type="http://schemas.openxmlformats.org/officeDocument/2006/relationships/customXml" Target="../ink/ink575.xml"/><Relationship Id="rId500" Type="http://schemas.openxmlformats.org/officeDocument/2006/relationships/customXml" Target="../ink/ink637.xml"/><Relationship Id="rId5" Type="http://schemas.openxmlformats.org/officeDocument/2006/relationships/customXml" Target="../ink/ink387.xml"/><Relationship Id="rId181" Type="http://schemas.openxmlformats.org/officeDocument/2006/relationships/customXml" Target="../ink/ink476.xml"/><Relationship Id="rId237" Type="http://schemas.openxmlformats.org/officeDocument/2006/relationships/image" Target="../media/image504.png"/><Relationship Id="rId402" Type="http://schemas.openxmlformats.org/officeDocument/2006/relationships/image" Target="../media/image586.png"/><Relationship Id="rId279" Type="http://schemas.openxmlformats.org/officeDocument/2006/relationships/image" Target="../media/image525.png"/><Relationship Id="rId444" Type="http://schemas.openxmlformats.org/officeDocument/2006/relationships/customXml" Target="../ink/ink609.xml"/><Relationship Id="rId486" Type="http://schemas.openxmlformats.org/officeDocument/2006/relationships/customXml" Target="../ink/ink630.xml"/><Relationship Id="rId43" Type="http://schemas.openxmlformats.org/officeDocument/2006/relationships/customXml" Target="../ink/ink406.xml"/><Relationship Id="rId139" Type="http://schemas.openxmlformats.org/officeDocument/2006/relationships/image" Target="../media/image456.png"/><Relationship Id="rId290" Type="http://schemas.openxmlformats.org/officeDocument/2006/relationships/customXml" Target="../ink/ink531.xml"/><Relationship Id="rId304" Type="http://schemas.openxmlformats.org/officeDocument/2006/relationships/customXml" Target="../ink/ink538.xml"/><Relationship Id="rId346" Type="http://schemas.openxmlformats.org/officeDocument/2006/relationships/image" Target="../media/image558.png"/><Relationship Id="rId388" Type="http://schemas.openxmlformats.org/officeDocument/2006/relationships/image" Target="../media/image579.png"/><Relationship Id="rId85" Type="http://schemas.openxmlformats.org/officeDocument/2006/relationships/image" Target="../media/image429.png"/><Relationship Id="rId150" Type="http://schemas.openxmlformats.org/officeDocument/2006/relationships/customXml" Target="../ink/ink460.xml"/><Relationship Id="rId192" Type="http://schemas.openxmlformats.org/officeDocument/2006/relationships/image" Target="../media/image482.png"/><Relationship Id="rId206" Type="http://schemas.openxmlformats.org/officeDocument/2006/relationships/customXml" Target="../ink/ink489.xml"/><Relationship Id="rId413" Type="http://schemas.openxmlformats.org/officeDocument/2006/relationships/customXml" Target="../ink/ink593.xml"/><Relationship Id="rId248" Type="http://schemas.openxmlformats.org/officeDocument/2006/relationships/customXml" Target="../ink/ink510.xml"/><Relationship Id="rId455" Type="http://schemas.openxmlformats.org/officeDocument/2006/relationships/image" Target="../media/image612.png"/><Relationship Id="rId497" Type="http://schemas.openxmlformats.org/officeDocument/2006/relationships/image" Target="../media/image633.png"/><Relationship Id="rId12" Type="http://schemas.openxmlformats.org/officeDocument/2006/relationships/image" Target="../media/image393.png"/><Relationship Id="rId108" Type="http://schemas.openxmlformats.org/officeDocument/2006/relationships/customXml" Target="../ink/ink439.xml"/><Relationship Id="rId315" Type="http://schemas.openxmlformats.org/officeDocument/2006/relationships/customXml" Target="../ink/ink544.xml"/><Relationship Id="rId357" Type="http://schemas.openxmlformats.org/officeDocument/2006/relationships/customXml" Target="../ink/ink565.xml"/><Relationship Id="rId54" Type="http://schemas.openxmlformats.org/officeDocument/2006/relationships/customXml" Target="../ink/ink412.xml"/><Relationship Id="rId96" Type="http://schemas.openxmlformats.org/officeDocument/2006/relationships/customXml" Target="../ink/ink433.xml"/><Relationship Id="rId161" Type="http://schemas.openxmlformats.org/officeDocument/2006/relationships/image" Target="../media/image467.png"/><Relationship Id="rId217" Type="http://schemas.openxmlformats.org/officeDocument/2006/relationships/image" Target="../media/image494.png"/><Relationship Id="rId399" Type="http://schemas.openxmlformats.org/officeDocument/2006/relationships/customXml" Target="../ink/ink586.xml"/><Relationship Id="rId259" Type="http://schemas.openxmlformats.org/officeDocument/2006/relationships/image" Target="../media/image515.png"/><Relationship Id="rId424" Type="http://schemas.openxmlformats.org/officeDocument/2006/relationships/customXml" Target="../ink/ink599.xml"/><Relationship Id="rId466" Type="http://schemas.openxmlformats.org/officeDocument/2006/relationships/customXml" Target="../ink/ink620.xml"/><Relationship Id="rId23" Type="http://schemas.openxmlformats.org/officeDocument/2006/relationships/customXml" Target="../ink/ink396.xml"/><Relationship Id="rId119" Type="http://schemas.openxmlformats.org/officeDocument/2006/relationships/image" Target="../media/image446.png"/><Relationship Id="rId270" Type="http://schemas.openxmlformats.org/officeDocument/2006/relationships/customXml" Target="../ink/ink521.xml"/><Relationship Id="rId326" Type="http://schemas.openxmlformats.org/officeDocument/2006/relationships/image" Target="../media/image548.png"/><Relationship Id="rId65" Type="http://schemas.openxmlformats.org/officeDocument/2006/relationships/image" Target="../media/image419.png"/><Relationship Id="rId130" Type="http://schemas.openxmlformats.org/officeDocument/2006/relationships/customXml" Target="../ink/ink450.xml"/><Relationship Id="rId368" Type="http://schemas.openxmlformats.org/officeDocument/2006/relationships/image" Target="../media/image569.png"/><Relationship Id="rId172" Type="http://schemas.openxmlformats.org/officeDocument/2006/relationships/image" Target="../media/image472.png"/><Relationship Id="rId228" Type="http://schemas.openxmlformats.org/officeDocument/2006/relationships/customXml" Target="../ink/ink500.xml"/><Relationship Id="rId435" Type="http://schemas.openxmlformats.org/officeDocument/2006/relationships/image" Target="../media/image602.png"/><Relationship Id="rId477" Type="http://schemas.openxmlformats.org/officeDocument/2006/relationships/image" Target="../media/image623.png"/><Relationship Id="rId281" Type="http://schemas.openxmlformats.org/officeDocument/2006/relationships/image" Target="../media/image526.png"/><Relationship Id="rId337" Type="http://schemas.openxmlformats.org/officeDocument/2006/relationships/customXml" Target="../ink/ink555.xml"/><Relationship Id="rId502" Type="http://schemas.openxmlformats.org/officeDocument/2006/relationships/customXml" Target="../ink/ink638.xml"/><Relationship Id="rId34" Type="http://schemas.openxmlformats.org/officeDocument/2006/relationships/image" Target="../media/image404.png"/><Relationship Id="rId76" Type="http://schemas.openxmlformats.org/officeDocument/2006/relationships/customXml" Target="../ink/ink423.xml"/><Relationship Id="rId141" Type="http://schemas.openxmlformats.org/officeDocument/2006/relationships/image" Target="../media/image457.png"/><Relationship Id="rId379" Type="http://schemas.openxmlformats.org/officeDocument/2006/relationships/customXml" Target="../ink/ink576.xml"/><Relationship Id="rId7" Type="http://schemas.openxmlformats.org/officeDocument/2006/relationships/customXml" Target="../ink/ink388.xml"/><Relationship Id="rId183" Type="http://schemas.openxmlformats.org/officeDocument/2006/relationships/customXml" Target="../ink/ink477.xml"/><Relationship Id="rId239" Type="http://schemas.openxmlformats.org/officeDocument/2006/relationships/image" Target="../media/image505.png"/><Relationship Id="rId390" Type="http://schemas.openxmlformats.org/officeDocument/2006/relationships/image" Target="../media/image580.png"/><Relationship Id="rId404" Type="http://schemas.openxmlformats.org/officeDocument/2006/relationships/image" Target="../media/image587.png"/><Relationship Id="rId446" Type="http://schemas.openxmlformats.org/officeDocument/2006/relationships/customXml" Target="../ink/ink610.xml"/><Relationship Id="rId250" Type="http://schemas.openxmlformats.org/officeDocument/2006/relationships/customXml" Target="../ink/ink511.xml"/><Relationship Id="rId292" Type="http://schemas.openxmlformats.org/officeDocument/2006/relationships/customXml" Target="../ink/ink532.xml"/><Relationship Id="rId306" Type="http://schemas.openxmlformats.org/officeDocument/2006/relationships/customXml" Target="../ink/ink539.xml"/><Relationship Id="rId488" Type="http://schemas.openxmlformats.org/officeDocument/2006/relationships/customXml" Target="../ink/ink631.xml"/><Relationship Id="rId45" Type="http://schemas.openxmlformats.org/officeDocument/2006/relationships/image" Target="../media/image409.png"/><Relationship Id="rId87" Type="http://schemas.openxmlformats.org/officeDocument/2006/relationships/image" Target="../media/image430.png"/><Relationship Id="rId110" Type="http://schemas.openxmlformats.org/officeDocument/2006/relationships/customXml" Target="../ink/ink440.xml"/><Relationship Id="rId348" Type="http://schemas.openxmlformats.org/officeDocument/2006/relationships/image" Target="../media/image559.png"/><Relationship Id="rId152" Type="http://schemas.openxmlformats.org/officeDocument/2006/relationships/customXml" Target="../ink/ink461.xml"/><Relationship Id="rId194" Type="http://schemas.openxmlformats.org/officeDocument/2006/relationships/image" Target="../media/image483.png"/><Relationship Id="rId208" Type="http://schemas.openxmlformats.org/officeDocument/2006/relationships/customXml" Target="../ink/ink490.xml"/><Relationship Id="rId415" Type="http://schemas.openxmlformats.org/officeDocument/2006/relationships/customXml" Target="../ink/ink594.xml"/><Relationship Id="rId457" Type="http://schemas.openxmlformats.org/officeDocument/2006/relationships/image" Target="../media/image613.png"/><Relationship Id="rId261" Type="http://schemas.openxmlformats.org/officeDocument/2006/relationships/image" Target="../media/image516.png"/><Relationship Id="rId499" Type="http://schemas.openxmlformats.org/officeDocument/2006/relationships/image" Target="../media/image634.png"/><Relationship Id="rId14" Type="http://schemas.openxmlformats.org/officeDocument/2006/relationships/image" Target="../media/image394.png"/><Relationship Id="rId56" Type="http://schemas.openxmlformats.org/officeDocument/2006/relationships/customXml" Target="../ink/ink413.xml"/><Relationship Id="rId317" Type="http://schemas.openxmlformats.org/officeDocument/2006/relationships/customXml" Target="../ink/ink545.xml"/><Relationship Id="rId359" Type="http://schemas.openxmlformats.org/officeDocument/2006/relationships/customXml" Target="../ink/ink566.xml"/><Relationship Id="rId98" Type="http://schemas.openxmlformats.org/officeDocument/2006/relationships/customXml" Target="../ink/ink434.xml"/><Relationship Id="rId121" Type="http://schemas.openxmlformats.org/officeDocument/2006/relationships/image" Target="../media/image447.png"/><Relationship Id="rId163" Type="http://schemas.openxmlformats.org/officeDocument/2006/relationships/image" Target="../media/image468.png"/><Relationship Id="rId219" Type="http://schemas.openxmlformats.org/officeDocument/2006/relationships/image" Target="../media/image495.png"/><Relationship Id="rId370" Type="http://schemas.openxmlformats.org/officeDocument/2006/relationships/image" Target="../media/image570.png"/><Relationship Id="rId426" Type="http://schemas.openxmlformats.org/officeDocument/2006/relationships/customXml" Target="../ink/ink600.xml"/><Relationship Id="rId230" Type="http://schemas.openxmlformats.org/officeDocument/2006/relationships/customXml" Target="../ink/ink501.xml"/><Relationship Id="rId468" Type="http://schemas.openxmlformats.org/officeDocument/2006/relationships/customXml" Target="../ink/ink621.xml"/><Relationship Id="rId25" Type="http://schemas.openxmlformats.org/officeDocument/2006/relationships/customXml" Target="../ink/ink397.xml"/><Relationship Id="rId67" Type="http://schemas.openxmlformats.org/officeDocument/2006/relationships/image" Target="../media/image420.png"/><Relationship Id="rId272" Type="http://schemas.openxmlformats.org/officeDocument/2006/relationships/customXml" Target="../ink/ink522.xml"/><Relationship Id="rId328" Type="http://schemas.openxmlformats.org/officeDocument/2006/relationships/image" Target="../media/image549.png"/><Relationship Id="rId132" Type="http://schemas.openxmlformats.org/officeDocument/2006/relationships/customXml" Target="../ink/ink451.xml"/><Relationship Id="rId174" Type="http://schemas.openxmlformats.org/officeDocument/2006/relationships/image" Target="../media/image473.png"/><Relationship Id="rId381" Type="http://schemas.openxmlformats.org/officeDocument/2006/relationships/customXml" Target="../ink/ink577.xml"/><Relationship Id="rId241" Type="http://schemas.openxmlformats.org/officeDocument/2006/relationships/image" Target="../media/image506.png"/><Relationship Id="rId437" Type="http://schemas.openxmlformats.org/officeDocument/2006/relationships/image" Target="../media/image603.png"/><Relationship Id="rId479" Type="http://schemas.openxmlformats.org/officeDocument/2006/relationships/image" Target="../media/image624.png"/><Relationship Id="rId36" Type="http://schemas.openxmlformats.org/officeDocument/2006/relationships/image" Target="../media/image405.png"/><Relationship Id="rId283" Type="http://schemas.openxmlformats.org/officeDocument/2006/relationships/image" Target="../media/image527.png"/><Relationship Id="rId339" Type="http://schemas.openxmlformats.org/officeDocument/2006/relationships/customXml" Target="../ink/ink556.xml"/><Relationship Id="rId490" Type="http://schemas.openxmlformats.org/officeDocument/2006/relationships/customXml" Target="../ink/ink632.xml"/><Relationship Id="rId504" Type="http://schemas.openxmlformats.org/officeDocument/2006/relationships/customXml" Target="../ink/ink639.xml"/><Relationship Id="rId78" Type="http://schemas.openxmlformats.org/officeDocument/2006/relationships/customXml" Target="../ink/ink424.xml"/><Relationship Id="rId101" Type="http://schemas.openxmlformats.org/officeDocument/2006/relationships/image" Target="../media/image437.png"/><Relationship Id="rId143" Type="http://schemas.openxmlformats.org/officeDocument/2006/relationships/image" Target="../media/image458.png"/><Relationship Id="rId185" Type="http://schemas.openxmlformats.org/officeDocument/2006/relationships/customXml" Target="../ink/ink478.xml"/><Relationship Id="rId350" Type="http://schemas.openxmlformats.org/officeDocument/2006/relationships/image" Target="../media/image560.png"/><Relationship Id="rId406" Type="http://schemas.openxmlformats.org/officeDocument/2006/relationships/image" Target="../media/image588.png"/><Relationship Id="rId9" Type="http://schemas.openxmlformats.org/officeDocument/2006/relationships/customXml" Target="../ink/ink389.xml"/><Relationship Id="rId210" Type="http://schemas.openxmlformats.org/officeDocument/2006/relationships/customXml" Target="../ink/ink491.xml"/><Relationship Id="rId392" Type="http://schemas.openxmlformats.org/officeDocument/2006/relationships/image" Target="../media/image581.png"/><Relationship Id="rId448" Type="http://schemas.openxmlformats.org/officeDocument/2006/relationships/customXml" Target="../ink/ink611.xml"/><Relationship Id="rId252" Type="http://schemas.openxmlformats.org/officeDocument/2006/relationships/customXml" Target="../ink/ink512.xml"/><Relationship Id="rId294" Type="http://schemas.openxmlformats.org/officeDocument/2006/relationships/customXml" Target="../ink/ink533.xml"/><Relationship Id="rId308" Type="http://schemas.openxmlformats.org/officeDocument/2006/relationships/customXml" Target="../ink/ink540.xml"/><Relationship Id="rId47" Type="http://schemas.openxmlformats.org/officeDocument/2006/relationships/image" Target="../media/image410.png"/><Relationship Id="rId89" Type="http://schemas.openxmlformats.org/officeDocument/2006/relationships/image" Target="../media/image431.png"/><Relationship Id="rId112" Type="http://schemas.openxmlformats.org/officeDocument/2006/relationships/customXml" Target="../ink/ink441.xml"/><Relationship Id="rId154" Type="http://schemas.openxmlformats.org/officeDocument/2006/relationships/customXml" Target="../ink/ink462.xml"/><Relationship Id="rId361" Type="http://schemas.openxmlformats.org/officeDocument/2006/relationships/customXml" Target="../ink/ink567.xml"/><Relationship Id="rId196" Type="http://schemas.openxmlformats.org/officeDocument/2006/relationships/image" Target="../media/image484.png"/><Relationship Id="rId417" Type="http://schemas.openxmlformats.org/officeDocument/2006/relationships/customXml" Target="../ink/ink595.xml"/><Relationship Id="rId459" Type="http://schemas.openxmlformats.org/officeDocument/2006/relationships/image" Target="../media/image614.png"/><Relationship Id="rId16" Type="http://schemas.openxmlformats.org/officeDocument/2006/relationships/image" Target="../media/image395.png"/><Relationship Id="rId221" Type="http://schemas.openxmlformats.org/officeDocument/2006/relationships/image" Target="../media/image496.png"/><Relationship Id="rId263" Type="http://schemas.openxmlformats.org/officeDocument/2006/relationships/image" Target="../media/image517.png"/><Relationship Id="rId319" Type="http://schemas.openxmlformats.org/officeDocument/2006/relationships/customXml" Target="../ink/ink546.xml"/><Relationship Id="rId470" Type="http://schemas.openxmlformats.org/officeDocument/2006/relationships/customXml" Target="../ink/ink622.xml"/><Relationship Id="rId58" Type="http://schemas.openxmlformats.org/officeDocument/2006/relationships/customXml" Target="../ink/ink414.xml"/><Relationship Id="rId123" Type="http://schemas.openxmlformats.org/officeDocument/2006/relationships/image" Target="../media/image448.png"/><Relationship Id="rId330" Type="http://schemas.openxmlformats.org/officeDocument/2006/relationships/image" Target="../media/image550.png"/><Relationship Id="rId165" Type="http://schemas.openxmlformats.org/officeDocument/2006/relationships/image" Target="../media/image469.png"/><Relationship Id="rId372" Type="http://schemas.openxmlformats.org/officeDocument/2006/relationships/image" Target="../media/image571.png"/><Relationship Id="rId428" Type="http://schemas.openxmlformats.org/officeDocument/2006/relationships/customXml" Target="../ink/ink601.xml"/><Relationship Id="rId232" Type="http://schemas.openxmlformats.org/officeDocument/2006/relationships/customXml" Target="../ink/ink502.xml"/><Relationship Id="rId274" Type="http://schemas.openxmlformats.org/officeDocument/2006/relationships/customXml" Target="../ink/ink523.xml"/><Relationship Id="rId481" Type="http://schemas.openxmlformats.org/officeDocument/2006/relationships/image" Target="../media/image625.png"/><Relationship Id="rId27" Type="http://schemas.openxmlformats.org/officeDocument/2006/relationships/customXml" Target="../ink/ink398.xml"/><Relationship Id="rId69" Type="http://schemas.openxmlformats.org/officeDocument/2006/relationships/image" Target="../media/image421.png"/><Relationship Id="rId134" Type="http://schemas.openxmlformats.org/officeDocument/2006/relationships/customXml" Target="../ink/ink452.xml"/><Relationship Id="rId80" Type="http://schemas.openxmlformats.org/officeDocument/2006/relationships/customXml" Target="../ink/ink425.xml"/><Relationship Id="rId176" Type="http://schemas.openxmlformats.org/officeDocument/2006/relationships/image" Target="../media/image474.png"/><Relationship Id="rId341" Type="http://schemas.openxmlformats.org/officeDocument/2006/relationships/customXml" Target="../ink/ink557.xml"/><Relationship Id="rId383" Type="http://schemas.openxmlformats.org/officeDocument/2006/relationships/customXml" Target="../ink/ink578.xml"/><Relationship Id="rId439" Type="http://schemas.openxmlformats.org/officeDocument/2006/relationships/image" Target="../media/image604.png"/><Relationship Id="rId201" Type="http://schemas.openxmlformats.org/officeDocument/2006/relationships/customXml" Target="../ink/ink486.xml"/><Relationship Id="rId243" Type="http://schemas.openxmlformats.org/officeDocument/2006/relationships/image" Target="../media/image507.png"/><Relationship Id="rId285" Type="http://schemas.openxmlformats.org/officeDocument/2006/relationships/image" Target="../media/image528.png"/><Relationship Id="rId450" Type="http://schemas.openxmlformats.org/officeDocument/2006/relationships/customXml" Target="../ink/ink612.xml"/><Relationship Id="rId38" Type="http://schemas.openxmlformats.org/officeDocument/2006/relationships/image" Target="../media/image406.png"/><Relationship Id="rId103" Type="http://schemas.openxmlformats.org/officeDocument/2006/relationships/image" Target="../media/image438.png"/><Relationship Id="rId310" Type="http://schemas.openxmlformats.org/officeDocument/2006/relationships/customXml" Target="../ink/ink541.xml"/><Relationship Id="rId492" Type="http://schemas.openxmlformats.org/officeDocument/2006/relationships/customXml" Target="../ink/ink633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87" Type="http://schemas.openxmlformats.org/officeDocument/2006/relationships/customXml" Target="../ink/ink479.xml"/><Relationship Id="rId352" Type="http://schemas.openxmlformats.org/officeDocument/2006/relationships/image" Target="../media/image561.png"/><Relationship Id="rId394" Type="http://schemas.openxmlformats.org/officeDocument/2006/relationships/image" Target="../media/image582.png"/><Relationship Id="rId408" Type="http://schemas.openxmlformats.org/officeDocument/2006/relationships/image" Target="../media/image589.png"/><Relationship Id="rId212" Type="http://schemas.openxmlformats.org/officeDocument/2006/relationships/customXml" Target="../ink/ink492.xml"/><Relationship Id="rId254" Type="http://schemas.openxmlformats.org/officeDocument/2006/relationships/customXml" Target="../ink/ink513.xml"/><Relationship Id="rId49" Type="http://schemas.openxmlformats.org/officeDocument/2006/relationships/image" Target="../media/image411.png"/><Relationship Id="rId114" Type="http://schemas.openxmlformats.org/officeDocument/2006/relationships/customXml" Target="../ink/ink442.xml"/><Relationship Id="rId296" Type="http://schemas.openxmlformats.org/officeDocument/2006/relationships/customXml" Target="../ink/ink534.xml"/><Relationship Id="rId461" Type="http://schemas.openxmlformats.org/officeDocument/2006/relationships/image" Target="../media/image615.png"/><Relationship Id="rId60" Type="http://schemas.openxmlformats.org/officeDocument/2006/relationships/customXml" Target="../ink/ink415.xml"/><Relationship Id="rId156" Type="http://schemas.openxmlformats.org/officeDocument/2006/relationships/customXml" Target="../ink/ink463.xml"/><Relationship Id="rId198" Type="http://schemas.openxmlformats.org/officeDocument/2006/relationships/image" Target="../media/image485.png"/><Relationship Id="rId321" Type="http://schemas.openxmlformats.org/officeDocument/2006/relationships/customXml" Target="../ink/ink547.xml"/><Relationship Id="rId363" Type="http://schemas.openxmlformats.org/officeDocument/2006/relationships/customXml" Target="../ink/ink568.xml"/><Relationship Id="rId419" Type="http://schemas.openxmlformats.org/officeDocument/2006/relationships/customXml" Target="../ink/ink596.xml"/><Relationship Id="rId223" Type="http://schemas.openxmlformats.org/officeDocument/2006/relationships/image" Target="../media/image497.png"/><Relationship Id="rId430" Type="http://schemas.openxmlformats.org/officeDocument/2006/relationships/customXml" Target="../ink/ink602.xml"/><Relationship Id="rId18" Type="http://schemas.openxmlformats.org/officeDocument/2006/relationships/image" Target="../media/image396.png"/><Relationship Id="rId265" Type="http://schemas.openxmlformats.org/officeDocument/2006/relationships/image" Target="../media/image518.png"/><Relationship Id="rId472" Type="http://schemas.openxmlformats.org/officeDocument/2006/relationships/customXml" Target="../ink/ink623.xml"/><Relationship Id="rId125" Type="http://schemas.openxmlformats.org/officeDocument/2006/relationships/image" Target="../media/image449.png"/><Relationship Id="rId167" Type="http://schemas.openxmlformats.org/officeDocument/2006/relationships/image" Target="../media/image470.png"/><Relationship Id="rId332" Type="http://schemas.openxmlformats.org/officeDocument/2006/relationships/image" Target="../media/image551.png"/><Relationship Id="rId374" Type="http://schemas.openxmlformats.org/officeDocument/2006/relationships/image" Target="../media/image572.png"/><Relationship Id="rId71" Type="http://schemas.openxmlformats.org/officeDocument/2006/relationships/image" Target="../media/image422.png"/><Relationship Id="rId234" Type="http://schemas.openxmlformats.org/officeDocument/2006/relationships/customXml" Target="../ink/ink503.xml"/><Relationship Id="rId2" Type="http://schemas.openxmlformats.org/officeDocument/2006/relationships/customXml" Target="../ink/ink386.xml"/><Relationship Id="rId29" Type="http://schemas.openxmlformats.org/officeDocument/2006/relationships/customXml" Target="../ink/ink399.xml"/><Relationship Id="rId276" Type="http://schemas.openxmlformats.org/officeDocument/2006/relationships/customXml" Target="../ink/ink524.xml"/><Relationship Id="rId441" Type="http://schemas.openxmlformats.org/officeDocument/2006/relationships/image" Target="../media/image605.png"/><Relationship Id="rId483" Type="http://schemas.openxmlformats.org/officeDocument/2006/relationships/image" Target="../media/image626.png"/><Relationship Id="rId40" Type="http://schemas.openxmlformats.org/officeDocument/2006/relationships/image" Target="../media/image407.png"/><Relationship Id="rId136" Type="http://schemas.openxmlformats.org/officeDocument/2006/relationships/customXml" Target="../ink/ink453.xml"/><Relationship Id="rId178" Type="http://schemas.openxmlformats.org/officeDocument/2006/relationships/image" Target="../media/image475.png"/><Relationship Id="rId301" Type="http://schemas.openxmlformats.org/officeDocument/2006/relationships/image" Target="../media/image536.png"/><Relationship Id="rId343" Type="http://schemas.openxmlformats.org/officeDocument/2006/relationships/customXml" Target="../ink/ink558.xml"/><Relationship Id="rId82" Type="http://schemas.openxmlformats.org/officeDocument/2006/relationships/customXml" Target="../ink/ink426.xml"/><Relationship Id="rId203" Type="http://schemas.openxmlformats.org/officeDocument/2006/relationships/customXml" Target="../ink/ink487.xml"/><Relationship Id="rId385" Type="http://schemas.openxmlformats.org/officeDocument/2006/relationships/customXml" Target="../ink/ink579.xml"/><Relationship Id="rId245" Type="http://schemas.openxmlformats.org/officeDocument/2006/relationships/image" Target="../media/image508.png"/><Relationship Id="rId287" Type="http://schemas.openxmlformats.org/officeDocument/2006/relationships/image" Target="../media/image529.png"/><Relationship Id="rId410" Type="http://schemas.openxmlformats.org/officeDocument/2006/relationships/image" Target="../media/image590.png"/><Relationship Id="rId452" Type="http://schemas.openxmlformats.org/officeDocument/2006/relationships/customXml" Target="../ink/ink613.xml"/><Relationship Id="rId494" Type="http://schemas.openxmlformats.org/officeDocument/2006/relationships/customXml" Target="../ink/ink634.xml"/><Relationship Id="rId105" Type="http://schemas.openxmlformats.org/officeDocument/2006/relationships/image" Target="../media/image439.png"/><Relationship Id="rId147" Type="http://schemas.openxmlformats.org/officeDocument/2006/relationships/image" Target="../media/image460.png"/><Relationship Id="rId312" Type="http://schemas.openxmlformats.org/officeDocument/2006/relationships/customXml" Target="../ink/ink542.xml"/><Relationship Id="rId354" Type="http://schemas.openxmlformats.org/officeDocument/2006/relationships/image" Target="../media/image562.png"/><Relationship Id="rId51" Type="http://schemas.openxmlformats.org/officeDocument/2006/relationships/image" Target="../media/image412.png"/><Relationship Id="rId93" Type="http://schemas.openxmlformats.org/officeDocument/2006/relationships/image" Target="../media/image433.png"/><Relationship Id="rId189" Type="http://schemas.openxmlformats.org/officeDocument/2006/relationships/customXml" Target="../ink/ink480.xml"/><Relationship Id="rId396" Type="http://schemas.openxmlformats.org/officeDocument/2006/relationships/image" Target="../media/image583.png"/><Relationship Id="rId214" Type="http://schemas.openxmlformats.org/officeDocument/2006/relationships/customXml" Target="../ink/ink493.xml"/><Relationship Id="rId256" Type="http://schemas.openxmlformats.org/officeDocument/2006/relationships/customXml" Target="../ink/ink514.xml"/><Relationship Id="rId298" Type="http://schemas.openxmlformats.org/officeDocument/2006/relationships/customXml" Target="../ink/ink535.xml"/><Relationship Id="rId421" Type="http://schemas.openxmlformats.org/officeDocument/2006/relationships/customXml" Target="../ink/ink597.xml"/><Relationship Id="rId463" Type="http://schemas.openxmlformats.org/officeDocument/2006/relationships/image" Target="../media/image616.png"/><Relationship Id="rId116" Type="http://schemas.openxmlformats.org/officeDocument/2006/relationships/customXml" Target="../ink/ink443.xml"/><Relationship Id="rId158" Type="http://schemas.openxmlformats.org/officeDocument/2006/relationships/customXml" Target="../ink/ink464.xml"/><Relationship Id="rId323" Type="http://schemas.openxmlformats.org/officeDocument/2006/relationships/customXml" Target="../ink/ink548.xml"/><Relationship Id="rId20" Type="http://schemas.openxmlformats.org/officeDocument/2006/relationships/image" Target="../media/image397.png"/><Relationship Id="rId62" Type="http://schemas.openxmlformats.org/officeDocument/2006/relationships/customXml" Target="../ink/ink416.xml"/><Relationship Id="rId365" Type="http://schemas.openxmlformats.org/officeDocument/2006/relationships/customXml" Target="../ink/ink569.xml"/><Relationship Id="rId225" Type="http://schemas.openxmlformats.org/officeDocument/2006/relationships/image" Target="../media/image498.png"/><Relationship Id="rId267" Type="http://schemas.openxmlformats.org/officeDocument/2006/relationships/image" Target="../media/image519.png"/><Relationship Id="rId432" Type="http://schemas.openxmlformats.org/officeDocument/2006/relationships/customXml" Target="../ink/ink603.xml"/><Relationship Id="rId474" Type="http://schemas.openxmlformats.org/officeDocument/2006/relationships/customXml" Target="../ink/ink624.xml"/><Relationship Id="rId127" Type="http://schemas.openxmlformats.org/officeDocument/2006/relationships/image" Target="../media/image450.png"/><Relationship Id="rId31" Type="http://schemas.openxmlformats.org/officeDocument/2006/relationships/customXml" Target="../ink/ink400.xml"/><Relationship Id="rId73" Type="http://schemas.openxmlformats.org/officeDocument/2006/relationships/image" Target="../media/image423.png"/><Relationship Id="rId169" Type="http://schemas.openxmlformats.org/officeDocument/2006/relationships/image" Target="../media/image471.png"/><Relationship Id="rId334" Type="http://schemas.openxmlformats.org/officeDocument/2006/relationships/image" Target="../media/image552.png"/><Relationship Id="rId376" Type="http://schemas.openxmlformats.org/officeDocument/2006/relationships/image" Target="../media/image573.png"/><Relationship Id="rId4" Type="http://schemas.openxmlformats.org/officeDocument/2006/relationships/image" Target="../media/image389.png"/><Relationship Id="rId180" Type="http://schemas.openxmlformats.org/officeDocument/2006/relationships/image" Target="../media/image476.png"/><Relationship Id="rId215" Type="http://schemas.openxmlformats.org/officeDocument/2006/relationships/image" Target="../media/image493.png"/><Relationship Id="rId236" Type="http://schemas.openxmlformats.org/officeDocument/2006/relationships/customXml" Target="../ink/ink504.xml"/><Relationship Id="rId257" Type="http://schemas.openxmlformats.org/officeDocument/2006/relationships/image" Target="../media/image514.png"/><Relationship Id="rId278" Type="http://schemas.openxmlformats.org/officeDocument/2006/relationships/customXml" Target="../ink/ink525.xml"/><Relationship Id="rId401" Type="http://schemas.openxmlformats.org/officeDocument/2006/relationships/customXml" Target="../ink/ink587.xml"/><Relationship Id="rId422" Type="http://schemas.openxmlformats.org/officeDocument/2006/relationships/customXml" Target="../ink/ink598.xml"/><Relationship Id="rId443" Type="http://schemas.openxmlformats.org/officeDocument/2006/relationships/image" Target="../media/image606.png"/><Relationship Id="rId464" Type="http://schemas.openxmlformats.org/officeDocument/2006/relationships/customXml" Target="../ink/ink619.xml"/><Relationship Id="rId303" Type="http://schemas.openxmlformats.org/officeDocument/2006/relationships/image" Target="../media/image537.png"/><Relationship Id="rId485" Type="http://schemas.openxmlformats.org/officeDocument/2006/relationships/image" Target="../media/image627.png"/><Relationship Id="rId42" Type="http://schemas.openxmlformats.org/officeDocument/2006/relationships/image" Target="../media/image408.png"/><Relationship Id="rId84" Type="http://schemas.openxmlformats.org/officeDocument/2006/relationships/customXml" Target="../ink/ink427.xml"/><Relationship Id="rId138" Type="http://schemas.openxmlformats.org/officeDocument/2006/relationships/customXml" Target="../ink/ink454.xml"/><Relationship Id="rId345" Type="http://schemas.openxmlformats.org/officeDocument/2006/relationships/customXml" Target="../ink/ink559.xml"/><Relationship Id="rId387" Type="http://schemas.openxmlformats.org/officeDocument/2006/relationships/customXml" Target="../ink/ink580.xml"/><Relationship Id="rId191" Type="http://schemas.openxmlformats.org/officeDocument/2006/relationships/customXml" Target="../ink/ink481.xml"/><Relationship Id="rId205" Type="http://schemas.openxmlformats.org/officeDocument/2006/relationships/customXml" Target="../ink/ink488.xml"/><Relationship Id="rId247" Type="http://schemas.openxmlformats.org/officeDocument/2006/relationships/image" Target="../media/image509.png"/><Relationship Id="rId412" Type="http://schemas.openxmlformats.org/officeDocument/2006/relationships/image" Target="../media/image591.png"/><Relationship Id="rId107" Type="http://schemas.openxmlformats.org/officeDocument/2006/relationships/image" Target="../media/image440.png"/><Relationship Id="rId289" Type="http://schemas.openxmlformats.org/officeDocument/2006/relationships/image" Target="../media/image530.png"/><Relationship Id="rId454" Type="http://schemas.openxmlformats.org/officeDocument/2006/relationships/customXml" Target="../ink/ink614.xml"/><Relationship Id="rId496" Type="http://schemas.openxmlformats.org/officeDocument/2006/relationships/customXml" Target="../ink/ink635.xml"/><Relationship Id="rId11" Type="http://schemas.openxmlformats.org/officeDocument/2006/relationships/customXml" Target="../ink/ink390.xml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314" Type="http://schemas.openxmlformats.org/officeDocument/2006/relationships/customXml" Target="../ink/ink543.xml"/><Relationship Id="rId356" Type="http://schemas.openxmlformats.org/officeDocument/2006/relationships/image" Target="../media/image563.png"/><Relationship Id="rId398" Type="http://schemas.openxmlformats.org/officeDocument/2006/relationships/image" Target="../media/image584.png"/><Relationship Id="rId95" Type="http://schemas.openxmlformats.org/officeDocument/2006/relationships/image" Target="../media/image434.png"/><Relationship Id="rId160" Type="http://schemas.openxmlformats.org/officeDocument/2006/relationships/customXml" Target="../ink/ink465.xml"/><Relationship Id="rId216" Type="http://schemas.openxmlformats.org/officeDocument/2006/relationships/customXml" Target="../ink/ink494.xml"/><Relationship Id="rId423" Type="http://schemas.openxmlformats.org/officeDocument/2006/relationships/image" Target="../media/image596.png"/><Relationship Id="rId258" Type="http://schemas.openxmlformats.org/officeDocument/2006/relationships/customXml" Target="../ink/ink515.xml"/><Relationship Id="rId465" Type="http://schemas.openxmlformats.org/officeDocument/2006/relationships/image" Target="../media/image617.png"/><Relationship Id="rId22" Type="http://schemas.openxmlformats.org/officeDocument/2006/relationships/image" Target="../media/image398.png"/><Relationship Id="rId64" Type="http://schemas.openxmlformats.org/officeDocument/2006/relationships/customXml" Target="../ink/ink417.xml"/><Relationship Id="rId118" Type="http://schemas.openxmlformats.org/officeDocument/2006/relationships/customXml" Target="../ink/ink444.xml"/><Relationship Id="rId325" Type="http://schemas.openxmlformats.org/officeDocument/2006/relationships/customXml" Target="../ink/ink549.xml"/><Relationship Id="rId367" Type="http://schemas.openxmlformats.org/officeDocument/2006/relationships/customXml" Target="../ink/ink570.xml"/><Relationship Id="rId171" Type="http://schemas.openxmlformats.org/officeDocument/2006/relationships/customXml" Target="../ink/ink471.xml"/><Relationship Id="rId227" Type="http://schemas.openxmlformats.org/officeDocument/2006/relationships/image" Target="../media/image499.png"/><Relationship Id="rId269" Type="http://schemas.openxmlformats.org/officeDocument/2006/relationships/image" Target="../media/image520.png"/><Relationship Id="rId434" Type="http://schemas.openxmlformats.org/officeDocument/2006/relationships/customXml" Target="../ink/ink604.xml"/><Relationship Id="rId476" Type="http://schemas.openxmlformats.org/officeDocument/2006/relationships/customXml" Target="../ink/ink625.xml"/><Relationship Id="rId33" Type="http://schemas.openxmlformats.org/officeDocument/2006/relationships/customXml" Target="../ink/ink401.xml"/><Relationship Id="rId129" Type="http://schemas.openxmlformats.org/officeDocument/2006/relationships/image" Target="../media/image451.png"/><Relationship Id="rId280" Type="http://schemas.openxmlformats.org/officeDocument/2006/relationships/customXml" Target="../ink/ink526.xml"/><Relationship Id="rId336" Type="http://schemas.openxmlformats.org/officeDocument/2006/relationships/image" Target="../media/image553.png"/><Relationship Id="rId501" Type="http://schemas.openxmlformats.org/officeDocument/2006/relationships/image" Target="../media/image635.png"/><Relationship Id="rId75" Type="http://schemas.openxmlformats.org/officeDocument/2006/relationships/image" Target="../media/image424.png"/><Relationship Id="rId140" Type="http://schemas.openxmlformats.org/officeDocument/2006/relationships/customXml" Target="../ink/ink455.xml"/><Relationship Id="rId182" Type="http://schemas.openxmlformats.org/officeDocument/2006/relationships/image" Target="../media/image477.png"/><Relationship Id="rId378" Type="http://schemas.openxmlformats.org/officeDocument/2006/relationships/image" Target="../media/image574.png"/><Relationship Id="rId403" Type="http://schemas.openxmlformats.org/officeDocument/2006/relationships/customXml" Target="../ink/ink588.xml"/><Relationship Id="rId6" Type="http://schemas.openxmlformats.org/officeDocument/2006/relationships/image" Target="../media/image390.png"/><Relationship Id="rId238" Type="http://schemas.openxmlformats.org/officeDocument/2006/relationships/customXml" Target="../ink/ink505.xml"/><Relationship Id="rId445" Type="http://schemas.openxmlformats.org/officeDocument/2006/relationships/image" Target="../media/image607.png"/><Relationship Id="rId487" Type="http://schemas.openxmlformats.org/officeDocument/2006/relationships/image" Target="../media/image628.png"/><Relationship Id="rId291" Type="http://schemas.openxmlformats.org/officeDocument/2006/relationships/image" Target="../media/image531.png"/><Relationship Id="rId305" Type="http://schemas.openxmlformats.org/officeDocument/2006/relationships/image" Target="../media/image538.png"/><Relationship Id="rId347" Type="http://schemas.openxmlformats.org/officeDocument/2006/relationships/customXml" Target="../ink/ink560.xml"/><Relationship Id="rId44" Type="http://schemas.openxmlformats.org/officeDocument/2006/relationships/customXml" Target="../ink/ink407.xml"/><Relationship Id="rId86" Type="http://schemas.openxmlformats.org/officeDocument/2006/relationships/customXml" Target="../ink/ink428.xml"/><Relationship Id="rId151" Type="http://schemas.openxmlformats.org/officeDocument/2006/relationships/image" Target="../media/image462.png"/><Relationship Id="rId389" Type="http://schemas.openxmlformats.org/officeDocument/2006/relationships/customXml" Target="../ink/ink581.xml"/><Relationship Id="rId193" Type="http://schemas.openxmlformats.org/officeDocument/2006/relationships/customXml" Target="../ink/ink482.xml"/><Relationship Id="rId207" Type="http://schemas.openxmlformats.org/officeDocument/2006/relationships/image" Target="../media/image489.png"/><Relationship Id="rId249" Type="http://schemas.openxmlformats.org/officeDocument/2006/relationships/image" Target="../media/image510.png"/><Relationship Id="rId414" Type="http://schemas.openxmlformats.org/officeDocument/2006/relationships/image" Target="../media/image592.png"/><Relationship Id="rId456" Type="http://schemas.openxmlformats.org/officeDocument/2006/relationships/customXml" Target="../ink/ink615.xml"/><Relationship Id="rId498" Type="http://schemas.openxmlformats.org/officeDocument/2006/relationships/customXml" Target="../ink/ink636.xml"/><Relationship Id="rId13" Type="http://schemas.openxmlformats.org/officeDocument/2006/relationships/customXml" Target="../ink/ink391.xml"/><Relationship Id="rId109" Type="http://schemas.openxmlformats.org/officeDocument/2006/relationships/image" Target="../media/image441.png"/><Relationship Id="rId260" Type="http://schemas.openxmlformats.org/officeDocument/2006/relationships/customXml" Target="../ink/ink516.xml"/><Relationship Id="rId316" Type="http://schemas.openxmlformats.org/officeDocument/2006/relationships/image" Target="../media/image543.png"/><Relationship Id="rId55" Type="http://schemas.openxmlformats.org/officeDocument/2006/relationships/image" Target="../media/image414.png"/><Relationship Id="rId97" Type="http://schemas.openxmlformats.org/officeDocument/2006/relationships/image" Target="../media/image435.png"/><Relationship Id="rId120" Type="http://schemas.openxmlformats.org/officeDocument/2006/relationships/customXml" Target="../ink/ink445.xml"/><Relationship Id="rId358" Type="http://schemas.openxmlformats.org/officeDocument/2006/relationships/image" Target="../media/image564.png"/><Relationship Id="rId162" Type="http://schemas.openxmlformats.org/officeDocument/2006/relationships/customXml" Target="../ink/ink466.xml"/><Relationship Id="rId218" Type="http://schemas.openxmlformats.org/officeDocument/2006/relationships/customXml" Target="../ink/ink495.xml"/><Relationship Id="rId425" Type="http://schemas.openxmlformats.org/officeDocument/2006/relationships/image" Target="../media/image597.png"/><Relationship Id="rId467" Type="http://schemas.openxmlformats.org/officeDocument/2006/relationships/image" Target="../media/image618.png"/><Relationship Id="rId271" Type="http://schemas.openxmlformats.org/officeDocument/2006/relationships/image" Target="../media/image521.png"/><Relationship Id="rId24" Type="http://schemas.openxmlformats.org/officeDocument/2006/relationships/image" Target="../media/image399.png"/><Relationship Id="rId66" Type="http://schemas.openxmlformats.org/officeDocument/2006/relationships/customXml" Target="../ink/ink418.xml"/><Relationship Id="rId131" Type="http://schemas.openxmlformats.org/officeDocument/2006/relationships/image" Target="../media/image452.png"/><Relationship Id="rId327" Type="http://schemas.openxmlformats.org/officeDocument/2006/relationships/customXml" Target="../ink/ink550.xml"/><Relationship Id="rId369" Type="http://schemas.openxmlformats.org/officeDocument/2006/relationships/customXml" Target="../ink/ink571.xml"/><Relationship Id="rId173" Type="http://schemas.openxmlformats.org/officeDocument/2006/relationships/customXml" Target="../ink/ink472.xml"/><Relationship Id="rId229" Type="http://schemas.openxmlformats.org/officeDocument/2006/relationships/image" Target="../media/image500.png"/><Relationship Id="rId380" Type="http://schemas.openxmlformats.org/officeDocument/2006/relationships/image" Target="../media/image575.png"/><Relationship Id="rId436" Type="http://schemas.openxmlformats.org/officeDocument/2006/relationships/customXml" Target="../ink/ink605.xml"/><Relationship Id="rId240" Type="http://schemas.openxmlformats.org/officeDocument/2006/relationships/customXml" Target="../ink/ink506.xml"/><Relationship Id="rId478" Type="http://schemas.openxmlformats.org/officeDocument/2006/relationships/customXml" Target="../ink/ink626.xml"/><Relationship Id="rId35" Type="http://schemas.openxmlformats.org/officeDocument/2006/relationships/customXml" Target="../ink/ink402.xml"/><Relationship Id="rId77" Type="http://schemas.openxmlformats.org/officeDocument/2006/relationships/image" Target="../media/image425.png"/><Relationship Id="rId100" Type="http://schemas.openxmlformats.org/officeDocument/2006/relationships/customXml" Target="../ink/ink435.xml"/><Relationship Id="rId282" Type="http://schemas.openxmlformats.org/officeDocument/2006/relationships/customXml" Target="../ink/ink527.xml"/><Relationship Id="rId338" Type="http://schemas.openxmlformats.org/officeDocument/2006/relationships/image" Target="../media/image554.png"/><Relationship Id="rId503" Type="http://schemas.openxmlformats.org/officeDocument/2006/relationships/image" Target="../media/image636.png"/><Relationship Id="rId8" Type="http://schemas.openxmlformats.org/officeDocument/2006/relationships/image" Target="../media/image391.png"/><Relationship Id="rId142" Type="http://schemas.openxmlformats.org/officeDocument/2006/relationships/customXml" Target="../ink/ink456.xml"/><Relationship Id="rId184" Type="http://schemas.openxmlformats.org/officeDocument/2006/relationships/image" Target="../media/image478.png"/><Relationship Id="rId391" Type="http://schemas.openxmlformats.org/officeDocument/2006/relationships/customXml" Target="../ink/ink582.xml"/><Relationship Id="rId405" Type="http://schemas.openxmlformats.org/officeDocument/2006/relationships/customXml" Target="../ink/ink589.xml"/><Relationship Id="rId447" Type="http://schemas.openxmlformats.org/officeDocument/2006/relationships/image" Target="../media/image608.png"/><Relationship Id="rId251" Type="http://schemas.openxmlformats.org/officeDocument/2006/relationships/image" Target="../media/image511.png"/><Relationship Id="rId489" Type="http://schemas.openxmlformats.org/officeDocument/2006/relationships/image" Target="../media/image629.png"/><Relationship Id="rId46" Type="http://schemas.openxmlformats.org/officeDocument/2006/relationships/customXml" Target="../ink/ink408.xml"/><Relationship Id="rId293" Type="http://schemas.openxmlformats.org/officeDocument/2006/relationships/image" Target="../media/image532.png"/><Relationship Id="rId307" Type="http://schemas.openxmlformats.org/officeDocument/2006/relationships/image" Target="../media/image539.png"/><Relationship Id="rId349" Type="http://schemas.openxmlformats.org/officeDocument/2006/relationships/customXml" Target="../ink/ink561.xml"/><Relationship Id="rId88" Type="http://schemas.openxmlformats.org/officeDocument/2006/relationships/customXml" Target="../ink/ink429.xml"/><Relationship Id="rId111" Type="http://schemas.openxmlformats.org/officeDocument/2006/relationships/image" Target="../media/image442.png"/><Relationship Id="rId153" Type="http://schemas.openxmlformats.org/officeDocument/2006/relationships/image" Target="../media/image463.png"/><Relationship Id="rId195" Type="http://schemas.openxmlformats.org/officeDocument/2006/relationships/customXml" Target="../ink/ink483.xml"/><Relationship Id="rId209" Type="http://schemas.openxmlformats.org/officeDocument/2006/relationships/image" Target="../media/image490.png"/><Relationship Id="rId360" Type="http://schemas.openxmlformats.org/officeDocument/2006/relationships/image" Target="../media/image565.png"/><Relationship Id="rId416" Type="http://schemas.openxmlformats.org/officeDocument/2006/relationships/image" Target="../media/image593.png"/><Relationship Id="rId220" Type="http://schemas.openxmlformats.org/officeDocument/2006/relationships/customXml" Target="../ink/ink496.xml"/><Relationship Id="rId458" Type="http://schemas.openxmlformats.org/officeDocument/2006/relationships/customXml" Target="../ink/ink616.xml"/><Relationship Id="rId15" Type="http://schemas.openxmlformats.org/officeDocument/2006/relationships/customXml" Target="../ink/ink392.xml"/><Relationship Id="rId57" Type="http://schemas.openxmlformats.org/officeDocument/2006/relationships/image" Target="../media/image415.png"/><Relationship Id="rId262" Type="http://schemas.openxmlformats.org/officeDocument/2006/relationships/customXml" Target="../ink/ink517.xml"/><Relationship Id="rId318" Type="http://schemas.openxmlformats.org/officeDocument/2006/relationships/image" Target="../media/image544.png"/><Relationship Id="rId99" Type="http://schemas.openxmlformats.org/officeDocument/2006/relationships/image" Target="../media/image436.png"/><Relationship Id="rId122" Type="http://schemas.openxmlformats.org/officeDocument/2006/relationships/customXml" Target="../ink/ink446.xml"/><Relationship Id="rId164" Type="http://schemas.openxmlformats.org/officeDocument/2006/relationships/customXml" Target="../ink/ink467.xml"/><Relationship Id="rId371" Type="http://schemas.openxmlformats.org/officeDocument/2006/relationships/customXml" Target="../ink/ink572.xml"/><Relationship Id="rId427" Type="http://schemas.openxmlformats.org/officeDocument/2006/relationships/image" Target="../media/image598.png"/><Relationship Id="rId469" Type="http://schemas.openxmlformats.org/officeDocument/2006/relationships/image" Target="../media/image619.png"/><Relationship Id="rId26" Type="http://schemas.openxmlformats.org/officeDocument/2006/relationships/image" Target="../media/image400.png"/><Relationship Id="rId231" Type="http://schemas.openxmlformats.org/officeDocument/2006/relationships/image" Target="../media/image501.png"/><Relationship Id="rId273" Type="http://schemas.openxmlformats.org/officeDocument/2006/relationships/image" Target="../media/image522.png"/><Relationship Id="rId329" Type="http://schemas.openxmlformats.org/officeDocument/2006/relationships/customXml" Target="../ink/ink551.xml"/><Relationship Id="rId480" Type="http://schemas.openxmlformats.org/officeDocument/2006/relationships/customXml" Target="../ink/ink627.xml"/><Relationship Id="rId68" Type="http://schemas.openxmlformats.org/officeDocument/2006/relationships/customXml" Target="../ink/ink419.xml"/><Relationship Id="rId133" Type="http://schemas.openxmlformats.org/officeDocument/2006/relationships/image" Target="../media/image453.png"/><Relationship Id="rId175" Type="http://schemas.openxmlformats.org/officeDocument/2006/relationships/customXml" Target="../ink/ink473.xml"/><Relationship Id="rId340" Type="http://schemas.openxmlformats.org/officeDocument/2006/relationships/image" Target="../media/image555.png"/><Relationship Id="rId200" Type="http://schemas.openxmlformats.org/officeDocument/2006/relationships/image" Target="../media/image486.png"/><Relationship Id="rId382" Type="http://schemas.openxmlformats.org/officeDocument/2006/relationships/image" Target="../media/image576.png"/><Relationship Id="rId438" Type="http://schemas.openxmlformats.org/officeDocument/2006/relationships/customXml" Target="../ink/ink606.xml"/><Relationship Id="rId242" Type="http://schemas.openxmlformats.org/officeDocument/2006/relationships/customXml" Target="../ink/ink507.xml"/><Relationship Id="rId284" Type="http://schemas.openxmlformats.org/officeDocument/2006/relationships/customXml" Target="../ink/ink528.xml"/><Relationship Id="rId491" Type="http://schemas.openxmlformats.org/officeDocument/2006/relationships/image" Target="../media/image630.png"/><Relationship Id="rId505" Type="http://schemas.openxmlformats.org/officeDocument/2006/relationships/image" Target="../media/image637.png"/><Relationship Id="rId37" Type="http://schemas.openxmlformats.org/officeDocument/2006/relationships/customXml" Target="../ink/ink403.xml"/><Relationship Id="rId79" Type="http://schemas.openxmlformats.org/officeDocument/2006/relationships/image" Target="../media/image426.png"/><Relationship Id="rId102" Type="http://schemas.openxmlformats.org/officeDocument/2006/relationships/customXml" Target="../ink/ink436.xml"/><Relationship Id="rId144" Type="http://schemas.openxmlformats.org/officeDocument/2006/relationships/customXml" Target="../ink/ink457.xml"/><Relationship Id="rId90" Type="http://schemas.openxmlformats.org/officeDocument/2006/relationships/customXml" Target="../ink/ink430.xml"/><Relationship Id="rId186" Type="http://schemas.openxmlformats.org/officeDocument/2006/relationships/image" Target="../media/image479.png"/><Relationship Id="rId351" Type="http://schemas.openxmlformats.org/officeDocument/2006/relationships/customXml" Target="../ink/ink562.xml"/><Relationship Id="rId393" Type="http://schemas.openxmlformats.org/officeDocument/2006/relationships/customXml" Target="../ink/ink583.xml"/><Relationship Id="rId407" Type="http://schemas.openxmlformats.org/officeDocument/2006/relationships/customXml" Target="../ink/ink590.xml"/><Relationship Id="rId449" Type="http://schemas.openxmlformats.org/officeDocument/2006/relationships/image" Target="../media/image609.png"/><Relationship Id="rId211" Type="http://schemas.openxmlformats.org/officeDocument/2006/relationships/image" Target="../media/image491.png"/><Relationship Id="rId253" Type="http://schemas.openxmlformats.org/officeDocument/2006/relationships/image" Target="../media/image512.png"/><Relationship Id="rId295" Type="http://schemas.openxmlformats.org/officeDocument/2006/relationships/image" Target="../media/image533.png"/><Relationship Id="rId309" Type="http://schemas.openxmlformats.org/officeDocument/2006/relationships/image" Target="../media/image540.png"/><Relationship Id="rId460" Type="http://schemas.openxmlformats.org/officeDocument/2006/relationships/customXml" Target="../ink/ink617.xml"/><Relationship Id="rId48" Type="http://schemas.openxmlformats.org/officeDocument/2006/relationships/customXml" Target="../ink/ink409.xml"/><Relationship Id="rId113" Type="http://schemas.openxmlformats.org/officeDocument/2006/relationships/image" Target="../media/image443.png"/><Relationship Id="rId320" Type="http://schemas.openxmlformats.org/officeDocument/2006/relationships/image" Target="../media/image545.png"/><Relationship Id="rId155" Type="http://schemas.openxmlformats.org/officeDocument/2006/relationships/image" Target="../media/image464.png"/><Relationship Id="rId197" Type="http://schemas.openxmlformats.org/officeDocument/2006/relationships/customXml" Target="../ink/ink484.xml"/><Relationship Id="rId362" Type="http://schemas.openxmlformats.org/officeDocument/2006/relationships/image" Target="../media/image566.png"/><Relationship Id="rId418" Type="http://schemas.openxmlformats.org/officeDocument/2006/relationships/image" Target="../media/image594.png"/><Relationship Id="rId222" Type="http://schemas.openxmlformats.org/officeDocument/2006/relationships/customXml" Target="../ink/ink497.xml"/><Relationship Id="rId264" Type="http://schemas.openxmlformats.org/officeDocument/2006/relationships/customXml" Target="../ink/ink518.xml"/><Relationship Id="rId471" Type="http://schemas.openxmlformats.org/officeDocument/2006/relationships/image" Target="../media/image620.png"/><Relationship Id="rId17" Type="http://schemas.openxmlformats.org/officeDocument/2006/relationships/customXml" Target="../ink/ink393.xml"/><Relationship Id="rId59" Type="http://schemas.openxmlformats.org/officeDocument/2006/relationships/image" Target="../media/image416.png"/><Relationship Id="rId124" Type="http://schemas.openxmlformats.org/officeDocument/2006/relationships/customXml" Target="../ink/ink447.xml"/><Relationship Id="rId70" Type="http://schemas.openxmlformats.org/officeDocument/2006/relationships/customXml" Target="../ink/ink420.xml"/><Relationship Id="rId166" Type="http://schemas.openxmlformats.org/officeDocument/2006/relationships/customXml" Target="../ink/ink468.xml"/><Relationship Id="rId331" Type="http://schemas.openxmlformats.org/officeDocument/2006/relationships/customXml" Target="../ink/ink552.xml"/><Relationship Id="rId373" Type="http://schemas.openxmlformats.org/officeDocument/2006/relationships/customXml" Target="../ink/ink573.xml"/><Relationship Id="rId429" Type="http://schemas.openxmlformats.org/officeDocument/2006/relationships/image" Target="../media/image599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502.png"/><Relationship Id="rId440" Type="http://schemas.openxmlformats.org/officeDocument/2006/relationships/customXml" Target="../ink/ink607.xml"/><Relationship Id="rId28" Type="http://schemas.openxmlformats.org/officeDocument/2006/relationships/image" Target="../media/image401.png"/><Relationship Id="rId275" Type="http://schemas.openxmlformats.org/officeDocument/2006/relationships/image" Target="../media/image523.png"/><Relationship Id="rId300" Type="http://schemas.openxmlformats.org/officeDocument/2006/relationships/customXml" Target="../ink/ink536.xml"/><Relationship Id="rId482" Type="http://schemas.openxmlformats.org/officeDocument/2006/relationships/customXml" Target="../ink/ink628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77" Type="http://schemas.openxmlformats.org/officeDocument/2006/relationships/customXml" Target="../ink/ink474.xml"/><Relationship Id="rId342" Type="http://schemas.openxmlformats.org/officeDocument/2006/relationships/image" Target="../media/image556.png"/><Relationship Id="rId384" Type="http://schemas.openxmlformats.org/officeDocument/2006/relationships/image" Target="../media/image577.png"/><Relationship Id="rId202" Type="http://schemas.openxmlformats.org/officeDocument/2006/relationships/image" Target="../media/image487.png"/><Relationship Id="rId244" Type="http://schemas.openxmlformats.org/officeDocument/2006/relationships/customXml" Target="../ink/ink508.xml"/><Relationship Id="rId39" Type="http://schemas.openxmlformats.org/officeDocument/2006/relationships/customXml" Target="../ink/ink404.xml"/><Relationship Id="rId286" Type="http://schemas.openxmlformats.org/officeDocument/2006/relationships/customXml" Target="../ink/ink529.xml"/><Relationship Id="rId451" Type="http://schemas.openxmlformats.org/officeDocument/2006/relationships/image" Target="../media/image610.png"/><Relationship Id="rId493" Type="http://schemas.openxmlformats.org/officeDocument/2006/relationships/image" Target="../media/image631.png"/><Relationship Id="rId50" Type="http://schemas.openxmlformats.org/officeDocument/2006/relationships/customXml" Target="../ink/ink410.xml"/><Relationship Id="rId104" Type="http://schemas.openxmlformats.org/officeDocument/2006/relationships/customXml" Target="../ink/ink437.xml"/><Relationship Id="rId146" Type="http://schemas.openxmlformats.org/officeDocument/2006/relationships/customXml" Target="../ink/ink458.xml"/><Relationship Id="rId188" Type="http://schemas.openxmlformats.org/officeDocument/2006/relationships/image" Target="../media/image480.png"/><Relationship Id="rId311" Type="http://schemas.openxmlformats.org/officeDocument/2006/relationships/image" Target="../media/image541.png"/><Relationship Id="rId353" Type="http://schemas.openxmlformats.org/officeDocument/2006/relationships/customXml" Target="../ink/ink563.xml"/><Relationship Id="rId395" Type="http://schemas.openxmlformats.org/officeDocument/2006/relationships/customXml" Target="../ink/ink584.xml"/><Relationship Id="rId409" Type="http://schemas.openxmlformats.org/officeDocument/2006/relationships/customXml" Target="../ink/ink591.xml"/><Relationship Id="rId92" Type="http://schemas.openxmlformats.org/officeDocument/2006/relationships/customXml" Target="../ink/ink431.xml"/><Relationship Id="rId213" Type="http://schemas.openxmlformats.org/officeDocument/2006/relationships/image" Target="../media/image492.png"/><Relationship Id="rId420" Type="http://schemas.openxmlformats.org/officeDocument/2006/relationships/image" Target="../media/image595.png"/><Relationship Id="rId255" Type="http://schemas.openxmlformats.org/officeDocument/2006/relationships/image" Target="../media/image513.png"/><Relationship Id="rId297" Type="http://schemas.openxmlformats.org/officeDocument/2006/relationships/image" Target="../media/image534.png"/><Relationship Id="rId462" Type="http://schemas.openxmlformats.org/officeDocument/2006/relationships/customXml" Target="../ink/ink618.xml"/><Relationship Id="rId115" Type="http://schemas.openxmlformats.org/officeDocument/2006/relationships/image" Target="../media/image444.png"/><Relationship Id="rId157" Type="http://schemas.openxmlformats.org/officeDocument/2006/relationships/image" Target="../media/image465.png"/><Relationship Id="rId322" Type="http://schemas.openxmlformats.org/officeDocument/2006/relationships/image" Target="../media/image546.png"/><Relationship Id="rId364" Type="http://schemas.openxmlformats.org/officeDocument/2006/relationships/image" Target="../media/image567.png"/><Relationship Id="rId61" Type="http://schemas.openxmlformats.org/officeDocument/2006/relationships/image" Target="../media/image417.png"/><Relationship Id="rId199" Type="http://schemas.openxmlformats.org/officeDocument/2006/relationships/customXml" Target="../ink/ink485.xml"/><Relationship Id="rId19" Type="http://schemas.openxmlformats.org/officeDocument/2006/relationships/customXml" Target="../ink/ink394.xml"/><Relationship Id="rId224" Type="http://schemas.openxmlformats.org/officeDocument/2006/relationships/customXml" Target="../ink/ink498.xml"/><Relationship Id="rId266" Type="http://schemas.openxmlformats.org/officeDocument/2006/relationships/customXml" Target="../ink/ink519.xml"/><Relationship Id="rId431" Type="http://schemas.openxmlformats.org/officeDocument/2006/relationships/image" Target="../media/image600.png"/><Relationship Id="rId473" Type="http://schemas.openxmlformats.org/officeDocument/2006/relationships/image" Target="../media/image621.png"/><Relationship Id="rId30" Type="http://schemas.openxmlformats.org/officeDocument/2006/relationships/image" Target="../media/image402.png"/><Relationship Id="rId126" Type="http://schemas.openxmlformats.org/officeDocument/2006/relationships/customXml" Target="../ink/ink448.xml"/><Relationship Id="rId168" Type="http://schemas.openxmlformats.org/officeDocument/2006/relationships/customXml" Target="../ink/ink469.xml"/><Relationship Id="rId333" Type="http://schemas.openxmlformats.org/officeDocument/2006/relationships/customXml" Target="../ink/ink553.xml"/><Relationship Id="rId72" Type="http://schemas.openxmlformats.org/officeDocument/2006/relationships/customXml" Target="../ink/ink421.xml"/><Relationship Id="rId375" Type="http://schemas.openxmlformats.org/officeDocument/2006/relationships/customXml" Target="../ink/ink574.xml"/><Relationship Id="rId3" Type="http://schemas.openxmlformats.org/officeDocument/2006/relationships/image" Target="../media/image231.png"/><Relationship Id="rId235" Type="http://schemas.openxmlformats.org/officeDocument/2006/relationships/image" Target="../media/image503.png"/><Relationship Id="rId277" Type="http://schemas.openxmlformats.org/officeDocument/2006/relationships/image" Target="../media/image524.png"/><Relationship Id="rId400" Type="http://schemas.openxmlformats.org/officeDocument/2006/relationships/image" Target="../media/image585.png"/><Relationship Id="rId442" Type="http://schemas.openxmlformats.org/officeDocument/2006/relationships/customXml" Target="../ink/ink608.xml"/><Relationship Id="rId484" Type="http://schemas.openxmlformats.org/officeDocument/2006/relationships/customXml" Target="../ink/ink629.xml"/><Relationship Id="rId137" Type="http://schemas.openxmlformats.org/officeDocument/2006/relationships/image" Target="../media/image455.png"/><Relationship Id="rId302" Type="http://schemas.openxmlformats.org/officeDocument/2006/relationships/customXml" Target="../ink/ink537.xml"/><Relationship Id="rId344" Type="http://schemas.openxmlformats.org/officeDocument/2006/relationships/image" Target="../media/image557.png"/><Relationship Id="rId41" Type="http://schemas.openxmlformats.org/officeDocument/2006/relationships/customXml" Target="../ink/ink405.xml"/><Relationship Id="rId83" Type="http://schemas.openxmlformats.org/officeDocument/2006/relationships/image" Target="../media/image428.png"/><Relationship Id="rId179" Type="http://schemas.openxmlformats.org/officeDocument/2006/relationships/customXml" Target="../ink/ink475.xml"/><Relationship Id="rId386" Type="http://schemas.openxmlformats.org/officeDocument/2006/relationships/image" Target="../media/image578.png"/><Relationship Id="rId190" Type="http://schemas.openxmlformats.org/officeDocument/2006/relationships/image" Target="../media/image481.png"/><Relationship Id="rId204" Type="http://schemas.openxmlformats.org/officeDocument/2006/relationships/image" Target="../media/image488.png"/><Relationship Id="rId246" Type="http://schemas.openxmlformats.org/officeDocument/2006/relationships/customXml" Target="../ink/ink509.xml"/><Relationship Id="rId288" Type="http://schemas.openxmlformats.org/officeDocument/2006/relationships/customXml" Target="../ink/ink530.xml"/><Relationship Id="rId411" Type="http://schemas.openxmlformats.org/officeDocument/2006/relationships/customXml" Target="../ink/ink592.xml"/><Relationship Id="rId453" Type="http://schemas.openxmlformats.org/officeDocument/2006/relationships/image" Target="../media/image611.png"/><Relationship Id="rId106" Type="http://schemas.openxmlformats.org/officeDocument/2006/relationships/customXml" Target="../ink/ink438.xml"/><Relationship Id="rId313" Type="http://schemas.openxmlformats.org/officeDocument/2006/relationships/image" Target="../media/image542.png"/><Relationship Id="rId495" Type="http://schemas.openxmlformats.org/officeDocument/2006/relationships/image" Target="../media/image632.png"/><Relationship Id="rId10" Type="http://schemas.openxmlformats.org/officeDocument/2006/relationships/image" Target="../media/image392.png"/><Relationship Id="rId52" Type="http://schemas.openxmlformats.org/officeDocument/2006/relationships/customXml" Target="../ink/ink411.xml"/><Relationship Id="rId94" Type="http://schemas.openxmlformats.org/officeDocument/2006/relationships/customXml" Target="../ink/ink432.xml"/><Relationship Id="rId148" Type="http://schemas.openxmlformats.org/officeDocument/2006/relationships/customXml" Target="../ink/ink459.xml"/><Relationship Id="rId355" Type="http://schemas.openxmlformats.org/officeDocument/2006/relationships/customXml" Target="../ink/ink564.xml"/><Relationship Id="rId397" Type="http://schemas.openxmlformats.org/officeDocument/2006/relationships/customXml" Target="../ink/ink585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50.png"/><Relationship Id="rId21" Type="http://schemas.openxmlformats.org/officeDocument/2006/relationships/customXml" Target="../ink/ink649.xml"/><Relationship Id="rId42" Type="http://schemas.openxmlformats.org/officeDocument/2006/relationships/image" Target="../media/image658.png"/><Relationship Id="rId47" Type="http://schemas.openxmlformats.org/officeDocument/2006/relationships/customXml" Target="../ink/ink662.xml"/><Relationship Id="rId63" Type="http://schemas.openxmlformats.org/officeDocument/2006/relationships/customXml" Target="../ink/ink670.xml"/><Relationship Id="rId68" Type="http://schemas.openxmlformats.org/officeDocument/2006/relationships/image" Target="../media/image671.png"/><Relationship Id="rId84" Type="http://schemas.openxmlformats.org/officeDocument/2006/relationships/image" Target="../media/image679.png"/><Relationship Id="rId89" Type="http://schemas.openxmlformats.org/officeDocument/2006/relationships/customXml" Target="../ink/ink683.xml"/><Relationship Id="rId16" Type="http://schemas.openxmlformats.org/officeDocument/2006/relationships/image" Target="../media/image645.png"/><Relationship Id="rId11" Type="http://schemas.openxmlformats.org/officeDocument/2006/relationships/customXml" Target="../ink/ink644.xml"/><Relationship Id="rId32" Type="http://schemas.openxmlformats.org/officeDocument/2006/relationships/image" Target="../media/image653.png"/><Relationship Id="rId37" Type="http://schemas.openxmlformats.org/officeDocument/2006/relationships/customXml" Target="../ink/ink657.xml"/><Relationship Id="rId53" Type="http://schemas.openxmlformats.org/officeDocument/2006/relationships/customXml" Target="../ink/ink665.xml"/><Relationship Id="rId58" Type="http://schemas.openxmlformats.org/officeDocument/2006/relationships/image" Target="../media/image666.png"/><Relationship Id="rId74" Type="http://schemas.openxmlformats.org/officeDocument/2006/relationships/image" Target="../media/image674.png"/><Relationship Id="rId79" Type="http://schemas.openxmlformats.org/officeDocument/2006/relationships/customXml" Target="../ink/ink678.xml"/><Relationship Id="rId5" Type="http://schemas.openxmlformats.org/officeDocument/2006/relationships/customXml" Target="../ink/ink641.xml"/><Relationship Id="rId90" Type="http://schemas.openxmlformats.org/officeDocument/2006/relationships/image" Target="../media/image231.png"/><Relationship Id="rId95" Type="http://schemas.openxmlformats.org/officeDocument/2006/relationships/customXml" Target="../ink/ink686.xml"/><Relationship Id="rId22" Type="http://schemas.openxmlformats.org/officeDocument/2006/relationships/image" Target="../media/image648.png"/><Relationship Id="rId27" Type="http://schemas.openxmlformats.org/officeDocument/2006/relationships/customXml" Target="../ink/ink652.xml"/><Relationship Id="rId43" Type="http://schemas.openxmlformats.org/officeDocument/2006/relationships/customXml" Target="../ink/ink660.xml"/><Relationship Id="rId48" Type="http://schemas.openxmlformats.org/officeDocument/2006/relationships/image" Target="../media/image661.png"/><Relationship Id="rId64" Type="http://schemas.openxmlformats.org/officeDocument/2006/relationships/image" Target="../media/image669.png"/><Relationship Id="rId69" Type="http://schemas.openxmlformats.org/officeDocument/2006/relationships/customXml" Target="../ink/ink673.xml"/><Relationship Id="rId80" Type="http://schemas.openxmlformats.org/officeDocument/2006/relationships/image" Target="../media/image677.png"/><Relationship Id="rId85" Type="http://schemas.openxmlformats.org/officeDocument/2006/relationships/customXml" Target="../ink/ink681.xml"/><Relationship Id="rId3" Type="http://schemas.openxmlformats.org/officeDocument/2006/relationships/customXml" Target="../ink/ink640.xml"/><Relationship Id="rId12" Type="http://schemas.openxmlformats.org/officeDocument/2006/relationships/image" Target="../media/image643.png"/><Relationship Id="rId17" Type="http://schemas.openxmlformats.org/officeDocument/2006/relationships/customXml" Target="../ink/ink647.xml"/><Relationship Id="rId25" Type="http://schemas.openxmlformats.org/officeDocument/2006/relationships/customXml" Target="../ink/ink651.xml"/><Relationship Id="rId33" Type="http://schemas.openxmlformats.org/officeDocument/2006/relationships/customXml" Target="../ink/ink655.xml"/><Relationship Id="rId38" Type="http://schemas.openxmlformats.org/officeDocument/2006/relationships/image" Target="../media/image656.png"/><Relationship Id="rId46" Type="http://schemas.openxmlformats.org/officeDocument/2006/relationships/image" Target="../media/image660.png"/><Relationship Id="rId59" Type="http://schemas.openxmlformats.org/officeDocument/2006/relationships/customXml" Target="../ink/ink668.xml"/><Relationship Id="rId67" Type="http://schemas.openxmlformats.org/officeDocument/2006/relationships/customXml" Target="../ink/ink672.xml"/><Relationship Id="rId20" Type="http://schemas.openxmlformats.org/officeDocument/2006/relationships/image" Target="../media/image647.png"/><Relationship Id="rId41" Type="http://schemas.openxmlformats.org/officeDocument/2006/relationships/customXml" Target="../ink/ink659.xml"/><Relationship Id="rId54" Type="http://schemas.openxmlformats.org/officeDocument/2006/relationships/image" Target="../media/image664.png"/><Relationship Id="rId62" Type="http://schemas.openxmlformats.org/officeDocument/2006/relationships/image" Target="../media/image668.png"/><Relationship Id="rId70" Type="http://schemas.openxmlformats.org/officeDocument/2006/relationships/image" Target="../media/image672.png"/><Relationship Id="rId75" Type="http://schemas.openxmlformats.org/officeDocument/2006/relationships/customXml" Target="../ink/ink676.xml"/><Relationship Id="rId83" Type="http://schemas.openxmlformats.org/officeDocument/2006/relationships/customXml" Target="../ink/ink680.xml"/><Relationship Id="rId88" Type="http://schemas.openxmlformats.org/officeDocument/2006/relationships/image" Target="../media/image681.png"/><Relationship Id="rId91" Type="http://schemas.openxmlformats.org/officeDocument/2006/relationships/customXml" Target="../ink/ink684.xml"/><Relationship Id="rId96" Type="http://schemas.openxmlformats.org/officeDocument/2006/relationships/image" Target="../media/image6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15" Type="http://schemas.openxmlformats.org/officeDocument/2006/relationships/customXml" Target="../ink/ink646.xml"/><Relationship Id="rId23" Type="http://schemas.openxmlformats.org/officeDocument/2006/relationships/customXml" Target="../ink/ink650.xml"/><Relationship Id="rId28" Type="http://schemas.openxmlformats.org/officeDocument/2006/relationships/image" Target="../media/image651.png"/><Relationship Id="rId36" Type="http://schemas.openxmlformats.org/officeDocument/2006/relationships/image" Target="../media/image655.png"/><Relationship Id="rId49" Type="http://schemas.openxmlformats.org/officeDocument/2006/relationships/customXml" Target="../ink/ink663.xml"/><Relationship Id="rId57" Type="http://schemas.openxmlformats.org/officeDocument/2006/relationships/customXml" Target="../ink/ink667.xml"/><Relationship Id="rId10" Type="http://schemas.openxmlformats.org/officeDocument/2006/relationships/image" Target="../media/image642.png"/><Relationship Id="rId31" Type="http://schemas.openxmlformats.org/officeDocument/2006/relationships/customXml" Target="../ink/ink654.xml"/><Relationship Id="rId44" Type="http://schemas.openxmlformats.org/officeDocument/2006/relationships/image" Target="../media/image659.png"/><Relationship Id="rId52" Type="http://schemas.openxmlformats.org/officeDocument/2006/relationships/image" Target="../media/image663.png"/><Relationship Id="rId60" Type="http://schemas.openxmlformats.org/officeDocument/2006/relationships/image" Target="../media/image667.png"/><Relationship Id="rId65" Type="http://schemas.openxmlformats.org/officeDocument/2006/relationships/customXml" Target="../ink/ink671.xml"/><Relationship Id="rId73" Type="http://schemas.openxmlformats.org/officeDocument/2006/relationships/customXml" Target="../ink/ink675.xml"/><Relationship Id="rId78" Type="http://schemas.openxmlformats.org/officeDocument/2006/relationships/image" Target="../media/image676.png"/><Relationship Id="rId81" Type="http://schemas.openxmlformats.org/officeDocument/2006/relationships/customXml" Target="../ink/ink679.xml"/><Relationship Id="rId86" Type="http://schemas.openxmlformats.org/officeDocument/2006/relationships/image" Target="../media/image680.png"/><Relationship Id="rId94" Type="http://schemas.openxmlformats.org/officeDocument/2006/relationships/image" Target="../media/image683.png"/><Relationship Id="rId99" Type="http://schemas.openxmlformats.org/officeDocument/2006/relationships/customXml" Target="../ink/ink688.xml"/><Relationship Id="rId4" Type="http://schemas.openxmlformats.org/officeDocument/2006/relationships/image" Target="../media/image639.png"/><Relationship Id="rId9" Type="http://schemas.openxmlformats.org/officeDocument/2006/relationships/customXml" Target="../ink/ink643.xml"/><Relationship Id="rId13" Type="http://schemas.openxmlformats.org/officeDocument/2006/relationships/customXml" Target="../ink/ink645.xml"/><Relationship Id="rId18" Type="http://schemas.openxmlformats.org/officeDocument/2006/relationships/image" Target="../media/image646.png"/><Relationship Id="rId39" Type="http://schemas.openxmlformats.org/officeDocument/2006/relationships/customXml" Target="../ink/ink658.xml"/><Relationship Id="rId34" Type="http://schemas.openxmlformats.org/officeDocument/2006/relationships/image" Target="../media/image654.png"/><Relationship Id="rId50" Type="http://schemas.openxmlformats.org/officeDocument/2006/relationships/image" Target="../media/image662.png"/><Relationship Id="rId55" Type="http://schemas.openxmlformats.org/officeDocument/2006/relationships/customXml" Target="../ink/ink666.xml"/><Relationship Id="rId76" Type="http://schemas.openxmlformats.org/officeDocument/2006/relationships/image" Target="../media/image675.png"/><Relationship Id="rId97" Type="http://schemas.openxmlformats.org/officeDocument/2006/relationships/customXml" Target="../ink/ink687.xml"/><Relationship Id="rId7" Type="http://schemas.openxmlformats.org/officeDocument/2006/relationships/customXml" Target="../ink/ink642.xml"/><Relationship Id="rId71" Type="http://schemas.openxmlformats.org/officeDocument/2006/relationships/customXml" Target="../ink/ink674.xml"/><Relationship Id="rId92" Type="http://schemas.openxmlformats.org/officeDocument/2006/relationships/image" Target="../media/image682.png"/><Relationship Id="rId2" Type="http://schemas.openxmlformats.org/officeDocument/2006/relationships/image" Target="../media/image638.png"/><Relationship Id="rId29" Type="http://schemas.openxmlformats.org/officeDocument/2006/relationships/customXml" Target="../ink/ink653.xml"/><Relationship Id="rId24" Type="http://schemas.openxmlformats.org/officeDocument/2006/relationships/image" Target="../media/image649.png"/><Relationship Id="rId40" Type="http://schemas.openxmlformats.org/officeDocument/2006/relationships/image" Target="../media/image657.png"/><Relationship Id="rId45" Type="http://schemas.openxmlformats.org/officeDocument/2006/relationships/customXml" Target="../ink/ink661.xml"/><Relationship Id="rId66" Type="http://schemas.openxmlformats.org/officeDocument/2006/relationships/image" Target="../media/image670.png"/><Relationship Id="rId87" Type="http://schemas.openxmlformats.org/officeDocument/2006/relationships/customXml" Target="../ink/ink682.xml"/><Relationship Id="rId61" Type="http://schemas.openxmlformats.org/officeDocument/2006/relationships/customXml" Target="../ink/ink669.xml"/><Relationship Id="rId82" Type="http://schemas.openxmlformats.org/officeDocument/2006/relationships/image" Target="../media/image678.png"/><Relationship Id="rId19" Type="http://schemas.openxmlformats.org/officeDocument/2006/relationships/customXml" Target="../ink/ink648.xml"/><Relationship Id="rId14" Type="http://schemas.openxmlformats.org/officeDocument/2006/relationships/image" Target="../media/image644.png"/><Relationship Id="rId30" Type="http://schemas.openxmlformats.org/officeDocument/2006/relationships/image" Target="../media/image652.png"/><Relationship Id="rId35" Type="http://schemas.openxmlformats.org/officeDocument/2006/relationships/customXml" Target="../ink/ink656.xml"/><Relationship Id="rId56" Type="http://schemas.openxmlformats.org/officeDocument/2006/relationships/image" Target="../media/image665.png"/><Relationship Id="rId77" Type="http://schemas.openxmlformats.org/officeDocument/2006/relationships/customXml" Target="../ink/ink677.xml"/><Relationship Id="rId100" Type="http://schemas.openxmlformats.org/officeDocument/2006/relationships/image" Target="../media/image686.png"/><Relationship Id="rId8" Type="http://schemas.openxmlformats.org/officeDocument/2006/relationships/image" Target="../media/image641.png"/><Relationship Id="rId51" Type="http://schemas.openxmlformats.org/officeDocument/2006/relationships/customXml" Target="../ink/ink664.xml"/><Relationship Id="rId72" Type="http://schemas.openxmlformats.org/officeDocument/2006/relationships/image" Target="../media/image673.png"/><Relationship Id="rId93" Type="http://schemas.openxmlformats.org/officeDocument/2006/relationships/customXml" Target="../ink/ink685.xml"/><Relationship Id="rId98" Type="http://schemas.openxmlformats.org/officeDocument/2006/relationships/image" Target="../media/image68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99.png"/><Relationship Id="rId21" Type="http://schemas.openxmlformats.org/officeDocument/2006/relationships/customXml" Target="../ink/ink698.xml"/><Relationship Id="rId42" Type="http://schemas.openxmlformats.org/officeDocument/2006/relationships/image" Target="../media/image707.png"/><Relationship Id="rId47" Type="http://schemas.openxmlformats.org/officeDocument/2006/relationships/customXml" Target="../ink/ink711.xml"/><Relationship Id="rId63" Type="http://schemas.openxmlformats.org/officeDocument/2006/relationships/customXml" Target="../ink/ink719.xml"/><Relationship Id="rId68" Type="http://schemas.openxmlformats.org/officeDocument/2006/relationships/image" Target="../media/image720.png"/><Relationship Id="rId84" Type="http://schemas.openxmlformats.org/officeDocument/2006/relationships/image" Target="../media/image728.png"/><Relationship Id="rId89" Type="http://schemas.openxmlformats.org/officeDocument/2006/relationships/customXml" Target="../ink/ink732.xml"/><Relationship Id="rId16" Type="http://schemas.openxmlformats.org/officeDocument/2006/relationships/image" Target="../media/image694.png"/><Relationship Id="rId11" Type="http://schemas.openxmlformats.org/officeDocument/2006/relationships/customXml" Target="../ink/ink693.xml"/><Relationship Id="rId32" Type="http://schemas.openxmlformats.org/officeDocument/2006/relationships/image" Target="../media/image702.png"/><Relationship Id="rId37" Type="http://schemas.openxmlformats.org/officeDocument/2006/relationships/customXml" Target="../ink/ink706.xml"/><Relationship Id="rId53" Type="http://schemas.openxmlformats.org/officeDocument/2006/relationships/customXml" Target="../ink/ink714.xml"/><Relationship Id="rId58" Type="http://schemas.openxmlformats.org/officeDocument/2006/relationships/image" Target="../media/image715.png"/><Relationship Id="rId74" Type="http://schemas.openxmlformats.org/officeDocument/2006/relationships/image" Target="../media/image723.png"/><Relationship Id="rId79" Type="http://schemas.openxmlformats.org/officeDocument/2006/relationships/customXml" Target="../ink/ink727.xml"/><Relationship Id="rId102" Type="http://schemas.openxmlformats.org/officeDocument/2006/relationships/image" Target="../media/image736.png"/><Relationship Id="rId5" Type="http://schemas.openxmlformats.org/officeDocument/2006/relationships/customXml" Target="../ink/ink690.xml"/><Relationship Id="rId90" Type="http://schemas.openxmlformats.org/officeDocument/2006/relationships/image" Target="../media/image231.png"/><Relationship Id="rId95" Type="http://schemas.openxmlformats.org/officeDocument/2006/relationships/customXml" Target="../ink/ink735.xml"/><Relationship Id="rId22" Type="http://schemas.openxmlformats.org/officeDocument/2006/relationships/image" Target="../media/image697.png"/><Relationship Id="rId27" Type="http://schemas.openxmlformats.org/officeDocument/2006/relationships/customXml" Target="../ink/ink701.xml"/><Relationship Id="rId43" Type="http://schemas.openxmlformats.org/officeDocument/2006/relationships/customXml" Target="../ink/ink709.xml"/><Relationship Id="rId48" Type="http://schemas.openxmlformats.org/officeDocument/2006/relationships/image" Target="../media/image710.png"/><Relationship Id="rId64" Type="http://schemas.openxmlformats.org/officeDocument/2006/relationships/image" Target="../media/image718.png"/><Relationship Id="rId69" Type="http://schemas.openxmlformats.org/officeDocument/2006/relationships/customXml" Target="../ink/ink722.xml"/><Relationship Id="rId80" Type="http://schemas.openxmlformats.org/officeDocument/2006/relationships/image" Target="../media/image726.png"/><Relationship Id="rId85" Type="http://schemas.openxmlformats.org/officeDocument/2006/relationships/customXml" Target="../ink/ink730.xml"/><Relationship Id="rId12" Type="http://schemas.openxmlformats.org/officeDocument/2006/relationships/image" Target="../media/image692.png"/><Relationship Id="rId17" Type="http://schemas.openxmlformats.org/officeDocument/2006/relationships/customXml" Target="../ink/ink696.xml"/><Relationship Id="rId33" Type="http://schemas.openxmlformats.org/officeDocument/2006/relationships/customXml" Target="../ink/ink704.xml"/><Relationship Id="rId38" Type="http://schemas.openxmlformats.org/officeDocument/2006/relationships/image" Target="../media/image705.png"/><Relationship Id="rId59" Type="http://schemas.openxmlformats.org/officeDocument/2006/relationships/customXml" Target="../ink/ink717.xml"/><Relationship Id="rId103" Type="http://schemas.openxmlformats.org/officeDocument/2006/relationships/customXml" Target="../ink/ink739.xml"/><Relationship Id="rId20" Type="http://schemas.openxmlformats.org/officeDocument/2006/relationships/image" Target="../media/image696.png"/><Relationship Id="rId41" Type="http://schemas.openxmlformats.org/officeDocument/2006/relationships/customXml" Target="../ink/ink708.xml"/><Relationship Id="rId54" Type="http://schemas.openxmlformats.org/officeDocument/2006/relationships/image" Target="../media/image713.png"/><Relationship Id="rId62" Type="http://schemas.openxmlformats.org/officeDocument/2006/relationships/image" Target="../media/image717.png"/><Relationship Id="rId70" Type="http://schemas.openxmlformats.org/officeDocument/2006/relationships/image" Target="../media/image721.png"/><Relationship Id="rId75" Type="http://schemas.openxmlformats.org/officeDocument/2006/relationships/customXml" Target="../ink/ink725.xml"/><Relationship Id="rId83" Type="http://schemas.openxmlformats.org/officeDocument/2006/relationships/customXml" Target="../ink/ink729.xml"/><Relationship Id="rId88" Type="http://schemas.openxmlformats.org/officeDocument/2006/relationships/image" Target="../media/image730.png"/><Relationship Id="rId91" Type="http://schemas.openxmlformats.org/officeDocument/2006/relationships/customXml" Target="../ink/ink733.xml"/><Relationship Id="rId96" Type="http://schemas.openxmlformats.org/officeDocument/2006/relationships/image" Target="../media/image7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9.png"/><Relationship Id="rId15" Type="http://schemas.openxmlformats.org/officeDocument/2006/relationships/customXml" Target="../ink/ink695.xml"/><Relationship Id="rId23" Type="http://schemas.openxmlformats.org/officeDocument/2006/relationships/customXml" Target="../ink/ink699.xml"/><Relationship Id="rId28" Type="http://schemas.openxmlformats.org/officeDocument/2006/relationships/image" Target="../media/image700.png"/><Relationship Id="rId36" Type="http://schemas.openxmlformats.org/officeDocument/2006/relationships/image" Target="../media/image704.png"/><Relationship Id="rId49" Type="http://schemas.openxmlformats.org/officeDocument/2006/relationships/customXml" Target="../ink/ink712.xml"/><Relationship Id="rId57" Type="http://schemas.openxmlformats.org/officeDocument/2006/relationships/customXml" Target="../ink/ink716.xml"/><Relationship Id="rId10" Type="http://schemas.openxmlformats.org/officeDocument/2006/relationships/image" Target="../media/image691.png"/><Relationship Id="rId31" Type="http://schemas.openxmlformats.org/officeDocument/2006/relationships/customXml" Target="../ink/ink703.xml"/><Relationship Id="rId44" Type="http://schemas.openxmlformats.org/officeDocument/2006/relationships/image" Target="../media/image708.png"/><Relationship Id="rId52" Type="http://schemas.openxmlformats.org/officeDocument/2006/relationships/image" Target="../media/image712.png"/><Relationship Id="rId60" Type="http://schemas.openxmlformats.org/officeDocument/2006/relationships/image" Target="../media/image716.png"/><Relationship Id="rId65" Type="http://schemas.openxmlformats.org/officeDocument/2006/relationships/customXml" Target="../ink/ink720.xml"/><Relationship Id="rId73" Type="http://schemas.openxmlformats.org/officeDocument/2006/relationships/customXml" Target="../ink/ink724.xml"/><Relationship Id="rId78" Type="http://schemas.openxmlformats.org/officeDocument/2006/relationships/image" Target="../media/image725.png"/><Relationship Id="rId81" Type="http://schemas.openxmlformats.org/officeDocument/2006/relationships/customXml" Target="../ink/ink728.xml"/><Relationship Id="rId86" Type="http://schemas.openxmlformats.org/officeDocument/2006/relationships/image" Target="../media/image729.png"/><Relationship Id="rId94" Type="http://schemas.openxmlformats.org/officeDocument/2006/relationships/image" Target="../media/image732.png"/><Relationship Id="rId99" Type="http://schemas.openxmlformats.org/officeDocument/2006/relationships/customXml" Target="../ink/ink737.xml"/><Relationship Id="rId101" Type="http://schemas.openxmlformats.org/officeDocument/2006/relationships/customXml" Target="../ink/ink738.xml"/><Relationship Id="rId4" Type="http://schemas.openxmlformats.org/officeDocument/2006/relationships/image" Target="../media/image688.png"/><Relationship Id="rId9" Type="http://schemas.openxmlformats.org/officeDocument/2006/relationships/customXml" Target="../ink/ink692.xml"/><Relationship Id="rId13" Type="http://schemas.openxmlformats.org/officeDocument/2006/relationships/customXml" Target="../ink/ink694.xml"/><Relationship Id="rId18" Type="http://schemas.openxmlformats.org/officeDocument/2006/relationships/image" Target="../media/image695.png"/><Relationship Id="rId39" Type="http://schemas.openxmlformats.org/officeDocument/2006/relationships/customXml" Target="../ink/ink707.xml"/><Relationship Id="rId34" Type="http://schemas.openxmlformats.org/officeDocument/2006/relationships/image" Target="../media/image703.png"/><Relationship Id="rId50" Type="http://schemas.openxmlformats.org/officeDocument/2006/relationships/image" Target="../media/image711.png"/><Relationship Id="rId55" Type="http://schemas.openxmlformats.org/officeDocument/2006/relationships/customXml" Target="../ink/ink715.xml"/><Relationship Id="rId76" Type="http://schemas.openxmlformats.org/officeDocument/2006/relationships/image" Target="../media/image724.png"/><Relationship Id="rId97" Type="http://schemas.openxmlformats.org/officeDocument/2006/relationships/customXml" Target="../ink/ink736.xml"/><Relationship Id="rId104" Type="http://schemas.openxmlformats.org/officeDocument/2006/relationships/image" Target="../media/image737.png"/><Relationship Id="rId7" Type="http://schemas.openxmlformats.org/officeDocument/2006/relationships/customXml" Target="../ink/ink691.xml"/><Relationship Id="rId71" Type="http://schemas.openxmlformats.org/officeDocument/2006/relationships/customXml" Target="../ink/ink723.xml"/><Relationship Id="rId92" Type="http://schemas.openxmlformats.org/officeDocument/2006/relationships/image" Target="../media/image731.png"/><Relationship Id="rId2" Type="http://schemas.openxmlformats.org/officeDocument/2006/relationships/image" Target="../media/image687.png"/><Relationship Id="rId29" Type="http://schemas.openxmlformats.org/officeDocument/2006/relationships/customXml" Target="../ink/ink702.xml"/><Relationship Id="rId24" Type="http://schemas.openxmlformats.org/officeDocument/2006/relationships/image" Target="../media/image698.png"/><Relationship Id="rId40" Type="http://schemas.openxmlformats.org/officeDocument/2006/relationships/image" Target="../media/image706.png"/><Relationship Id="rId45" Type="http://schemas.openxmlformats.org/officeDocument/2006/relationships/customXml" Target="../ink/ink710.xml"/><Relationship Id="rId66" Type="http://schemas.openxmlformats.org/officeDocument/2006/relationships/image" Target="../media/image719.png"/><Relationship Id="rId87" Type="http://schemas.openxmlformats.org/officeDocument/2006/relationships/customXml" Target="../ink/ink731.xml"/><Relationship Id="rId61" Type="http://schemas.openxmlformats.org/officeDocument/2006/relationships/customXml" Target="../ink/ink718.xml"/><Relationship Id="rId82" Type="http://schemas.openxmlformats.org/officeDocument/2006/relationships/image" Target="../media/image727.png"/><Relationship Id="rId19" Type="http://schemas.openxmlformats.org/officeDocument/2006/relationships/customXml" Target="../ink/ink697.xml"/><Relationship Id="rId14" Type="http://schemas.openxmlformats.org/officeDocument/2006/relationships/image" Target="../media/image693.png"/><Relationship Id="rId30" Type="http://schemas.openxmlformats.org/officeDocument/2006/relationships/image" Target="../media/image701.png"/><Relationship Id="rId35" Type="http://schemas.openxmlformats.org/officeDocument/2006/relationships/customXml" Target="../ink/ink705.xml"/><Relationship Id="rId56" Type="http://schemas.openxmlformats.org/officeDocument/2006/relationships/image" Target="../media/image714.png"/><Relationship Id="rId77" Type="http://schemas.openxmlformats.org/officeDocument/2006/relationships/customXml" Target="../ink/ink726.xml"/><Relationship Id="rId100" Type="http://schemas.openxmlformats.org/officeDocument/2006/relationships/image" Target="../media/image735.png"/><Relationship Id="rId105" Type="http://schemas.openxmlformats.org/officeDocument/2006/relationships/image" Target="../media/image738.png"/><Relationship Id="rId8" Type="http://schemas.openxmlformats.org/officeDocument/2006/relationships/image" Target="../media/image690.png"/><Relationship Id="rId51" Type="http://schemas.openxmlformats.org/officeDocument/2006/relationships/customXml" Target="../ink/ink713.xml"/><Relationship Id="rId72" Type="http://schemas.openxmlformats.org/officeDocument/2006/relationships/image" Target="../media/image722.png"/><Relationship Id="rId93" Type="http://schemas.openxmlformats.org/officeDocument/2006/relationships/customXml" Target="../ink/ink734.xml"/><Relationship Id="rId98" Type="http://schemas.openxmlformats.org/officeDocument/2006/relationships/image" Target="../media/image734.png"/><Relationship Id="rId3" Type="http://schemas.openxmlformats.org/officeDocument/2006/relationships/customXml" Target="../ink/ink689.xml"/><Relationship Id="rId25" Type="http://schemas.openxmlformats.org/officeDocument/2006/relationships/customXml" Target="../ink/ink700.xml"/><Relationship Id="rId46" Type="http://schemas.openxmlformats.org/officeDocument/2006/relationships/image" Target="../media/image709.png"/><Relationship Id="rId67" Type="http://schemas.openxmlformats.org/officeDocument/2006/relationships/customXml" Target="../ink/ink7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A6E8-64BA-EF88-62B1-E530D609C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b="0" i="0" u="none" strike="noStrike" baseline="0" dirty="0">
                <a:latin typeface="NimbusRomNo9L-Medi"/>
              </a:rPr>
              <a:t>Algorithmen und Datenstrukturen</a:t>
            </a:r>
            <a:br>
              <a:rPr lang="en-DE" sz="4000" b="0" i="0" u="none" strike="noStrike" baseline="0" dirty="0">
                <a:latin typeface="NimbusRomNo9L-Medi"/>
              </a:rPr>
            </a:br>
            <a:r>
              <a:rPr lang="en-DE" sz="2800" b="0" i="1" u="none" strike="noStrike" baseline="0" dirty="0">
                <a:latin typeface="NimbusRomNo9L-Medi"/>
              </a:rPr>
              <a:t>Ü</a:t>
            </a:r>
            <a:r>
              <a:rPr lang="de-DE" sz="2800" i="1" dirty="0" err="1">
                <a:latin typeface="NimbusRomNo9L-Medi"/>
              </a:rPr>
              <a:t>bungsblatt</a:t>
            </a:r>
            <a:r>
              <a:rPr lang="de-DE" sz="2800" i="1" dirty="0">
                <a:latin typeface="NimbusRomNo9L-Medi"/>
              </a:rPr>
              <a:t> </a:t>
            </a:r>
            <a:r>
              <a:rPr lang="en-US" sz="2800" i="1" dirty="0">
                <a:latin typeface="NimbusRomNo9L-Medi"/>
              </a:rPr>
              <a:t>5</a:t>
            </a:r>
            <a:r>
              <a:rPr lang="en-DE" sz="2800" i="1" dirty="0">
                <a:latin typeface="NimbusRomNo9L-Medi"/>
              </a:rPr>
              <a:t>: </a:t>
            </a:r>
            <a:r>
              <a:rPr lang="en-US" sz="2800" i="1" dirty="0">
                <a:latin typeface="NimbusRomNo9L-Medi"/>
              </a:rPr>
              <a:t>H</a:t>
            </a:r>
            <a:r>
              <a:rPr lang="en-US" altLang="zh-CN" sz="2800" i="1" dirty="0">
                <a:latin typeface="NimbusRomNo9L-Medi"/>
              </a:rPr>
              <a:t>ashing</a:t>
            </a:r>
            <a:endParaRPr lang="de-DE" sz="2800" i="1" dirty="0">
              <a:latin typeface="NimbusRomNo9L-Med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CD855-B513-06A6-F749-B5D94DB08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DE" dirty="0"/>
              <a:t>Erya Wang </a:t>
            </a:r>
          </a:p>
          <a:p>
            <a:r>
              <a:rPr lang="de-DE" dirty="0"/>
              <a:t>Gruppe 14</a:t>
            </a:r>
            <a:r>
              <a:rPr lang="en-DE" dirty="0"/>
              <a:t> &amp;&amp; </a:t>
            </a:r>
            <a:r>
              <a:rPr lang="en-US" dirty="0"/>
              <a:t>Gruppe 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37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ie data structure cheat sheet for coding interviews. | by Tuan Nhu ...">
            <a:extLst>
              <a:ext uri="{FF2B5EF4-FFF2-40B4-BE49-F238E27FC236}">
                <a16:creationId xmlns:a16="http://schemas.microsoft.com/office/drawing/2014/main" id="{78200972-DF53-7CDD-6958-A77661461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91" y="252001"/>
            <a:ext cx="10565738" cy="621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7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ED6E96F-A850-EE78-057E-B766A8EEF27D}"/>
              </a:ext>
            </a:extLst>
          </p:cNvPr>
          <p:cNvGrpSpPr/>
          <p:nvPr/>
        </p:nvGrpSpPr>
        <p:grpSpPr>
          <a:xfrm>
            <a:off x="248520" y="2991760"/>
            <a:ext cx="871200" cy="456480"/>
            <a:chOff x="248520" y="2991760"/>
            <a:chExt cx="87120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E465C9-6B9E-F3D1-61E0-859757680F64}"/>
                    </a:ext>
                  </a:extLst>
                </p14:cNvPr>
                <p14:cNvContentPartPr/>
                <p14:nvPr/>
              </p14:nvContentPartPr>
              <p14:xfrm>
                <a:off x="248520" y="3084280"/>
                <a:ext cx="62640" cy="275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E465C9-6B9E-F3D1-61E0-859757680F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2400" y="3078160"/>
                  <a:ext cx="74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F39447-B799-AA00-55A5-BF1A92B842EC}"/>
                    </a:ext>
                  </a:extLst>
                </p14:cNvPr>
                <p14:cNvContentPartPr/>
                <p14:nvPr/>
              </p14:nvContentPartPr>
              <p14:xfrm>
                <a:off x="301080" y="3201280"/>
                <a:ext cx="92520" cy="54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6F39447-B799-AA00-55A5-BF1A92B842E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4960" y="3195160"/>
                  <a:ext cx="1047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C9FF902-4349-D28E-5F6F-24A5E842AF53}"/>
                    </a:ext>
                  </a:extLst>
                </p14:cNvPr>
                <p14:cNvContentPartPr/>
                <p14:nvPr/>
              </p14:nvContentPartPr>
              <p14:xfrm>
                <a:off x="362280" y="3084280"/>
                <a:ext cx="34560" cy="222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9FF902-4349-D28E-5F6F-24A5E842AF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6160" y="3078160"/>
                  <a:ext cx="46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72F263-24CF-FE83-F66C-E9D7AA71D471}"/>
                    </a:ext>
                  </a:extLst>
                </p14:cNvPr>
                <p14:cNvContentPartPr/>
                <p14:nvPr/>
              </p14:nvContentPartPr>
              <p14:xfrm>
                <a:off x="450840" y="3128200"/>
                <a:ext cx="108720" cy="127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72F263-24CF-FE83-F66C-E9D7AA71D4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4720" y="3122080"/>
                  <a:ext cx="120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ACEDDA-311A-8C94-DCC1-BCBBBDA082CD}"/>
                    </a:ext>
                  </a:extLst>
                </p14:cNvPr>
                <p14:cNvContentPartPr/>
                <p14:nvPr/>
              </p14:nvContentPartPr>
              <p14:xfrm>
                <a:off x="564240" y="3089320"/>
                <a:ext cx="74160" cy="190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ACEDDA-311A-8C94-DCC1-BCBBBDA082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8120" y="3083200"/>
                  <a:ext cx="86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107A46-361B-2E0C-2135-64ABC6D73674}"/>
                    </a:ext>
                  </a:extLst>
                </p14:cNvPr>
                <p14:cNvContentPartPr/>
                <p14:nvPr/>
              </p14:nvContentPartPr>
              <p14:xfrm>
                <a:off x="631560" y="2991760"/>
                <a:ext cx="115920" cy="258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107A46-361B-2E0C-2135-64ABC6D736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5440" y="2985640"/>
                  <a:ext cx="1281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44DB7DD-D7D1-0F83-CED6-135A9AEBEEEB}"/>
                    </a:ext>
                  </a:extLst>
                </p14:cNvPr>
                <p14:cNvContentPartPr/>
                <p14:nvPr/>
              </p14:nvContentPartPr>
              <p14:xfrm>
                <a:off x="732720" y="3045400"/>
                <a:ext cx="103320" cy="48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44DB7DD-D7D1-0F83-CED6-135A9AEBEE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6600" y="3039280"/>
                  <a:ext cx="1155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CB847C8-99C3-C737-8975-B1D2267A2243}"/>
                    </a:ext>
                  </a:extLst>
                </p14:cNvPr>
                <p14:cNvContentPartPr/>
                <p14:nvPr/>
              </p14:nvContentPartPr>
              <p14:xfrm>
                <a:off x="772320" y="3113800"/>
                <a:ext cx="25560" cy="85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CB847C8-99C3-C737-8975-B1D2267A22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6200" y="3107680"/>
                  <a:ext cx="37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EE0319-BA94-B448-35C8-9522462B6414}"/>
                    </a:ext>
                  </a:extLst>
                </p14:cNvPr>
                <p14:cNvContentPartPr/>
                <p14:nvPr/>
              </p14:nvContentPartPr>
              <p14:xfrm>
                <a:off x="812280" y="3086800"/>
                <a:ext cx="130320" cy="68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EE0319-BA94-B448-35C8-9522462B64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6160" y="3080680"/>
                  <a:ext cx="1425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C1FBF9D-DFDD-3F1D-5D7A-53F703A94CF0}"/>
                    </a:ext>
                  </a:extLst>
                </p14:cNvPr>
                <p14:cNvContentPartPr/>
                <p14:nvPr/>
              </p14:nvContentPartPr>
              <p14:xfrm>
                <a:off x="958440" y="3035680"/>
                <a:ext cx="161280" cy="412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C1FBF9D-DFDD-3F1D-5D7A-53F703A94C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2320" y="3029560"/>
                  <a:ext cx="173520" cy="42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87B5CBA-822B-7149-B963-D3ED199E4CE3}"/>
                  </a:ext>
                </a:extLst>
              </p14:cNvPr>
              <p14:cNvContentPartPr/>
              <p14:nvPr/>
            </p14:nvContentPartPr>
            <p14:xfrm>
              <a:off x="1050600" y="1209400"/>
              <a:ext cx="93600" cy="1543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87B5CBA-822B-7149-B963-D3ED199E4CE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4480" y="1203280"/>
                <a:ext cx="105840" cy="155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952AF1CC-05F5-12F2-1CF7-C44AFF671C3B}"/>
              </a:ext>
            </a:extLst>
          </p:cNvPr>
          <p:cNvGrpSpPr/>
          <p:nvPr/>
        </p:nvGrpSpPr>
        <p:grpSpPr>
          <a:xfrm>
            <a:off x="1354080" y="870640"/>
            <a:ext cx="914040" cy="370800"/>
            <a:chOff x="1354080" y="870640"/>
            <a:chExt cx="91404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23BAF60-DA5C-8F6A-0AC5-D48F6BC74858}"/>
                    </a:ext>
                  </a:extLst>
                </p14:cNvPr>
                <p14:cNvContentPartPr/>
                <p14:nvPr/>
              </p14:nvContentPartPr>
              <p14:xfrm>
                <a:off x="1354080" y="1057840"/>
                <a:ext cx="101520" cy="122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23BAF60-DA5C-8F6A-0AC5-D48F6BC748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47960" y="1051720"/>
                  <a:ext cx="113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BC82357-DF03-022A-E751-A518286F1F1A}"/>
                    </a:ext>
                  </a:extLst>
                </p14:cNvPr>
                <p14:cNvContentPartPr/>
                <p14:nvPr/>
              </p14:nvContentPartPr>
              <p14:xfrm>
                <a:off x="1509240" y="880360"/>
                <a:ext cx="78120" cy="361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BC82357-DF03-022A-E751-A518286F1F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03120" y="874240"/>
                  <a:ext cx="903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8635B72-B10B-C1F3-58AB-6773FDCEE76B}"/>
                    </a:ext>
                  </a:extLst>
                </p14:cNvPr>
                <p14:cNvContentPartPr/>
                <p14:nvPr/>
              </p14:nvContentPartPr>
              <p14:xfrm>
                <a:off x="1509240" y="1072960"/>
                <a:ext cx="126720" cy="66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8635B72-B10B-C1F3-58AB-6773FDCEE7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03120" y="1066840"/>
                  <a:ext cx="138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1839C09-5656-6CBC-877B-26A79E67DF08}"/>
                    </a:ext>
                  </a:extLst>
                </p14:cNvPr>
                <p14:cNvContentPartPr/>
                <p14:nvPr/>
              </p14:nvContentPartPr>
              <p14:xfrm>
                <a:off x="1642800" y="894760"/>
                <a:ext cx="65520" cy="315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1839C09-5656-6CBC-877B-26A79E67DF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36680" y="888640"/>
                  <a:ext cx="777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C734210-BAD1-14A8-B7C9-2D6D38944E55}"/>
                    </a:ext>
                  </a:extLst>
                </p14:cNvPr>
                <p14:cNvContentPartPr/>
                <p14:nvPr/>
              </p14:nvContentPartPr>
              <p14:xfrm>
                <a:off x="1615800" y="1065400"/>
                <a:ext cx="123120" cy="37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C734210-BAD1-14A8-B7C9-2D6D38944E5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09680" y="1059280"/>
                  <a:ext cx="135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4CBDC75-B678-13EE-64DB-6FE001F525E1}"/>
                    </a:ext>
                  </a:extLst>
                </p14:cNvPr>
                <p14:cNvContentPartPr/>
                <p14:nvPr/>
              </p14:nvContentPartPr>
              <p14:xfrm>
                <a:off x="1725960" y="967480"/>
                <a:ext cx="164880" cy="11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4CBDC75-B678-13EE-64DB-6FE001F525E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19840" y="961360"/>
                  <a:ext cx="177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388DCB5-EE68-3543-D233-6EC5EAB85206}"/>
                    </a:ext>
                  </a:extLst>
                </p14:cNvPr>
                <p14:cNvContentPartPr/>
                <p14:nvPr/>
              </p14:nvContentPartPr>
              <p14:xfrm>
                <a:off x="1860600" y="960640"/>
                <a:ext cx="143280" cy="132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388DCB5-EE68-3543-D233-6EC5EAB852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54480" y="954520"/>
                  <a:ext cx="155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91FA97-CA62-7C69-C3A3-380A55EA4B39}"/>
                    </a:ext>
                  </a:extLst>
                </p14:cNvPr>
                <p14:cNvContentPartPr/>
                <p14:nvPr/>
              </p14:nvContentPartPr>
              <p14:xfrm>
                <a:off x="1986240" y="907000"/>
                <a:ext cx="190080" cy="139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91FA97-CA62-7C69-C3A3-380A55EA4B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80120" y="900880"/>
                  <a:ext cx="202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9F8EF7-7EA4-FE25-362C-EDE8E8CCA769}"/>
                    </a:ext>
                  </a:extLst>
                </p14:cNvPr>
                <p14:cNvContentPartPr/>
                <p14:nvPr/>
              </p14:nvContentPartPr>
              <p14:xfrm>
                <a:off x="2164800" y="870640"/>
                <a:ext cx="103320" cy="183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9F8EF7-7EA4-FE25-362C-EDE8E8CCA76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58680" y="864520"/>
                  <a:ext cx="11556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6018C2-A25F-D821-5DE4-8B35B4CE4A12}"/>
              </a:ext>
            </a:extLst>
          </p:cNvPr>
          <p:cNvGrpSpPr/>
          <p:nvPr/>
        </p:nvGrpSpPr>
        <p:grpSpPr>
          <a:xfrm>
            <a:off x="2448480" y="773080"/>
            <a:ext cx="993960" cy="456480"/>
            <a:chOff x="2448480" y="773080"/>
            <a:chExt cx="99396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6169E22-D204-4AAA-6C7E-1A9A7EF9EDF2}"/>
                    </a:ext>
                  </a:extLst>
                </p14:cNvPr>
                <p14:cNvContentPartPr/>
                <p14:nvPr/>
              </p14:nvContentPartPr>
              <p14:xfrm>
                <a:off x="2448480" y="797200"/>
                <a:ext cx="115920" cy="212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6169E22-D204-4AAA-6C7E-1A9A7EF9ED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42360" y="791080"/>
                  <a:ext cx="128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0F82C3F-9DFB-C71D-72C2-EBB096F0D09B}"/>
                    </a:ext>
                  </a:extLst>
                </p14:cNvPr>
                <p14:cNvContentPartPr/>
                <p14:nvPr/>
              </p14:nvContentPartPr>
              <p14:xfrm>
                <a:off x="2547840" y="853360"/>
                <a:ext cx="45360" cy="200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0F82C3F-9DFB-C71D-72C2-EBB096F0D0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41720" y="847240"/>
                  <a:ext cx="57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854DED-9C10-305C-6D48-A8E14E515954}"/>
                    </a:ext>
                  </a:extLst>
                </p14:cNvPr>
                <p14:cNvContentPartPr/>
                <p14:nvPr/>
              </p14:nvContentPartPr>
              <p14:xfrm>
                <a:off x="2608320" y="875320"/>
                <a:ext cx="117000" cy="84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854DED-9C10-305C-6D48-A8E14E5159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02200" y="869200"/>
                  <a:ext cx="129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786C1C5-05FA-5C7C-D291-E4E445EAAC85}"/>
                    </a:ext>
                  </a:extLst>
                </p14:cNvPr>
                <p14:cNvContentPartPr/>
                <p14:nvPr/>
              </p14:nvContentPartPr>
              <p14:xfrm>
                <a:off x="2763480" y="850840"/>
                <a:ext cx="60120" cy="141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786C1C5-05FA-5C7C-D291-E4E445EAAC8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57360" y="844720"/>
                  <a:ext cx="72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FBBAD02-5277-659D-7A11-A06CB817F76D}"/>
                    </a:ext>
                  </a:extLst>
                </p14:cNvPr>
                <p14:cNvContentPartPr/>
                <p14:nvPr/>
              </p14:nvContentPartPr>
              <p14:xfrm>
                <a:off x="2865720" y="773080"/>
                <a:ext cx="159480" cy="203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FBBAD02-5277-659D-7A11-A06CB817F7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59600" y="766960"/>
                  <a:ext cx="171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105CF33-76AD-65B9-FAB7-598FDBE068CB}"/>
                    </a:ext>
                  </a:extLst>
                </p14:cNvPr>
                <p14:cNvContentPartPr/>
                <p14:nvPr/>
              </p14:nvContentPartPr>
              <p14:xfrm>
                <a:off x="2974080" y="860560"/>
                <a:ext cx="112320" cy="2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105CF33-76AD-65B9-FAB7-598FDBE068C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67960" y="854440"/>
                  <a:ext cx="1245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118FC23-389A-3E3E-A8D4-0F36BFD8684C}"/>
                    </a:ext>
                  </a:extLst>
                </p14:cNvPr>
                <p14:cNvContentPartPr/>
                <p14:nvPr/>
              </p14:nvContentPartPr>
              <p14:xfrm>
                <a:off x="3050040" y="897280"/>
                <a:ext cx="18360" cy="73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118FC23-389A-3E3E-A8D4-0F36BFD868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43920" y="891160"/>
                  <a:ext cx="30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3BE2783-F41F-8604-04E4-33D8E87FE8D1}"/>
                    </a:ext>
                  </a:extLst>
                </p14:cNvPr>
                <p14:cNvContentPartPr/>
                <p14:nvPr/>
              </p14:nvContentPartPr>
              <p14:xfrm>
                <a:off x="3050040" y="883240"/>
                <a:ext cx="188280" cy="78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3BE2783-F41F-8604-04E4-33D8E87FE8D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43920" y="877120"/>
                  <a:ext cx="200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103370-54EA-4610-9669-5A74A3D148CE}"/>
                    </a:ext>
                  </a:extLst>
                </p14:cNvPr>
                <p14:cNvContentPartPr/>
                <p14:nvPr/>
              </p14:nvContentPartPr>
              <p14:xfrm>
                <a:off x="3257760" y="817000"/>
                <a:ext cx="184680" cy="412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103370-54EA-4610-9669-5A74A3D148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51640" y="810880"/>
                  <a:ext cx="196920" cy="42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7407870-D8A5-CD7D-6597-FD8C2EA71DFD}"/>
              </a:ext>
            </a:extLst>
          </p:cNvPr>
          <p:cNvGrpSpPr/>
          <p:nvPr/>
        </p:nvGrpSpPr>
        <p:grpSpPr>
          <a:xfrm>
            <a:off x="3535680" y="916720"/>
            <a:ext cx="58320" cy="81000"/>
            <a:chOff x="3535680" y="916720"/>
            <a:chExt cx="58320" cy="8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DC21B96-0092-9311-0E5F-4388757FDCBD}"/>
                    </a:ext>
                  </a:extLst>
                </p14:cNvPr>
                <p14:cNvContentPartPr/>
                <p14:nvPr/>
              </p14:nvContentPartPr>
              <p14:xfrm>
                <a:off x="3535680" y="916720"/>
                <a:ext cx="52560" cy="12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DC21B96-0092-9311-0E5F-4388757FDC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29560" y="910600"/>
                  <a:ext cx="64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58A011B-FF98-28BA-5D13-57FF4C6E944F}"/>
                    </a:ext>
                  </a:extLst>
                </p14:cNvPr>
                <p14:cNvContentPartPr/>
                <p14:nvPr/>
              </p14:nvContentPartPr>
              <p14:xfrm>
                <a:off x="3535680" y="928960"/>
                <a:ext cx="58320" cy="68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58A011B-FF98-28BA-5D13-57FF4C6E94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29560" y="922840"/>
                  <a:ext cx="7056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9A3108-563F-372D-C975-C774BC949F2D}"/>
              </a:ext>
            </a:extLst>
          </p:cNvPr>
          <p:cNvGrpSpPr/>
          <p:nvPr/>
        </p:nvGrpSpPr>
        <p:grpSpPr>
          <a:xfrm>
            <a:off x="3785160" y="693160"/>
            <a:ext cx="1723320" cy="295200"/>
            <a:chOff x="3785160" y="693160"/>
            <a:chExt cx="172332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43B4608-14E9-4EF3-EC02-83140FE7735E}"/>
                    </a:ext>
                  </a:extLst>
                </p14:cNvPr>
                <p14:cNvContentPartPr/>
                <p14:nvPr/>
              </p14:nvContentPartPr>
              <p14:xfrm>
                <a:off x="3785160" y="711880"/>
                <a:ext cx="150480" cy="275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43B4608-14E9-4EF3-EC02-83140FE773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79040" y="705760"/>
                  <a:ext cx="162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B25EF1-FBFF-6639-61D3-7221C546C7A2}"/>
                    </a:ext>
                  </a:extLst>
                </p14:cNvPr>
                <p14:cNvContentPartPr/>
                <p14:nvPr/>
              </p14:nvContentPartPr>
              <p14:xfrm>
                <a:off x="3989280" y="768040"/>
                <a:ext cx="87120" cy="195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B25EF1-FBFF-6639-61D3-7221C546C7A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83160" y="761920"/>
                  <a:ext cx="99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79458DB-E467-38B8-E4B0-3CF305FF50D5}"/>
                    </a:ext>
                  </a:extLst>
                </p14:cNvPr>
                <p14:cNvContentPartPr/>
                <p14:nvPr/>
              </p14:nvContentPartPr>
              <p14:xfrm>
                <a:off x="4100160" y="765520"/>
                <a:ext cx="111240" cy="139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79458DB-E467-38B8-E4B0-3CF305FF50D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94040" y="759400"/>
                  <a:ext cx="123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2F218E1-1084-099E-06FD-E5EC093F0741}"/>
                    </a:ext>
                  </a:extLst>
                </p14:cNvPr>
                <p14:cNvContentPartPr/>
                <p14:nvPr/>
              </p14:nvContentPartPr>
              <p14:xfrm>
                <a:off x="4169640" y="841120"/>
                <a:ext cx="87120" cy="54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2F218E1-1084-099E-06FD-E5EC093F074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63520" y="835000"/>
                  <a:ext cx="99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ED83C70-AE46-D4FE-81BF-D5755B05D750}"/>
                    </a:ext>
                  </a:extLst>
                </p14:cNvPr>
                <p14:cNvContentPartPr/>
                <p14:nvPr/>
              </p14:nvContentPartPr>
              <p14:xfrm>
                <a:off x="4274400" y="716920"/>
                <a:ext cx="121320" cy="271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ED83C70-AE46-D4FE-81BF-D5755B05D75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68280" y="710800"/>
                  <a:ext cx="133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7F80363-1408-469B-3CAA-0845ECC68223}"/>
                    </a:ext>
                  </a:extLst>
                </p14:cNvPr>
                <p14:cNvContentPartPr/>
                <p14:nvPr/>
              </p14:nvContentPartPr>
              <p14:xfrm>
                <a:off x="4453320" y="817000"/>
                <a:ext cx="121320" cy="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7F80363-1408-469B-3CAA-0845ECC6822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47200" y="810880"/>
                  <a:ext cx="1335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801A5C8-10CB-FE6D-1206-DDE7D782F39B}"/>
                    </a:ext>
                  </a:extLst>
                </p14:cNvPr>
                <p14:cNvContentPartPr/>
                <p14:nvPr/>
              </p14:nvContentPartPr>
              <p14:xfrm>
                <a:off x="4489320" y="858400"/>
                <a:ext cx="108720" cy="24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801A5C8-10CB-FE6D-1206-DDE7D782F3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83200" y="852280"/>
                  <a:ext cx="120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75CF0C5-E1F4-F8DC-DABE-90A7D85535A0}"/>
                    </a:ext>
                  </a:extLst>
                </p14:cNvPr>
                <p14:cNvContentPartPr/>
                <p14:nvPr/>
              </p14:nvContentPartPr>
              <p14:xfrm>
                <a:off x="4691640" y="694960"/>
                <a:ext cx="113760" cy="226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75CF0C5-E1F4-F8DC-DABE-90A7D85535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85520" y="688840"/>
                  <a:ext cx="126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6501B99-0FC1-4E8C-401A-EC6E6C0DC715}"/>
                    </a:ext>
                  </a:extLst>
                </p14:cNvPr>
                <p14:cNvContentPartPr/>
                <p14:nvPr/>
              </p14:nvContentPartPr>
              <p14:xfrm>
                <a:off x="4756800" y="848680"/>
                <a:ext cx="74520" cy="61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6501B99-0FC1-4E8C-401A-EC6E6C0DC71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50680" y="84256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50D12B-06BC-6FC5-6883-87900BD29B93}"/>
                    </a:ext>
                  </a:extLst>
                </p14:cNvPr>
                <p14:cNvContentPartPr/>
                <p14:nvPr/>
              </p14:nvContentPartPr>
              <p14:xfrm>
                <a:off x="4962360" y="797200"/>
                <a:ext cx="230040" cy="97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50D12B-06BC-6FC5-6883-87900BD29B9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56240" y="791080"/>
                  <a:ext cx="242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5A29E80-E1AC-BCB3-D7AD-780914CDE371}"/>
                    </a:ext>
                  </a:extLst>
                </p14:cNvPr>
                <p14:cNvContentPartPr/>
                <p14:nvPr/>
              </p14:nvContentPartPr>
              <p14:xfrm>
                <a:off x="5202840" y="779920"/>
                <a:ext cx="94680" cy="66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5A29E80-E1AC-BCB3-D7AD-780914CDE37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96720" y="773800"/>
                  <a:ext cx="106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B9211AA-0C09-E340-FE36-E6A86AA4B870}"/>
                    </a:ext>
                  </a:extLst>
                </p14:cNvPr>
                <p14:cNvContentPartPr/>
                <p14:nvPr/>
              </p14:nvContentPartPr>
              <p14:xfrm>
                <a:off x="5329920" y="693160"/>
                <a:ext cx="178560" cy="196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B9211AA-0C09-E340-FE36-E6A86AA4B87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23800" y="687040"/>
                  <a:ext cx="19080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31CE877-F04E-4B00-39BC-3F1684127A9B}"/>
                  </a:ext>
                </a:extLst>
              </p14:cNvPr>
              <p14:cNvContentPartPr/>
              <p14:nvPr/>
            </p14:nvContentPartPr>
            <p14:xfrm>
              <a:off x="5674440" y="748600"/>
              <a:ext cx="258480" cy="142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31CE877-F04E-4B00-39BC-3F1684127A9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68320" y="742480"/>
                <a:ext cx="2707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685C029-DD5B-B4B7-D187-6D8AE3AB48FD}"/>
                  </a:ext>
                </a:extLst>
              </p14:cNvPr>
              <p14:cNvContentPartPr/>
              <p14:nvPr/>
            </p14:nvContentPartPr>
            <p14:xfrm>
              <a:off x="1166160" y="2969800"/>
              <a:ext cx="376560" cy="565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685C029-DD5B-B4B7-D187-6D8AE3AB48F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60040" y="2963680"/>
                <a:ext cx="38880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5EEC672E-005B-CC80-7413-0B660E9DAB0D}"/>
              </a:ext>
            </a:extLst>
          </p:cNvPr>
          <p:cNvGrpSpPr/>
          <p:nvPr/>
        </p:nvGrpSpPr>
        <p:grpSpPr>
          <a:xfrm>
            <a:off x="1759080" y="2723560"/>
            <a:ext cx="1282320" cy="324720"/>
            <a:chOff x="1759080" y="2723560"/>
            <a:chExt cx="128232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CB3561-2B4D-5850-B029-EBA700836726}"/>
                    </a:ext>
                  </a:extLst>
                </p14:cNvPr>
                <p14:cNvContentPartPr/>
                <p14:nvPr/>
              </p14:nvContentPartPr>
              <p14:xfrm>
                <a:off x="1759080" y="2723560"/>
                <a:ext cx="106200" cy="324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CB3561-2B4D-5850-B029-EBA70083672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52960" y="2717440"/>
                  <a:ext cx="1184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A4AE8E5-F2CC-2F77-3AC9-42BB5DA63F34}"/>
                    </a:ext>
                  </a:extLst>
                </p14:cNvPr>
                <p14:cNvContentPartPr/>
                <p14:nvPr/>
              </p14:nvContentPartPr>
              <p14:xfrm>
                <a:off x="1791120" y="2887000"/>
                <a:ext cx="135360" cy="161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A4AE8E5-F2CC-2F77-3AC9-42BB5DA63F3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85000" y="2880880"/>
                  <a:ext cx="147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2B763BC-43E5-2F05-B09F-5CB35171A622}"/>
                    </a:ext>
                  </a:extLst>
                </p14:cNvPr>
                <p14:cNvContentPartPr/>
                <p14:nvPr/>
              </p14:nvContentPartPr>
              <p14:xfrm>
                <a:off x="1926480" y="2886280"/>
                <a:ext cx="157320" cy="118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2B763BC-43E5-2F05-B09F-5CB35171A62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20360" y="2880160"/>
                  <a:ext cx="169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3CCC34B-B01A-3072-55C5-E403DE60FED7}"/>
                    </a:ext>
                  </a:extLst>
                </p14:cNvPr>
                <p14:cNvContentPartPr/>
                <p14:nvPr/>
              </p14:nvContentPartPr>
              <p14:xfrm>
                <a:off x="2083080" y="2850280"/>
                <a:ext cx="90000" cy="183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3CCC34B-B01A-3072-55C5-E403DE60FED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76960" y="2844160"/>
                  <a:ext cx="102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9D588C6-DD30-E752-5EA3-AB9F6B56EE71}"/>
                    </a:ext>
                  </a:extLst>
                </p14:cNvPr>
                <p14:cNvContentPartPr/>
                <p14:nvPr/>
              </p14:nvContentPartPr>
              <p14:xfrm>
                <a:off x="2210160" y="2855320"/>
                <a:ext cx="110520" cy="134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9D588C6-DD30-E752-5EA3-AB9F6B56EE7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04040" y="2849200"/>
                  <a:ext cx="122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D5FCA7D-1404-FB95-B688-39AB57B1CC89}"/>
                    </a:ext>
                  </a:extLst>
                </p14:cNvPr>
                <p14:cNvContentPartPr/>
                <p14:nvPr/>
              </p14:nvContentPartPr>
              <p14:xfrm>
                <a:off x="2303400" y="2791960"/>
                <a:ext cx="159840" cy="183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D5FCA7D-1404-FB95-B688-39AB57B1CC8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97280" y="2785840"/>
                  <a:ext cx="172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E0B3487-A2A5-97FB-1D34-CF7673980E31}"/>
                    </a:ext>
                  </a:extLst>
                </p14:cNvPr>
                <p14:cNvContentPartPr/>
                <p14:nvPr/>
              </p14:nvContentPartPr>
              <p14:xfrm>
                <a:off x="2461080" y="2774680"/>
                <a:ext cx="47160" cy="229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E0B3487-A2A5-97FB-1D34-CF7673980E3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54960" y="2768560"/>
                  <a:ext cx="59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D716B35-2C89-0A7D-CD49-4447A9AF7BE2}"/>
                    </a:ext>
                  </a:extLst>
                </p14:cNvPr>
                <p14:cNvContentPartPr/>
                <p14:nvPr/>
              </p14:nvContentPartPr>
              <p14:xfrm>
                <a:off x="2531640" y="2857480"/>
                <a:ext cx="71280" cy="70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D716B35-2C89-0A7D-CD49-4447A9AF7BE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25520" y="2851360"/>
                  <a:ext cx="83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039117-57A1-CDCC-3FC4-BC8818D293E6}"/>
                    </a:ext>
                  </a:extLst>
                </p14:cNvPr>
                <p14:cNvContentPartPr/>
                <p14:nvPr/>
              </p14:nvContentPartPr>
              <p14:xfrm>
                <a:off x="2652960" y="2791960"/>
                <a:ext cx="47520" cy="173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039117-57A1-CDCC-3FC4-BC8818D293E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46840" y="2785840"/>
                  <a:ext cx="597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2A2B961-72EF-FA5C-CB9B-8E586AEAA81F}"/>
                    </a:ext>
                  </a:extLst>
                </p14:cNvPr>
                <p14:cNvContentPartPr/>
                <p14:nvPr/>
              </p14:nvContentPartPr>
              <p14:xfrm>
                <a:off x="2776440" y="2799160"/>
                <a:ext cx="46080" cy="161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2A2B961-72EF-FA5C-CB9B-8E586AEAA81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70320" y="2793040"/>
                  <a:ext cx="583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6320A55-81EB-B070-1015-AEA9A9F250B8}"/>
                    </a:ext>
                  </a:extLst>
                </p14:cNvPr>
                <p14:cNvContentPartPr/>
                <p14:nvPr/>
              </p14:nvContentPartPr>
              <p14:xfrm>
                <a:off x="2822520" y="2846320"/>
                <a:ext cx="218880" cy="87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6320A55-81EB-B070-1015-AEA9A9F250B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16400" y="2840200"/>
                  <a:ext cx="23112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3CDD288-9641-4B36-1318-B95D6956F559}"/>
                  </a:ext>
                </a:extLst>
              </p14:cNvPr>
              <p14:cNvContentPartPr/>
              <p14:nvPr/>
            </p14:nvContentPartPr>
            <p14:xfrm>
              <a:off x="2981280" y="2793760"/>
              <a:ext cx="352440" cy="109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3CDD288-9641-4B36-1318-B95D6956F55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75160" y="2787640"/>
                <a:ext cx="3646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1BAC5EE-2238-08F6-0F8F-F55F4B6FCFBC}"/>
                  </a:ext>
                </a:extLst>
              </p14:cNvPr>
              <p14:cNvContentPartPr/>
              <p14:nvPr/>
            </p14:nvContentPartPr>
            <p14:xfrm>
              <a:off x="3357120" y="2750200"/>
              <a:ext cx="65520" cy="1540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1BAC5EE-2238-08F6-0F8F-F55F4B6FCFB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351000" y="2744080"/>
                <a:ext cx="77760" cy="16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D560FB5D-A029-9C55-CC13-D3149C15C4B7}"/>
              </a:ext>
            </a:extLst>
          </p:cNvPr>
          <p:cNvGrpSpPr/>
          <p:nvPr/>
        </p:nvGrpSpPr>
        <p:grpSpPr>
          <a:xfrm>
            <a:off x="3687600" y="2552920"/>
            <a:ext cx="1009800" cy="591120"/>
            <a:chOff x="3687600" y="2552920"/>
            <a:chExt cx="1009800" cy="59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00CED3F-8259-E438-D191-E372E634A9C6}"/>
                    </a:ext>
                  </a:extLst>
                </p14:cNvPr>
                <p14:cNvContentPartPr/>
                <p14:nvPr/>
              </p14:nvContentPartPr>
              <p14:xfrm>
                <a:off x="3687600" y="2611240"/>
                <a:ext cx="170280" cy="188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00CED3F-8259-E438-D191-E372E634A9C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81480" y="2605120"/>
                  <a:ext cx="182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BA9E70B-483C-C24D-22A3-F838DFC71C2F}"/>
                    </a:ext>
                  </a:extLst>
                </p14:cNvPr>
                <p14:cNvContentPartPr/>
                <p14:nvPr/>
              </p14:nvContentPartPr>
              <p14:xfrm>
                <a:off x="3857160" y="2618800"/>
                <a:ext cx="34560" cy="171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BA9E70B-483C-C24D-22A3-F838DFC71C2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51040" y="2612680"/>
                  <a:ext cx="46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A3AD381-76B7-379B-1E90-42C1CFDB6E09}"/>
                    </a:ext>
                  </a:extLst>
                </p14:cNvPr>
                <p14:cNvContentPartPr/>
                <p14:nvPr/>
              </p14:nvContentPartPr>
              <p14:xfrm>
                <a:off x="3939600" y="2682160"/>
                <a:ext cx="105840" cy="92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A3AD381-76B7-379B-1E90-42C1CFDB6E0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33480" y="2676040"/>
                  <a:ext cx="118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84084D1-D57D-961B-5F0B-4765C738942D}"/>
                    </a:ext>
                  </a:extLst>
                </p14:cNvPr>
                <p14:cNvContentPartPr/>
                <p14:nvPr/>
              </p14:nvContentPartPr>
              <p14:xfrm>
                <a:off x="4075320" y="2628520"/>
                <a:ext cx="48240" cy="178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84084D1-D57D-961B-5F0B-4765C738942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69200" y="2622400"/>
                  <a:ext cx="60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B029E2F-A751-58FA-F77E-EED9EF07F015}"/>
                    </a:ext>
                  </a:extLst>
                </p14:cNvPr>
                <p14:cNvContentPartPr/>
                <p14:nvPr/>
              </p14:nvContentPartPr>
              <p14:xfrm>
                <a:off x="4184040" y="2552920"/>
                <a:ext cx="121320" cy="273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B029E2F-A751-58FA-F77E-EED9EF07F01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77920" y="2546800"/>
                  <a:ext cx="1335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94534A9-B253-26D7-E745-BE769C620CF9}"/>
                    </a:ext>
                  </a:extLst>
                </p14:cNvPr>
                <p14:cNvContentPartPr/>
                <p14:nvPr/>
              </p14:nvContentPartPr>
              <p14:xfrm>
                <a:off x="4319760" y="2645440"/>
                <a:ext cx="88920" cy="2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94534A9-B253-26D7-E745-BE769C620CF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13640" y="2639320"/>
                  <a:ext cx="1011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D82110E-F3DB-7275-4A68-E0059A824FEE}"/>
                    </a:ext>
                  </a:extLst>
                </p14:cNvPr>
                <p14:cNvContentPartPr/>
                <p14:nvPr/>
              </p14:nvContentPartPr>
              <p14:xfrm>
                <a:off x="4377360" y="2706640"/>
                <a:ext cx="21960" cy="73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D82110E-F3DB-7275-4A68-E0059A824FE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71240" y="2700520"/>
                  <a:ext cx="34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7B04826-4E3F-1E11-9101-EF5B18BFA4A0}"/>
                    </a:ext>
                  </a:extLst>
                </p14:cNvPr>
                <p14:cNvContentPartPr/>
                <p14:nvPr/>
              </p14:nvContentPartPr>
              <p14:xfrm>
                <a:off x="4377360" y="2706640"/>
                <a:ext cx="169920" cy="83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7B04826-4E3F-1E11-9101-EF5B18BFA4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71240" y="2700520"/>
                  <a:ext cx="182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DE85AC6-8E67-2AE4-F975-EBB0F34C3ED4}"/>
                    </a:ext>
                  </a:extLst>
                </p14:cNvPr>
                <p14:cNvContentPartPr/>
                <p14:nvPr/>
              </p14:nvContentPartPr>
              <p14:xfrm>
                <a:off x="4583280" y="2647960"/>
                <a:ext cx="114120" cy="496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DE85AC6-8E67-2AE4-F975-EBB0F34C3E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77160" y="2641840"/>
                  <a:ext cx="126360" cy="50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531C34F-6DAF-AE2E-C9F2-01077B119D71}"/>
              </a:ext>
            </a:extLst>
          </p:cNvPr>
          <p:cNvGrpSpPr/>
          <p:nvPr/>
        </p:nvGrpSpPr>
        <p:grpSpPr>
          <a:xfrm>
            <a:off x="8316120" y="3298840"/>
            <a:ext cx="1578240" cy="439560"/>
            <a:chOff x="8316120" y="3298840"/>
            <a:chExt cx="1578240" cy="4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8ED092F-A006-E84B-8169-9C0CBD866760}"/>
                    </a:ext>
                  </a:extLst>
                </p14:cNvPr>
                <p14:cNvContentPartPr/>
                <p14:nvPr/>
              </p14:nvContentPartPr>
              <p14:xfrm>
                <a:off x="8316120" y="3342760"/>
                <a:ext cx="111240" cy="2797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8ED092F-A006-E84B-8169-9C0CBD86676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10000" y="3336640"/>
                  <a:ext cx="1234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CB6F13-AD6D-CD7E-1CDD-9BC0EBEDE7A7}"/>
                    </a:ext>
                  </a:extLst>
                </p14:cNvPr>
                <p14:cNvContentPartPr/>
                <p14:nvPr/>
              </p14:nvContentPartPr>
              <p14:xfrm>
                <a:off x="8466240" y="3423400"/>
                <a:ext cx="65880" cy="2034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CB6F13-AD6D-CD7E-1CDD-9BC0EBEDE7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60120" y="3417280"/>
                  <a:ext cx="78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280C094-3452-8E86-C023-45A86B6BD0C8}"/>
                    </a:ext>
                  </a:extLst>
                </p14:cNvPr>
                <p14:cNvContentPartPr/>
                <p14:nvPr/>
              </p14:nvContentPartPr>
              <p14:xfrm>
                <a:off x="8547960" y="3481720"/>
                <a:ext cx="76320" cy="1270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280C094-3452-8E86-C023-45A86B6BD0C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41840" y="3475600"/>
                  <a:ext cx="88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526941D-8F26-89E0-3930-C027AC626B35}"/>
                    </a:ext>
                  </a:extLst>
                </p14:cNvPr>
                <p14:cNvContentPartPr/>
                <p14:nvPr/>
              </p14:nvContentPartPr>
              <p14:xfrm>
                <a:off x="8571360" y="3491440"/>
                <a:ext cx="74520" cy="1224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526941D-8F26-89E0-3930-C027AC626B3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65240" y="3485320"/>
                  <a:ext cx="86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14C585E-8F8A-BBA2-65C4-0D268222F002}"/>
                    </a:ext>
                  </a:extLst>
                </p14:cNvPr>
                <p14:cNvContentPartPr/>
                <p14:nvPr/>
              </p14:nvContentPartPr>
              <p14:xfrm>
                <a:off x="8674320" y="3542920"/>
                <a:ext cx="5760" cy="831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14C585E-8F8A-BBA2-65C4-0D268222F00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68200" y="3536800"/>
                  <a:ext cx="18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DC397E3-3B08-DBE1-F2CA-8638DAF4211A}"/>
                    </a:ext>
                  </a:extLst>
                </p14:cNvPr>
                <p14:cNvContentPartPr/>
                <p14:nvPr/>
              </p14:nvContentPartPr>
              <p14:xfrm>
                <a:off x="8786280" y="3452560"/>
                <a:ext cx="101520" cy="3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DC397E3-3B08-DBE1-F2CA-8638DAF4211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80160" y="3446440"/>
                  <a:ext cx="113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06C3BE6-D5FD-DC81-DAA2-004CC1513602}"/>
                    </a:ext>
                  </a:extLst>
                </p14:cNvPr>
                <p14:cNvContentPartPr/>
                <p14:nvPr/>
              </p14:nvContentPartPr>
              <p14:xfrm>
                <a:off x="8840280" y="3499000"/>
                <a:ext cx="87120" cy="2394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06C3BE6-D5FD-DC81-DAA2-004CC151360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834160" y="3492880"/>
                  <a:ext cx="993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001E701-FFF2-B130-CB1D-0E6D09FBFE60}"/>
                    </a:ext>
                  </a:extLst>
                </p14:cNvPr>
                <p14:cNvContentPartPr/>
                <p14:nvPr/>
              </p14:nvContentPartPr>
              <p14:xfrm>
                <a:off x="8983200" y="3423400"/>
                <a:ext cx="59040" cy="2098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001E701-FFF2-B130-CB1D-0E6D09FBFE6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77080" y="3417280"/>
                  <a:ext cx="71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D766B32-81ED-9D51-E9D5-FFCBC87B5FB7}"/>
                    </a:ext>
                  </a:extLst>
                </p14:cNvPr>
                <p14:cNvContentPartPr/>
                <p14:nvPr/>
              </p14:nvContentPartPr>
              <p14:xfrm>
                <a:off x="9122160" y="3464800"/>
                <a:ext cx="110520" cy="54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D766B32-81ED-9D51-E9D5-FFCBC87B5FB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116040" y="3458680"/>
                  <a:ext cx="1227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BF7F72C-1F35-3D80-C19A-A26F951E3836}"/>
                    </a:ext>
                  </a:extLst>
                </p14:cNvPr>
                <p14:cNvContentPartPr/>
                <p14:nvPr/>
              </p14:nvContentPartPr>
              <p14:xfrm>
                <a:off x="9150960" y="3511240"/>
                <a:ext cx="87120" cy="151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BF7F72C-1F35-3D80-C19A-A26F951E383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144840" y="3505120"/>
                  <a:ext cx="99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92EBDFC-9D44-8C7A-D1C3-D6BD95177206}"/>
                    </a:ext>
                  </a:extLst>
                </p14:cNvPr>
                <p14:cNvContentPartPr/>
                <p14:nvPr/>
              </p14:nvContentPartPr>
              <p14:xfrm>
                <a:off x="9355440" y="3379120"/>
                <a:ext cx="38160" cy="2638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92EBDFC-9D44-8C7A-D1C3-D6BD9517720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49320" y="3373000"/>
                  <a:ext cx="50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C96E657-6D6D-7CA8-18F9-862F94A32496}"/>
                    </a:ext>
                  </a:extLst>
                </p14:cNvPr>
                <p14:cNvContentPartPr/>
                <p14:nvPr/>
              </p14:nvContentPartPr>
              <p14:xfrm>
                <a:off x="9465240" y="3298840"/>
                <a:ext cx="123480" cy="2685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C96E657-6D6D-7CA8-18F9-862F94A3249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59120" y="3292720"/>
                  <a:ext cx="1357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BBC0B9E-AC94-983C-910D-7F4C077425BF}"/>
                    </a:ext>
                  </a:extLst>
                </p14:cNvPr>
                <p14:cNvContentPartPr/>
                <p14:nvPr/>
              </p14:nvContentPartPr>
              <p14:xfrm>
                <a:off x="9639120" y="3434200"/>
                <a:ext cx="32760" cy="1836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BBC0B9E-AC94-983C-910D-7F4C077425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633000" y="3428080"/>
                  <a:ext cx="45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BF81E6D-94B7-3783-1F89-8D99A50DA455}"/>
                    </a:ext>
                  </a:extLst>
                </p14:cNvPr>
                <p14:cNvContentPartPr/>
                <p14:nvPr/>
              </p14:nvContentPartPr>
              <p14:xfrm>
                <a:off x="9658560" y="3489280"/>
                <a:ext cx="99720" cy="907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BF81E6D-94B7-3783-1F89-8D99A50DA45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652440" y="3483160"/>
                  <a:ext cx="111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79EA9E4-8280-7DCB-8384-0E275F48FCA1}"/>
                    </a:ext>
                  </a:extLst>
                </p14:cNvPr>
                <p14:cNvContentPartPr/>
                <p14:nvPr/>
              </p14:nvContentPartPr>
              <p14:xfrm>
                <a:off x="9672960" y="3479200"/>
                <a:ext cx="90720" cy="1173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79EA9E4-8280-7DCB-8384-0E275F48FC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66840" y="3473080"/>
                  <a:ext cx="102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092AECF-35FA-FFD1-BF00-13EBE98BB57C}"/>
                    </a:ext>
                  </a:extLst>
                </p14:cNvPr>
                <p14:cNvContentPartPr/>
                <p14:nvPr/>
              </p14:nvContentPartPr>
              <p14:xfrm>
                <a:off x="9805080" y="3382000"/>
                <a:ext cx="89280" cy="2491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092AECF-35FA-FFD1-BF00-13EBE98BB57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98960" y="3375880"/>
                  <a:ext cx="10152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C389793E-295F-779A-8611-270A39652F29}"/>
              </a:ext>
            </a:extLst>
          </p:cNvPr>
          <p:cNvGrpSpPr/>
          <p:nvPr/>
        </p:nvGrpSpPr>
        <p:grpSpPr>
          <a:xfrm>
            <a:off x="10057800" y="3247720"/>
            <a:ext cx="1362240" cy="459000"/>
            <a:chOff x="10057800" y="3247720"/>
            <a:chExt cx="136224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2535B30-E581-328A-AC91-1AD0207BA419}"/>
                    </a:ext>
                  </a:extLst>
                </p14:cNvPr>
                <p14:cNvContentPartPr/>
                <p14:nvPr/>
              </p14:nvContentPartPr>
              <p14:xfrm>
                <a:off x="10057800" y="3450040"/>
                <a:ext cx="142920" cy="223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2535B30-E581-328A-AC91-1AD0207BA41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051680" y="3443920"/>
                  <a:ext cx="155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99937A6-3613-3420-C892-E164A4B9CBB0}"/>
                    </a:ext>
                  </a:extLst>
                </p14:cNvPr>
                <p14:cNvContentPartPr/>
                <p14:nvPr/>
              </p14:nvContentPartPr>
              <p14:xfrm>
                <a:off x="10146360" y="3398920"/>
                <a:ext cx="12960" cy="1296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99937A6-3613-3420-C892-E164A4B9CB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40240" y="3392800"/>
                  <a:ext cx="25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91F86F7-4C4A-F080-FACF-06231C5DF538}"/>
                    </a:ext>
                  </a:extLst>
                </p14:cNvPr>
                <p14:cNvContentPartPr/>
                <p14:nvPr/>
              </p14:nvContentPartPr>
              <p14:xfrm>
                <a:off x="10221240" y="3360040"/>
                <a:ext cx="77040" cy="1792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91F86F7-4C4A-F080-FACF-06231C5DF53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15120" y="3353920"/>
                  <a:ext cx="892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76F3D88-C525-0A7B-4BD3-7F3F501F2217}"/>
                    </a:ext>
                  </a:extLst>
                </p14:cNvPr>
                <p14:cNvContentPartPr/>
                <p14:nvPr/>
              </p14:nvContentPartPr>
              <p14:xfrm>
                <a:off x="10342920" y="3464800"/>
                <a:ext cx="25920" cy="856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76F3D88-C525-0A7B-4BD3-7F3F501F221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336800" y="3458680"/>
                  <a:ext cx="38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48A5035-0FF4-8490-95B3-63833E895E08}"/>
                    </a:ext>
                  </a:extLst>
                </p14:cNvPr>
                <p14:cNvContentPartPr/>
                <p14:nvPr/>
              </p14:nvContentPartPr>
              <p14:xfrm>
                <a:off x="10417080" y="3357520"/>
                <a:ext cx="70920" cy="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48A5035-0FF4-8490-95B3-63833E895E0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410960" y="3351400"/>
                  <a:ext cx="83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902F904-594C-35D2-49F4-C3D1476A483D}"/>
                    </a:ext>
                  </a:extLst>
                </p14:cNvPr>
                <p14:cNvContentPartPr/>
                <p14:nvPr/>
              </p14:nvContentPartPr>
              <p14:xfrm>
                <a:off x="10375680" y="3435640"/>
                <a:ext cx="88200" cy="2710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902F904-594C-35D2-49F4-C3D1476A483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69560" y="3429520"/>
                  <a:ext cx="1004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B4178FB-B422-5513-176F-BFCCC2FAC8F8}"/>
                    </a:ext>
                  </a:extLst>
                </p14:cNvPr>
                <p14:cNvContentPartPr/>
                <p14:nvPr/>
              </p14:nvContentPartPr>
              <p14:xfrm>
                <a:off x="10518240" y="3344560"/>
                <a:ext cx="132120" cy="1062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B4178FB-B422-5513-176F-BFCCC2FAC8F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12120" y="3338440"/>
                  <a:ext cx="144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7B73284-4500-4E25-E268-7C823B143515}"/>
                    </a:ext>
                  </a:extLst>
                </p14:cNvPr>
                <p14:cNvContentPartPr/>
                <p14:nvPr/>
              </p14:nvContentPartPr>
              <p14:xfrm>
                <a:off x="10686000" y="3316120"/>
                <a:ext cx="71280" cy="2556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7B73284-4500-4E25-E268-7C823B14351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679880" y="3310000"/>
                  <a:ext cx="835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457103E-B500-A53A-F522-3785EF4D5D80}"/>
                    </a:ext>
                  </a:extLst>
                </p14:cNvPr>
                <p14:cNvContentPartPr/>
                <p14:nvPr/>
              </p14:nvContentPartPr>
              <p14:xfrm>
                <a:off x="10839720" y="3352480"/>
                <a:ext cx="251280" cy="1274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457103E-B500-A53A-F522-3785EF4D5D8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833600" y="3346360"/>
                  <a:ext cx="263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A802D49-C5E2-A888-728D-2D77F15EA9C4}"/>
                    </a:ext>
                  </a:extLst>
                </p14:cNvPr>
                <p14:cNvContentPartPr/>
                <p14:nvPr/>
              </p14:nvContentPartPr>
              <p14:xfrm>
                <a:off x="11123400" y="3376240"/>
                <a:ext cx="80280" cy="709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A802D49-C5E2-A888-728D-2D77F15EA9C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17280" y="3370120"/>
                  <a:ext cx="92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A2EDB70-0FF9-A3E4-5A59-88282577ACFB}"/>
                    </a:ext>
                  </a:extLst>
                </p14:cNvPr>
                <p14:cNvContentPartPr/>
                <p14:nvPr/>
              </p14:nvContentPartPr>
              <p14:xfrm>
                <a:off x="11262360" y="3247720"/>
                <a:ext cx="157680" cy="2372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A2EDB70-0FF9-A3E4-5A59-88282577ACF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56240" y="3241600"/>
                  <a:ext cx="16992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B9BC7864-5920-3E09-A03C-36D220C448A8}"/>
              </a:ext>
            </a:extLst>
          </p:cNvPr>
          <p:cNvGrpSpPr/>
          <p:nvPr/>
        </p:nvGrpSpPr>
        <p:grpSpPr>
          <a:xfrm>
            <a:off x="11508240" y="3340240"/>
            <a:ext cx="269640" cy="180360"/>
            <a:chOff x="11508240" y="3340240"/>
            <a:chExt cx="269640" cy="1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1ED8648-BBE2-D1B8-3334-D257F60C9B2C}"/>
                    </a:ext>
                  </a:extLst>
                </p14:cNvPr>
                <p14:cNvContentPartPr/>
                <p14:nvPr/>
              </p14:nvContentPartPr>
              <p14:xfrm>
                <a:off x="11508240" y="3350320"/>
                <a:ext cx="360" cy="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1ED8648-BBE2-D1B8-3334-D257F60C9B2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502120" y="334420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60A6452-0182-3CBE-F499-4564938A3AC1}"/>
                    </a:ext>
                  </a:extLst>
                </p14:cNvPr>
                <p14:cNvContentPartPr/>
                <p14:nvPr/>
              </p14:nvContentPartPr>
              <p14:xfrm>
                <a:off x="11508240" y="3340240"/>
                <a:ext cx="269640" cy="180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60A6452-0182-3CBE-F499-4564938A3A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502120" y="3334120"/>
                  <a:ext cx="28188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E927805-72D0-62F5-EFF3-0574F242DAC1}"/>
                  </a:ext>
                </a:extLst>
              </p14:cNvPr>
              <p14:cNvContentPartPr/>
              <p14:nvPr/>
            </p14:nvContentPartPr>
            <p14:xfrm>
              <a:off x="3622440" y="3113800"/>
              <a:ext cx="272880" cy="11847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E927805-72D0-62F5-EFF3-0574F242DAC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616320" y="3107680"/>
                <a:ext cx="285120" cy="119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Group 287">
            <a:extLst>
              <a:ext uri="{FF2B5EF4-FFF2-40B4-BE49-F238E27FC236}">
                <a16:creationId xmlns:a16="http://schemas.microsoft.com/office/drawing/2014/main" id="{81492406-D47D-C82A-78BB-55A03626757A}"/>
              </a:ext>
            </a:extLst>
          </p:cNvPr>
          <p:cNvGrpSpPr/>
          <p:nvPr/>
        </p:nvGrpSpPr>
        <p:grpSpPr>
          <a:xfrm>
            <a:off x="4030680" y="4122880"/>
            <a:ext cx="1862640" cy="461520"/>
            <a:chOff x="4030680" y="4122880"/>
            <a:chExt cx="1862640" cy="46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E93C524-7FF4-2E03-65BF-3E91CB2C1DF6}"/>
                    </a:ext>
                  </a:extLst>
                </p14:cNvPr>
                <p14:cNvContentPartPr/>
                <p14:nvPr/>
              </p14:nvContentPartPr>
              <p14:xfrm>
                <a:off x="4050480" y="4130440"/>
                <a:ext cx="13320" cy="2977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E93C524-7FF4-2E03-65BF-3E91CB2C1DF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044360" y="4124320"/>
                  <a:ext cx="255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AA6BA9A-8124-2768-E4CD-6744DD432D03}"/>
                    </a:ext>
                  </a:extLst>
                </p14:cNvPr>
                <p14:cNvContentPartPr/>
                <p14:nvPr/>
              </p14:nvContentPartPr>
              <p14:xfrm>
                <a:off x="4030680" y="4122880"/>
                <a:ext cx="137160" cy="2394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AA6BA9A-8124-2768-E4CD-6744DD432D0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024560" y="4116760"/>
                  <a:ext cx="1494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7CE133F-AB07-4807-2A6F-4069D96393DB}"/>
                    </a:ext>
                  </a:extLst>
                </p14:cNvPr>
                <p14:cNvContentPartPr/>
                <p14:nvPr/>
              </p14:nvContentPartPr>
              <p14:xfrm>
                <a:off x="4202760" y="4230160"/>
                <a:ext cx="86400" cy="1540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7CE133F-AB07-4807-2A6F-4069D96393D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96640" y="4224040"/>
                  <a:ext cx="98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50B41F0-6D82-AD7E-0D95-D7CA47F089FC}"/>
                    </a:ext>
                  </a:extLst>
                </p14:cNvPr>
                <p14:cNvContentPartPr/>
                <p14:nvPr/>
              </p14:nvContentPartPr>
              <p14:xfrm>
                <a:off x="4370160" y="4237720"/>
                <a:ext cx="23760" cy="3027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50B41F0-6D82-AD7E-0D95-D7CA47F089F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64040" y="4231600"/>
                  <a:ext cx="360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0EAD927-964A-2C61-BC91-53E9ABAEA2B9}"/>
                    </a:ext>
                  </a:extLst>
                </p14:cNvPr>
                <p14:cNvContentPartPr/>
                <p14:nvPr/>
              </p14:nvContentPartPr>
              <p14:xfrm>
                <a:off x="4321560" y="4232680"/>
                <a:ext cx="98280" cy="1882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0EAD927-964A-2C61-BC91-53E9ABAEA2B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315440" y="4226560"/>
                  <a:ext cx="110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69FF663-1148-FF8E-7CAD-AF734876F3D9}"/>
                    </a:ext>
                  </a:extLst>
                </p14:cNvPr>
                <p14:cNvContentPartPr/>
                <p14:nvPr/>
              </p14:nvContentPartPr>
              <p14:xfrm>
                <a:off x="4476720" y="4323040"/>
                <a:ext cx="18360" cy="1832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69FF663-1148-FF8E-7CAD-AF734876F3D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70600" y="4316920"/>
                  <a:ext cx="30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F6FEC3C-7911-CB5E-2E0A-A46BF6BBB970}"/>
                    </a:ext>
                  </a:extLst>
                </p14:cNvPr>
                <p14:cNvContentPartPr/>
                <p14:nvPr/>
              </p14:nvContentPartPr>
              <p14:xfrm>
                <a:off x="4462320" y="4240240"/>
                <a:ext cx="101880" cy="1832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F6FEC3C-7911-CB5E-2E0A-A46BF6BBB97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456200" y="4234120"/>
                  <a:ext cx="114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CBBF933-D9EF-EFF5-317F-81FC182A28BD}"/>
                    </a:ext>
                  </a:extLst>
                </p14:cNvPr>
                <p14:cNvContentPartPr/>
                <p14:nvPr/>
              </p14:nvContentPartPr>
              <p14:xfrm>
                <a:off x="4538280" y="4271560"/>
                <a:ext cx="235080" cy="1101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CBBF933-D9EF-EFF5-317F-81FC182A28B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32160" y="4265440"/>
                  <a:ext cx="247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05F587C-B047-E246-F588-90220FDB5854}"/>
                    </a:ext>
                  </a:extLst>
                </p14:cNvPr>
                <p14:cNvContentPartPr/>
                <p14:nvPr/>
              </p14:nvContentPartPr>
              <p14:xfrm>
                <a:off x="4767600" y="4181560"/>
                <a:ext cx="23760" cy="2001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05F587C-B047-E246-F588-90220FDB585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61480" y="4175440"/>
                  <a:ext cx="36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7E00649-56A1-8FF6-6F07-358BE1D233B7}"/>
                    </a:ext>
                  </a:extLst>
                </p14:cNvPr>
                <p14:cNvContentPartPr/>
                <p14:nvPr/>
              </p14:nvContentPartPr>
              <p14:xfrm>
                <a:off x="4857960" y="4123240"/>
                <a:ext cx="152280" cy="2833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7E00649-56A1-8FF6-6F07-358BE1D233B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51840" y="4117120"/>
                  <a:ext cx="1645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E33A3D5-1673-FE6C-83EC-8C228E5800E9}"/>
                    </a:ext>
                  </a:extLst>
                </p14:cNvPr>
                <p14:cNvContentPartPr/>
                <p14:nvPr/>
              </p14:nvContentPartPr>
              <p14:xfrm>
                <a:off x="5081880" y="4249960"/>
                <a:ext cx="124920" cy="1224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E33A3D5-1673-FE6C-83EC-8C228E5800E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75760" y="4243840"/>
                  <a:ext cx="137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DBE4F05-446D-076F-6CD3-A4CEE782CDC8}"/>
                    </a:ext>
                  </a:extLst>
                </p14:cNvPr>
                <p14:cNvContentPartPr/>
                <p14:nvPr/>
              </p14:nvContentPartPr>
              <p14:xfrm>
                <a:off x="5244240" y="4225480"/>
                <a:ext cx="62640" cy="1857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DBE4F05-446D-076F-6CD3-A4CEE782CDC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238120" y="4219360"/>
                  <a:ext cx="748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078BF59-603E-2961-6996-8E297BB0692B}"/>
                    </a:ext>
                  </a:extLst>
                </p14:cNvPr>
                <p14:cNvContentPartPr/>
                <p14:nvPr/>
              </p14:nvContentPartPr>
              <p14:xfrm>
                <a:off x="5365560" y="4137640"/>
                <a:ext cx="70920" cy="2286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078BF59-603E-2961-6996-8E297BB0692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59440" y="4131520"/>
                  <a:ext cx="831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0DEA8A5-6431-52B1-AE60-D7CCC50BA415}"/>
                    </a:ext>
                  </a:extLst>
                </p14:cNvPr>
                <p14:cNvContentPartPr/>
                <p14:nvPr/>
              </p14:nvContentPartPr>
              <p14:xfrm>
                <a:off x="5477520" y="4162120"/>
                <a:ext cx="97920" cy="75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0DEA8A5-6431-52B1-AE60-D7CCC50BA41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471400" y="4156000"/>
                  <a:ext cx="110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C2FA0BF2-B0DF-C0AA-CEAD-98644DA65685}"/>
                    </a:ext>
                  </a:extLst>
                </p14:cNvPr>
                <p14:cNvContentPartPr/>
                <p14:nvPr/>
              </p14:nvContentPartPr>
              <p14:xfrm>
                <a:off x="5509920" y="4230520"/>
                <a:ext cx="9360" cy="1224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2FA0BF2-B0DF-C0AA-CEAD-98644DA6568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03800" y="4224400"/>
                  <a:ext cx="21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CC46955-5309-32EB-91FB-8704C7B3B90C}"/>
                    </a:ext>
                  </a:extLst>
                </p14:cNvPr>
                <p14:cNvContentPartPr/>
                <p14:nvPr/>
              </p14:nvContentPartPr>
              <p14:xfrm>
                <a:off x="5558520" y="4228000"/>
                <a:ext cx="96120" cy="1198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CC46955-5309-32EB-91FB-8704C7B3B90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52400" y="4221880"/>
                  <a:ext cx="108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8887091-6D6F-82F8-4997-86624FFB1CE8}"/>
                    </a:ext>
                  </a:extLst>
                </p14:cNvPr>
                <p14:cNvContentPartPr/>
                <p14:nvPr/>
              </p14:nvContentPartPr>
              <p14:xfrm>
                <a:off x="5715120" y="4140160"/>
                <a:ext cx="178200" cy="4442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8887091-6D6F-82F8-4997-86624FFB1CE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09000" y="4134040"/>
                  <a:ext cx="190440" cy="45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0A1513C0-47ED-43E2-8EC4-7A1173C1D6A6}"/>
                  </a:ext>
                </a:extLst>
              </p14:cNvPr>
              <p14:cNvContentPartPr/>
              <p14:nvPr/>
            </p14:nvContentPartPr>
            <p14:xfrm>
              <a:off x="4124280" y="4842160"/>
              <a:ext cx="42120" cy="4464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0A1513C0-47ED-43E2-8EC4-7A1173C1D6A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118160" y="4836040"/>
                <a:ext cx="5436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FD6EA516-3C01-B588-8813-3E4593685196}"/>
              </a:ext>
            </a:extLst>
          </p:cNvPr>
          <p:cNvGrpSpPr/>
          <p:nvPr/>
        </p:nvGrpSpPr>
        <p:grpSpPr>
          <a:xfrm>
            <a:off x="4796760" y="1657960"/>
            <a:ext cx="7154280" cy="1434240"/>
            <a:chOff x="4796760" y="1657960"/>
            <a:chExt cx="7154280" cy="143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FDCE6F9-D839-8EE8-DEA4-97C8F3A799F7}"/>
                    </a:ext>
                  </a:extLst>
                </p14:cNvPr>
                <p14:cNvContentPartPr/>
                <p14:nvPr/>
              </p14:nvContentPartPr>
              <p14:xfrm>
                <a:off x="4796760" y="2664880"/>
                <a:ext cx="242640" cy="48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FDCE6F9-D839-8EE8-DEA4-97C8F3A799F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90640" y="2658760"/>
                  <a:ext cx="2548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0D6E1BA-89EE-F6A7-2676-D8E7410C41C8}"/>
                    </a:ext>
                  </a:extLst>
                </p14:cNvPr>
                <p14:cNvContentPartPr/>
                <p14:nvPr/>
              </p14:nvContentPartPr>
              <p14:xfrm>
                <a:off x="5173680" y="2503960"/>
                <a:ext cx="47520" cy="385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0D6E1BA-89EE-F6A7-2676-D8E7410C41C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167560" y="2497840"/>
                  <a:ext cx="597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D580235-6FB4-5DD7-810E-9E0059E18EE8}"/>
                    </a:ext>
                  </a:extLst>
                </p14:cNvPr>
                <p14:cNvContentPartPr/>
                <p14:nvPr/>
              </p14:nvContentPartPr>
              <p14:xfrm>
                <a:off x="5141640" y="2498920"/>
                <a:ext cx="168120" cy="234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D580235-6FB4-5DD7-810E-9E0059E18EE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135520" y="2492800"/>
                  <a:ext cx="180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8FAA3F6-4E0C-87CF-6A4C-17220EB2162F}"/>
                    </a:ext>
                  </a:extLst>
                </p14:cNvPr>
                <p14:cNvContentPartPr/>
                <p14:nvPr/>
              </p14:nvContentPartPr>
              <p14:xfrm>
                <a:off x="5318400" y="2672440"/>
                <a:ext cx="85680" cy="96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8FAA3F6-4E0C-87CF-6A4C-17220EB2162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12280" y="2666320"/>
                  <a:ext cx="979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6973A81-E6CD-7AA1-3484-2A7BFB419557}"/>
                    </a:ext>
                  </a:extLst>
                </p14:cNvPr>
                <p14:cNvContentPartPr/>
                <p14:nvPr/>
              </p14:nvContentPartPr>
              <p14:xfrm>
                <a:off x="5481120" y="2530960"/>
                <a:ext cx="34560" cy="231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6973A81-E6CD-7AA1-3484-2A7BFB41955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5000" y="2524840"/>
                  <a:ext cx="468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8595703-435B-B284-0BC7-4C3956E60E27}"/>
                    </a:ext>
                  </a:extLst>
                </p14:cNvPr>
                <p14:cNvContentPartPr/>
                <p14:nvPr/>
              </p14:nvContentPartPr>
              <p14:xfrm>
                <a:off x="5556720" y="2611240"/>
                <a:ext cx="159480" cy="347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8595703-435B-B284-0BC7-4C3956E60E2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550600" y="2605120"/>
                  <a:ext cx="1717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8567681-775C-C1F2-3089-F08244D5569F}"/>
                    </a:ext>
                  </a:extLst>
                </p14:cNvPr>
                <p14:cNvContentPartPr/>
                <p14:nvPr/>
              </p14:nvContentPartPr>
              <p14:xfrm>
                <a:off x="5759040" y="2594320"/>
                <a:ext cx="155520" cy="165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8567681-775C-C1F2-3089-F08244D5569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752920" y="2588200"/>
                  <a:ext cx="167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AF5C8C5-D7C9-0342-45D9-2C825210A293}"/>
                    </a:ext>
                  </a:extLst>
                </p14:cNvPr>
                <p14:cNvContentPartPr/>
                <p14:nvPr/>
              </p14:nvContentPartPr>
              <p14:xfrm>
                <a:off x="5937960" y="2623480"/>
                <a:ext cx="106920" cy="71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AF5C8C5-D7C9-0342-45D9-2C825210A29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31840" y="2617360"/>
                  <a:ext cx="119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82C4BD8-D6BA-E5C9-85C7-EA84F201A0DC}"/>
                    </a:ext>
                  </a:extLst>
                </p14:cNvPr>
                <p14:cNvContentPartPr/>
                <p14:nvPr/>
              </p14:nvContentPartPr>
              <p14:xfrm>
                <a:off x="6117600" y="2569840"/>
                <a:ext cx="205560" cy="158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82C4BD8-D6BA-E5C9-85C7-EA84F201A0D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111480" y="2563720"/>
                  <a:ext cx="2178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F656562-41C5-7A50-7EA1-3A412E757E94}"/>
                    </a:ext>
                  </a:extLst>
                </p14:cNvPr>
                <p14:cNvContentPartPr/>
                <p14:nvPr/>
              </p14:nvContentPartPr>
              <p14:xfrm>
                <a:off x="6380400" y="2635720"/>
                <a:ext cx="18360" cy="97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F656562-41C5-7A50-7EA1-3A412E757E9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374280" y="2629600"/>
                  <a:ext cx="30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2688C7F-08B4-022F-E301-EA488141EB64}"/>
                    </a:ext>
                  </a:extLst>
                </p14:cNvPr>
                <p14:cNvContentPartPr/>
                <p14:nvPr/>
              </p14:nvContentPartPr>
              <p14:xfrm>
                <a:off x="6284640" y="2523760"/>
                <a:ext cx="43560" cy="7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2688C7F-08B4-022F-E301-EA488141EB6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78520" y="2517640"/>
                  <a:ext cx="55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062449F-9BA7-AE9B-E544-88D566061FC7}"/>
                    </a:ext>
                  </a:extLst>
                </p14:cNvPr>
                <p14:cNvContentPartPr/>
                <p14:nvPr/>
              </p14:nvContentPartPr>
              <p14:xfrm>
                <a:off x="6355200" y="2569840"/>
                <a:ext cx="211680" cy="103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062449F-9BA7-AE9B-E544-88D566061FC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49080" y="2563720"/>
                  <a:ext cx="223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226C5BA-0792-6737-DC24-E8BB3B51E842}"/>
                    </a:ext>
                  </a:extLst>
                </p14:cNvPr>
                <p14:cNvContentPartPr/>
                <p14:nvPr/>
              </p14:nvContentPartPr>
              <p14:xfrm>
                <a:off x="6550320" y="2492080"/>
                <a:ext cx="43560" cy="183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226C5BA-0792-6737-DC24-E8BB3B51E84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544200" y="2485600"/>
                  <a:ext cx="55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2FC1F89-E43E-65CA-9D45-A1DCD8B59857}"/>
                    </a:ext>
                  </a:extLst>
                </p14:cNvPr>
                <p14:cNvContentPartPr/>
                <p14:nvPr/>
              </p14:nvContentPartPr>
              <p14:xfrm>
                <a:off x="6640680" y="2494240"/>
                <a:ext cx="39960" cy="224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2FC1F89-E43E-65CA-9D45-A1DCD8B5985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634560" y="2488120"/>
                  <a:ext cx="522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B16D8E7-8AA4-65D5-2004-6841BB2A8B01}"/>
                    </a:ext>
                  </a:extLst>
                </p14:cNvPr>
                <p14:cNvContentPartPr/>
                <p14:nvPr/>
              </p14:nvContentPartPr>
              <p14:xfrm>
                <a:off x="6698280" y="2574160"/>
                <a:ext cx="150120" cy="101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B16D8E7-8AA4-65D5-2004-6841BB2A8B0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92160" y="2568040"/>
                  <a:ext cx="162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740B173-AB53-E2A3-1E25-9B42A78BD604}"/>
                    </a:ext>
                  </a:extLst>
                </p14:cNvPr>
                <p14:cNvContentPartPr/>
                <p14:nvPr/>
              </p14:nvContentPartPr>
              <p14:xfrm>
                <a:off x="6881520" y="2562640"/>
                <a:ext cx="70920" cy="134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740B173-AB53-E2A3-1E25-9B42A78BD60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75400" y="2556520"/>
                  <a:ext cx="83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B363C87-5268-2766-E400-DC4224802C3B}"/>
                    </a:ext>
                  </a:extLst>
                </p14:cNvPr>
                <p14:cNvContentPartPr/>
                <p14:nvPr/>
              </p14:nvContentPartPr>
              <p14:xfrm>
                <a:off x="7011480" y="2362120"/>
                <a:ext cx="91800" cy="347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B363C87-5268-2766-E400-DC4224802C3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005360" y="2356000"/>
                  <a:ext cx="1040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F261BB2-FBC7-0412-2964-D0724097D117}"/>
                    </a:ext>
                  </a:extLst>
                </p14:cNvPr>
                <p14:cNvContentPartPr/>
                <p14:nvPr/>
              </p14:nvContentPartPr>
              <p14:xfrm>
                <a:off x="7171680" y="2559760"/>
                <a:ext cx="94320" cy="104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F261BB2-FBC7-0412-2964-D0724097D11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165560" y="2553640"/>
                  <a:ext cx="106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677494B-1292-9AA1-9A40-4CF127CFBB0C}"/>
                    </a:ext>
                  </a:extLst>
                </p14:cNvPr>
                <p14:cNvContentPartPr/>
                <p14:nvPr/>
              </p14:nvContentPartPr>
              <p14:xfrm>
                <a:off x="7339440" y="2535640"/>
                <a:ext cx="137520" cy="117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677494B-1292-9AA1-9A40-4CF127CFBB0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333320" y="2529520"/>
                  <a:ext cx="1497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B2E669F-0CBB-9B72-67FF-E1A387589AB2}"/>
                    </a:ext>
                  </a:extLst>
                </p14:cNvPr>
                <p14:cNvContentPartPr/>
                <p14:nvPr/>
              </p14:nvContentPartPr>
              <p14:xfrm>
                <a:off x="7541760" y="2430880"/>
                <a:ext cx="113760" cy="183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B2E669F-0CBB-9B72-67FF-E1A387589AB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535640" y="2424760"/>
                  <a:ext cx="126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30A1C73-700F-B308-6914-415C0EBEC189}"/>
                    </a:ext>
                  </a:extLst>
                </p14:cNvPr>
                <p14:cNvContentPartPr/>
                <p14:nvPr/>
              </p14:nvContentPartPr>
              <p14:xfrm>
                <a:off x="7666320" y="2452840"/>
                <a:ext cx="56520" cy="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30A1C73-700F-B308-6914-415C0EBEC18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60200" y="2446720"/>
                  <a:ext cx="68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C58DB53-F6E2-2E8D-7250-B768C9EE8D20}"/>
                    </a:ext>
                  </a:extLst>
                </p14:cNvPr>
                <p14:cNvContentPartPr/>
                <p14:nvPr/>
              </p14:nvContentPartPr>
              <p14:xfrm>
                <a:off x="7697280" y="2460040"/>
                <a:ext cx="285840" cy="142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C58DB53-F6E2-2E8D-7250-B768C9EE8D2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91160" y="2453920"/>
                  <a:ext cx="298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C714C62-E22B-9E72-F854-D726BA0F283E}"/>
                    </a:ext>
                  </a:extLst>
                </p14:cNvPr>
                <p14:cNvContentPartPr/>
                <p14:nvPr/>
              </p14:nvContentPartPr>
              <p14:xfrm>
                <a:off x="7980600" y="2487040"/>
                <a:ext cx="276840" cy="93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C714C62-E22B-9E72-F854-D726BA0F283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974480" y="2480920"/>
                  <a:ext cx="289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EDB8C46-4F43-F0D5-7B7B-ECB86397C9DB}"/>
                    </a:ext>
                  </a:extLst>
                </p14:cNvPr>
                <p14:cNvContentPartPr/>
                <p14:nvPr/>
              </p14:nvContentPartPr>
              <p14:xfrm>
                <a:off x="8199120" y="2690800"/>
                <a:ext cx="188280" cy="400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EDB8C46-4F43-F0D5-7B7B-ECB86397C9D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93000" y="2684680"/>
                  <a:ext cx="2005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C0F0AE4-93C3-980C-CA35-318657D5A1E8}"/>
                    </a:ext>
                  </a:extLst>
                </p14:cNvPr>
                <p14:cNvContentPartPr/>
                <p14:nvPr/>
              </p14:nvContentPartPr>
              <p14:xfrm>
                <a:off x="8190120" y="1762720"/>
                <a:ext cx="126720" cy="426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C0F0AE4-93C3-980C-CA35-318657D5A1E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84000" y="1756600"/>
                  <a:ext cx="1389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988EC31-F36C-5F6E-FF46-A9B227E32601}"/>
                    </a:ext>
                  </a:extLst>
                </p14:cNvPr>
                <p14:cNvContentPartPr/>
                <p14:nvPr/>
              </p14:nvContentPartPr>
              <p14:xfrm>
                <a:off x="8446080" y="1657960"/>
                <a:ext cx="149040" cy="297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988EC31-F36C-5F6E-FF46-A9B227E3260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39960" y="1651840"/>
                  <a:ext cx="1612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81D166D-175B-35BF-3CF9-CE69A09818A6}"/>
                    </a:ext>
                  </a:extLst>
                </p14:cNvPr>
                <p14:cNvContentPartPr/>
                <p14:nvPr/>
              </p14:nvContentPartPr>
              <p14:xfrm>
                <a:off x="8544360" y="1721320"/>
                <a:ext cx="117720" cy="27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81D166D-175B-35BF-3CF9-CE69A09818A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538240" y="1715200"/>
                  <a:ext cx="129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0AD0285-5820-D97C-4E19-69234A5DB4D7}"/>
                    </a:ext>
                  </a:extLst>
                </p14:cNvPr>
                <p14:cNvContentPartPr/>
                <p14:nvPr/>
              </p14:nvContentPartPr>
              <p14:xfrm>
                <a:off x="8618160" y="1772800"/>
                <a:ext cx="14760" cy="144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0AD0285-5820-D97C-4E19-69234A5DB4D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612040" y="1766680"/>
                  <a:ext cx="27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6CC66F5-5303-2A1C-46E3-5CBCA2A6D434}"/>
                    </a:ext>
                  </a:extLst>
                </p14:cNvPr>
                <p14:cNvContentPartPr/>
                <p14:nvPr/>
              </p14:nvContentPartPr>
              <p14:xfrm>
                <a:off x="8670720" y="1789720"/>
                <a:ext cx="181080" cy="78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6CC66F5-5303-2A1C-46E3-5CBCA2A6D43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64600" y="1783600"/>
                  <a:ext cx="193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F7F3514-AA6A-B077-3218-391219BBFEE5}"/>
                    </a:ext>
                  </a:extLst>
                </p14:cNvPr>
                <p14:cNvContentPartPr/>
                <p14:nvPr/>
              </p14:nvContentPartPr>
              <p14:xfrm>
                <a:off x="8876640" y="1765960"/>
                <a:ext cx="119520" cy="119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F7F3514-AA6A-B077-3218-391219BBFEE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870520" y="1759840"/>
                  <a:ext cx="131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72AC428-C9E3-8035-8E3C-CC38C3CAB347}"/>
                    </a:ext>
                  </a:extLst>
                </p14:cNvPr>
                <p14:cNvContentPartPr/>
                <p14:nvPr/>
              </p14:nvContentPartPr>
              <p14:xfrm>
                <a:off x="8992200" y="1792240"/>
                <a:ext cx="128880" cy="76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72AC428-C9E3-8035-8E3C-CC38C3CAB34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86080" y="1786120"/>
                  <a:ext cx="141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5ADB695-052E-C3FC-EC11-06A6EC62A785}"/>
                    </a:ext>
                  </a:extLst>
                </p14:cNvPr>
                <p14:cNvContentPartPr/>
                <p14:nvPr/>
              </p14:nvContentPartPr>
              <p14:xfrm>
                <a:off x="9154560" y="1684960"/>
                <a:ext cx="96120" cy="139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5ADB695-052E-C3FC-EC11-06A6EC62A78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148440" y="1678840"/>
                  <a:ext cx="108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CFA2EC4-4FA3-1AB2-BB24-A38973FAA30F}"/>
                    </a:ext>
                  </a:extLst>
                </p14:cNvPr>
                <p14:cNvContentPartPr/>
                <p14:nvPr/>
              </p14:nvContentPartPr>
              <p14:xfrm>
                <a:off x="9248520" y="1705120"/>
                <a:ext cx="163080" cy="131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CFA2EC4-4FA3-1AB2-BB24-A38973FAA30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242400" y="1699000"/>
                  <a:ext cx="175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9BBAF64-8A55-8BD0-7AF2-57D987549CA7}"/>
                    </a:ext>
                  </a:extLst>
                </p14:cNvPr>
                <p14:cNvContentPartPr/>
                <p14:nvPr/>
              </p14:nvContentPartPr>
              <p14:xfrm>
                <a:off x="9399000" y="1701880"/>
                <a:ext cx="83160" cy="190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9BBAF64-8A55-8BD0-7AF2-57D987549CA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392880" y="1695760"/>
                  <a:ext cx="95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2267EE0-05AB-6A1B-C0EF-2EC04F7A1FA2}"/>
                    </a:ext>
                  </a:extLst>
                </p14:cNvPr>
                <p14:cNvContentPartPr/>
                <p14:nvPr/>
              </p14:nvContentPartPr>
              <p14:xfrm>
                <a:off x="9662160" y="1675960"/>
                <a:ext cx="119520" cy="270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2267EE0-05AB-6A1B-C0EF-2EC04F7A1FA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656040" y="1669840"/>
                  <a:ext cx="1317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022BA01-AF96-7DF2-E737-5FEBF4FE21A0}"/>
                    </a:ext>
                  </a:extLst>
                </p14:cNvPr>
                <p14:cNvContentPartPr/>
                <p14:nvPr/>
              </p14:nvContentPartPr>
              <p14:xfrm>
                <a:off x="9761160" y="1828600"/>
                <a:ext cx="87480" cy="51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022BA01-AF96-7DF2-E737-5FEBF4FE21A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755040" y="1822480"/>
                  <a:ext cx="99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8EDCA13-410E-0E2F-B38E-62D655AAA02E}"/>
                    </a:ext>
                  </a:extLst>
                </p14:cNvPr>
                <p14:cNvContentPartPr/>
                <p14:nvPr/>
              </p14:nvContentPartPr>
              <p14:xfrm>
                <a:off x="9897960" y="1804480"/>
                <a:ext cx="141840" cy="81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8EDCA13-410E-0E2F-B38E-62D655AAA02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891840" y="1798360"/>
                  <a:ext cx="1540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90164F8-93E3-5B40-10D7-3A3BFD0A01C0}"/>
                    </a:ext>
                  </a:extLst>
                </p14:cNvPr>
                <p14:cNvContentPartPr/>
                <p14:nvPr/>
              </p14:nvContentPartPr>
              <p14:xfrm>
                <a:off x="10061400" y="1691800"/>
                <a:ext cx="173880" cy="208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90164F8-93E3-5B40-10D7-3A3BFD0A01C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055280" y="1685680"/>
                  <a:ext cx="1861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FCCAF05-9F31-AEAC-EF1C-C1830F121485}"/>
                    </a:ext>
                  </a:extLst>
                </p14:cNvPr>
                <p14:cNvContentPartPr/>
                <p14:nvPr/>
              </p14:nvContentPartPr>
              <p14:xfrm>
                <a:off x="10283520" y="1740760"/>
                <a:ext cx="94320" cy="10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FCCAF05-9F31-AEAC-EF1C-C1830F12148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277400" y="1734640"/>
                  <a:ext cx="106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CB020B5-9139-2116-AC5C-307536E1A0AF}"/>
                    </a:ext>
                  </a:extLst>
                </p14:cNvPr>
                <p14:cNvContentPartPr/>
                <p14:nvPr/>
              </p14:nvContentPartPr>
              <p14:xfrm>
                <a:off x="10305120" y="1792240"/>
                <a:ext cx="21960" cy="92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CB020B5-9139-2116-AC5C-307536E1A0A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299000" y="1786120"/>
                  <a:ext cx="34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37E26B2-155E-CB34-E3A4-F64760DA2EF6}"/>
                    </a:ext>
                  </a:extLst>
                </p14:cNvPr>
                <p14:cNvContentPartPr/>
                <p14:nvPr/>
              </p14:nvContentPartPr>
              <p14:xfrm>
                <a:off x="10373880" y="1774600"/>
                <a:ext cx="108720" cy="100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37E26B2-155E-CB34-E3A4-F64760DA2EF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367760" y="1768480"/>
                  <a:ext cx="120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3AC3B72-792E-2968-4BCA-B1F1D9834BC7}"/>
                    </a:ext>
                  </a:extLst>
                </p14:cNvPr>
                <p14:cNvContentPartPr/>
                <p14:nvPr/>
              </p14:nvContentPartPr>
              <p14:xfrm>
                <a:off x="10516440" y="1762720"/>
                <a:ext cx="63720" cy="92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3AC3B72-792E-2968-4BCA-B1F1D9834BC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510320" y="1756600"/>
                  <a:ext cx="75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88AA513-3FEC-FE70-D500-4442137EEEDD}"/>
                    </a:ext>
                  </a:extLst>
                </p14:cNvPr>
                <p14:cNvContentPartPr/>
                <p14:nvPr/>
              </p14:nvContentPartPr>
              <p14:xfrm>
                <a:off x="10619400" y="1770280"/>
                <a:ext cx="323640" cy="102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88AA513-3FEC-FE70-D500-4442137EEED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13280" y="1764160"/>
                  <a:ext cx="335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0A39C3D-D7D3-F0BD-1A59-CB62CD3E4333}"/>
                    </a:ext>
                  </a:extLst>
                </p14:cNvPr>
                <p14:cNvContentPartPr/>
                <p14:nvPr/>
              </p14:nvContentPartPr>
              <p14:xfrm>
                <a:off x="8534640" y="2786920"/>
                <a:ext cx="141840" cy="292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0A39C3D-D7D3-F0BD-1A59-CB62CD3E433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528520" y="2780800"/>
                  <a:ext cx="154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F98878D-C381-3916-C6AF-38596F086E8F}"/>
                    </a:ext>
                  </a:extLst>
                </p14:cNvPr>
                <p14:cNvContentPartPr/>
                <p14:nvPr/>
              </p14:nvContentPartPr>
              <p14:xfrm>
                <a:off x="8587560" y="2962600"/>
                <a:ext cx="103320" cy="129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F98878D-C381-3916-C6AF-38596F086E8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581440" y="2956480"/>
                  <a:ext cx="115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6E00CB5-909C-3A2A-7F7E-17492E4ECFAF}"/>
                    </a:ext>
                  </a:extLst>
                </p14:cNvPr>
                <p14:cNvContentPartPr/>
                <p14:nvPr/>
              </p14:nvContentPartPr>
              <p14:xfrm>
                <a:off x="8694120" y="2960080"/>
                <a:ext cx="128880" cy="99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6E00CB5-909C-3A2A-7F7E-17492E4ECFA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688000" y="2953960"/>
                  <a:ext cx="141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5ACA558-2C34-174E-0C17-CF332A82E3C6}"/>
                    </a:ext>
                  </a:extLst>
                </p14:cNvPr>
                <p14:cNvContentPartPr/>
                <p14:nvPr/>
              </p14:nvContentPartPr>
              <p14:xfrm>
                <a:off x="8842080" y="2951800"/>
                <a:ext cx="103320" cy="918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5ACA558-2C34-174E-0C17-CF332A82E3C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835960" y="2945680"/>
                  <a:ext cx="115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9B3007C-534B-CB82-E44A-4265CC96D7C0}"/>
                    </a:ext>
                  </a:extLst>
                </p14:cNvPr>
                <p14:cNvContentPartPr/>
                <p14:nvPr/>
              </p14:nvContentPartPr>
              <p14:xfrm>
                <a:off x="8961600" y="2804200"/>
                <a:ext cx="146880" cy="251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9B3007C-534B-CB82-E44A-4265CC96D7C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955480" y="2798080"/>
                  <a:ext cx="159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EA93414-375F-C796-BE2E-F380EC2A2D44}"/>
                    </a:ext>
                  </a:extLst>
                </p14:cNvPr>
                <p14:cNvContentPartPr/>
                <p14:nvPr/>
              </p14:nvContentPartPr>
              <p14:xfrm>
                <a:off x="9140160" y="2928400"/>
                <a:ext cx="108720" cy="122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EA93414-375F-C796-BE2E-F380EC2A2D4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134040" y="2922280"/>
                  <a:ext cx="120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06F9E55-B6BD-541A-8109-32F7050DD65E}"/>
                    </a:ext>
                  </a:extLst>
                </p14:cNvPr>
                <p14:cNvContentPartPr/>
                <p14:nvPr/>
              </p14:nvContentPartPr>
              <p14:xfrm>
                <a:off x="9284880" y="2911120"/>
                <a:ext cx="105120" cy="119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06F9E55-B6BD-541A-8109-32F7050DD65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278760" y="2905000"/>
                  <a:ext cx="117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67B490C-0995-4E50-665E-C351C184280D}"/>
                    </a:ext>
                  </a:extLst>
                </p14:cNvPr>
                <p14:cNvContentPartPr/>
                <p14:nvPr/>
              </p14:nvContentPartPr>
              <p14:xfrm>
                <a:off x="9402240" y="2913640"/>
                <a:ext cx="126360" cy="104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67B490C-0995-4E50-665E-C351C184280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396120" y="2907520"/>
                  <a:ext cx="1386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7F58A56-1497-4938-1715-8E2051EB4AF5}"/>
                    </a:ext>
                  </a:extLst>
                </p14:cNvPr>
                <p14:cNvContentPartPr/>
                <p14:nvPr/>
              </p14:nvContentPartPr>
              <p14:xfrm>
                <a:off x="9461640" y="2857480"/>
                <a:ext cx="18360" cy="183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7F58A56-1497-4938-1715-8E2051EB4AF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455520" y="2851360"/>
                  <a:ext cx="30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E49B5E7-9ECB-0872-486A-48D17932152B}"/>
                    </a:ext>
                  </a:extLst>
                </p14:cNvPr>
                <p14:cNvContentPartPr/>
                <p14:nvPr/>
              </p14:nvContentPartPr>
              <p14:xfrm>
                <a:off x="9526800" y="2850280"/>
                <a:ext cx="108720" cy="10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E49B5E7-9ECB-0872-486A-48D17932152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520680" y="2844160"/>
                  <a:ext cx="120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46BE969-9B7F-0978-6A6B-3820DA2B9A8A}"/>
                    </a:ext>
                  </a:extLst>
                </p14:cNvPr>
                <p14:cNvContentPartPr/>
                <p14:nvPr/>
              </p14:nvContentPartPr>
              <p14:xfrm>
                <a:off x="9577200" y="2921200"/>
                <a:ext cx="5760" cy="75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46BE969-9B7F-0978-6A6B-3820DA2B9A8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571080" y="2915080"/>
                  <a:ext cx="18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CE8E53A-01CE-83EF-5D05-654B8AC5261B}"/>
                    </a:ext>
                  </a:extLst>
                </p14:cNvPr>
                <p14:cNvContentPartPr/>
                <p14:nvPr/>
              </p14:nvContentPartPr>
              <p14:xfrm>
                <a:off x="9674040" y="2845600"/>
                <a:ext cx="33120" cy="180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CE8E53A-01CE-83EF-5D05-654B8AC5261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667920" y="2839480"/>
                  <a:ext cx="453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32DB9A5-3054-BAA0-549C-01E5073A9B3E}"/>
                    </a:ext>
                  </a:extLst>
                </p14:cNvPr>
                <p14:cNvContentPartPr/>
                <p14:nvPr/>
              </p14:nvContentPartPr>
              <p14:xfrm>
                <a:off x="9734520" y="2894200"/>
                <a:ext cx="163080" cy="149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32DB9A5-3054-BAA0-549C-01E5073A9B3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728400" y="2888080"/>
                  <a:ext cx="175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032D21F-E4A2-4DB4-6C6B-0E4AF9AB2206}"/>
                    </a:ext>
                  </a:extLst>
                </p14:cNvPr>
                <p14:cNvContentPartPr/>
                <p14:nvPr/>
              </p14:nvContentPartPr>
              <p14:xfrm>
                <a:off x="9869880" y="2799160"/>
                <a:ext cx="245880" cy="209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032D21F-E4A2-4DB4-6C6B-0E4AF9AB220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863760" y="2793040"/>
                  <a:ext cx="258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974C10A-ECD6-32D1-05A3-223FFEDC2B7B}"/>
                    </a:ext>
                  </a:extLst>
                </p14:cNvPr>
                <p14:cNvContentPartPr/>
                <p14:nvPr/>
              </p14:nvContentPartPr>
              <p14:xfrm>
                <a:off x="10140960" y="2891680"/>
                <a:ext cx="59400" cy="171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974C10A-ECD6-32D1-05A3-223FFEDC2B7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134840" y="2885560"/>
                  <a:ext cx="71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0017111-DCDD-5BFE-A13F-413911335750}"/>
                    </a:ext>
                  </a:extLst>
                </p14:cNvPr>
                <p14:cNvContentPartPr/>
                <p14:nvPr/>
              </p14:nvContentPartPr>
              <p14:xfrm>
                <a:off x="10473240" y="2744080"/>
                <a:ext cx="142920" cy="270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0017111-DCDD-5BFE-A13F-41391133575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467120" y="2737960"/>
                  <a:ext cx="155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401889A-16F5-06D6-F52A-9D84DAC5F546}"/>
                    </a:ext>
                  </a:extLst>
                </p14:cNvPr>
                <p14:cNvContentPartPr/>
                <p14:nvPr/>
              </p14:nvContentPartPr>
              <p14:xfrm>
                <a:off x="10563600" y="2903200"/>
                <a:ext cx="121320" cy="82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401889A-16F5-06D6-F52A-9D84DAC5F54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557480" y="2897080"/>
                  <a:ext cx="133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F0DA5B5-B524-51AB-FB9F-C200F1FA5DAA}"/>
                    </a:ext>
                  </a:extLst>
                </p14:cNvPr>
                <p14:cNvContentPartPr/>
                <p14:nvPr/>
              </p14:nvContentPartPr>
              <p14:xfrm>
                <a:off x="10716960" y="2881960"/>
                <a:ext cx="164880" cy="120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F0DA5B5-B524-51AB-FB9F-C200F1FA5DA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710840" y="2875840"/>
                  <a:ext cx="177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0EE574-8DC8-0C65-9C53-B1C00C993ED1}"/>
                    </a:ext>
                  </a:extLst>
                </p14:cNvPr>
                <p14:cNvContentPartPr/>
                <p14:nvPr/>
              </p14:nvContentPartPr>
              <p14:xfrm>
                <a:off x="10891200" y="2793760"/>
                <a:ext cx="199800" cy="191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0EE574-8DC8-0C65-9C53-B1C00C993ED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885080" y="2787640"/>
                  <a:ext cx="212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D799E3A-CA49-4978-7875-FFBD76B7FC16}"/>
                    </a:ext>
                  </a:extLst>
                </p14:cNvPr>
                <p14:cNvContentPartPr/>
                <p14:nvPr/>
              </p14:nvContentPartPr>
              <p14:xfrm>
                <a:off x="11083800" y="2808880"/>
                <a:ext cx="87120" cy="15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D799E3A-CA49-4978-7875-FFBD76B7FC1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077680" y="2802760"/>
                  <a:ext cx="99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3DDF857-4D80-7104-7955-5604E6FA823E}"/>
                    </a:ext>
                  </a:extLst>
                </p14:cNvPr>
                <p14:cNvContentPartPr/>
                <p14:nvPr/>
              </p14:nvContentPartPr>
              <p14:xfrm>
                <a:off x="11116200" y="2874760"/>
                <a:ext cx="38160" cy="90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3DDF857-4D80-7104-7955-5604E6FA823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110080" y="2868640"/>
                  <a:ext cx="50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25695A2-5693-4B5D-1BA2-97D6FC17EEBA}"/>
                    </a:ext>
                  </a:extLst>
                </p14:cNvPr>
                <p14:cNvContentPartPr/>
                <p14:nvPr/>
              </p14:nvContentPartPr>
              <p14:xfrm>
                <a:off x="11188560" y="2857480"/>
                <a:ext cx="199080" cy="1076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25695A2-5693-4B5D-1BA2-97D6FC17EEB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182440" y="2851360"/>
                  <a:ext cx="211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E38FEFC-DC35-130F-05E7-FBBF4F558C91}"/>
                    </a:ext>
                  </a:extLst>
                </p14:cNvPr>
                <p14:cNvContentPartPr/>
                <p14:nvPr/>
              </p14:nvContentPartPr>
              <p14:xfrm>
                <a:off x="11430480" y="2862520"/>
                <a:ext cx="157320" cy="1004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E38FEFC-DC35-130F-05E7-FBBF4F558C9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424360" y="2856400"/>
                  <a:ext cx="169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3DE43E0-B939-263F-5C66-567DB15D7732}"/>
                    </a:ext>
                  </a:extLst>
                </p14:cNvPr>
                <p14:cNvContentPartPr/>
                <p14:nvPr/>
              </p14:nvContentPartPr>
              <p14:xfrm>
                <a:off x="11604000" y="2857480"/>
                <a:ext cx="193680" cy="110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3DE43E0-B939-263F-5C66-567DB15D773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597880" y="2851360"/>
                  <a:ext cx="205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C9938B5-F155-5862-45DA-E90E4FF5F364}"/>
                    </a:ext>
                  </a:extLst>
                </p14:cNvPr>
                <p14:cNvContentPartPr/>
                <p14:nvPr/>
              </p14:nvContentPartPr>
              <p14:xfrm>
                <a:off x="11945280" y="2901400"/>
                <a:ext cx="5760" cy="928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C9938B5-F155-5862-45DA-E90E4FF5F36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939160" y="2895280"/>
                  <a:ext cx="18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5DA1054-384E-92CD-3BCF-73B1B9224D36}"/>
                    </a:ext>
                  </a:extLst>
                </p14:cNvPr>
                <p14:cNvContentPartPr/>
                <p14:nvPr/>
              </p14:nvContentPartPr>
              <p14:xfrm>
                <a:off x="8441760" y="2165200"/>
                <a:ext cx="135360" cy="2635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5DA1054-384E-92CD-3BCF-73B1B9224D3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435640" y="2159080"/>
                  <a:ext cx="147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7A72223-CE7F-7ADB-7BD9-C154E5ABE66C}"/>
                    </a:ext>
                  </a:extLst>
                </p14:cNvPr>
                <p14:cNvContentPartPr/>
                <p14:nvPr/>
              </p14:nvContentPartPr>
              <p14:xfrm>
                <a:off x="8610960" y="2221360"/>
                <a:ext cx="41760" cy="1980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7A72223-CE7F-7ADB-7BD9-C154E5ABE66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604840" y="2215240"/>
                  <a:ext cx="540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B726C25-9E74-92F5-BD48-DE68C56C2044}"/>
                    </a:ext>
                  </a:extLst>
                </p14:cNvPr>
                <p14:cNvContentPartPr/>
                <p14:nvPr/>
              </p14:nvContentPartPr>
              <p14:xfrm>
                <a:off x="8677920" y="2287240"/>
                <a:ext cx="101520" cy="1026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B726C25-9E74-92F5-BD48-DE68C56C204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671800" y="2281120"/>
                  <a:ext cx="113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F80CB05-C450-4E64-DBB0-C53E2EF84318}"/>
                    </a:ext>
                  </a:extLst>
                </p14:cNvPr>
                <p14:cNvContentPartPr/>
                <p14:nvPr/>
              </p14:nvContentPartPr>
              <p14:xfrm>
                <a:off x="8708520" y="2275000"/>
                <a:ext cx="81720" cy="144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F80CB05-C450-4E64-DBB0-C53E2EF8431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702400" y="2268880"/>
                  <a:ext cx="93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E60BF34-6F53-5503-3278-1EF7561237E5}"/>
                    </a:ext>
                  </a:extLst>
                </p14:cNvPr>
                <p14:cNvContentPartPr/>
                <p14:nvPr/>
              </p14:nvContentPartPr>
              <p14:xfrm>
                <a:off x="8842080" y="2350600"/>
                <a:ext cx="5760" cy="734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E60BF34-6F53-5503-3278-1EF7561237E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835960" y="2344480"/>
                  <a:ext cx="18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30B1E1C-E22F-DCDF-AA99-81DED088B0DD}"/>
                    </a:ext>
                  </a:extLst>
                </p14:cNvPr>
                <p14:cNvContentPartPr/>
                <p14:nvPr/>
              </p14:nvContentPartPr>
              <p14:xfrm>
                <a:off x="8919840" y="2238280"/>
                <a:ext cx="50760" cy="320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30B1E1C-E22F-DCDF-AA99-81DED088B0D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913720" y="2232160"/>
                  <a:ext cx="63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FD2301C-424D-FA47-5265-AC39A25B7BDB}"/>
                    </a:ext>
                  </a:extLst>
                </p14:cNvPr>
                <p14:cNvContentPartPr/>
                <p14:nvPr/>
              </p14:nvContentPartPr>
              <p14:xfrm>
                <a:off x="8898240" y="2330800"/>
                <a:ext cx="85320" cy="193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FD2301C-424D-FA47-5265-AC39A25B7BD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892120" y="2324680"/>
                  <a:ext cx="975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E269AC9-012B-A452-44D7-CFA861B2BC2A}"/>
                    </a:ext>
                  </a:extLst>
                </p14:cNvPr>
                <p14:cNvContentPartPr/>
                <p14:nvPr/>
              </p14:nvContentPartPr>
              <p14:xfrm>
                <a:off x="9068160" y="2245480"/>
                <a:ext cx="72720" cy="217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E269AC9-012B-A452-44D7-CFA861B2BC2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062040" y="2239360"/>
                  <a:ext cx="84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E375B63-A6C2-2B2C-2FA9-9220FA9EA704}"/>
                    </a:ext>
                  </a:extLst>
                </p14:cNvPr>
                <p14:cNvContentPartPr/>
                <p14:nvPr/>
              </p14:nvContentPartPr>
              <p14:xfrm>
                <a:off x="9295680" y="2269960"/>
                <a:ext cx="99720" cy="100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E375B63-A6C2-2B2C-2FA9-9220FA9EA70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289560" y="2263840"/>
                  <a:ext cx="111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C0E1F4A-8877-C783-1F38-CE35789D6235}"/>
                    </a:ext>
                  </a:extLst>
                </p14:cNvPr>
                <p14:cNvContentPartPr/>
                <p14:nvPr/>
              </p14:nvContentPartPr>
              <p14:xfrm>
                <a:off x="9293880" y="2323600"/>
                <a:ext cx="124920" cy="24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C0E1F4A-8877-C783-1F38-CE35789D623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287760" y="2317480"/>
                  <a:ext cx="137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EE2BAB0-E339-8DB1-B703-66EC0E0F6207}"/>
                    </a:ext>
                  </a:extLst>
                </p14:cNvPr>
                <p14:cNvContentPartPr/>
                <p14:nvPr/>
              </p14:nvContentPartPr>
              <p14:xfrm>
                <a:off x="9498000" y="2177440"/>
                <a:ext cx="43560" cy="2149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EE2BAB0-E339-8DB1-B703-66EC0E0F620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491880" y="2171320"/>
                  <a:ext cx="55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C66722B-0F70-CBEA-5A11-142415D97FFD}"/>
                    </a:ext>
                  </a:extLst>
                </p14:cNvPr>
                <p14:cNvContentPartPr/>
                <p14:nvPr/>
              </p14:nvContentPartPr>
              <p14:xfrm>
                <a:off x="9628680" y="2162680"/>
                <a:ext cx="133200" cy="212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C66722B-0F70-CBEA-5A11-142415D97FF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622560" y="2156560"/>
                  <a:ext cx="1454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7F96F6D-B7E5-6FBF-9A43-70473B21FB96}"/>
                    </a:ext>
                  </a:extLst>
                </p14:cNvPr>
                <p14:cNvContentPartPr/>
                <p14:nvPr/>
              </p14:nvContentPartPr>
              <p14:xfrm>
                <a:off x="9837480" y="2145760"/>
                <a:ext cx="30960" cy="195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7F96F6D-B7E5-6FBF-9A43-70473B21FB9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831360" y="2139640"/>
                  <a:ext cx="43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23EA494-556E-33F5-23B8-5ED39837B7EB}"/>
                    </a:ext>
                  </a:extLst>
                </p14:cNvPr>
                <p14:cNvContentPartPr/>
                <p14:nvPr/>
              </p14:nvContentPartPr>
              <p14:xfrm>
                <a:off x="9884280" y="2191840"/>
                <a:ext cx="121320" cy="1364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23EA494-556E-33F5-23B8-5ED39837B7E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878160" y="2185720"/>
                  <a:ext cx="133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6017D84-6332-C5C7-60A4-6039E8B7DE68}"/>
                    </a:ext>
                  </a:extLst>
                </p14:cNvPr>
                <p14:cNvContentPartPr/>
                <p14:nvPr/>
              </p14:nvContentPartPr>
              <p14:xfrm>
                <a:off x="9902280" y="2238280"/>
                <a:ext cx="99720" cy="117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6017D84-6332-C5C7-60A4-6039E8B7DE6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896160" y="2232160"/>
                  <a:ext cx="111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C7A5CC5-4080-D427-B31F-1BC8978D232C}"/>
                    </a:ext>
                  </a:extLst>
                </p14:cNvPr>
                <p14:cNvContentPartPr/>
                <p14:nvPr/>
              </p14:nvContentPartPr>
              <p14:xfrm>
                <a:off x="10001640" y="2184640"/>
                <a:ext cx="106920" cy="2134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C7A5CC5-4080-D427-B31F-1BC8978D232C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995520" y="2178520"/>
                  <a:ext cx="119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41565EC-4EA0-9653-8824-E41ADD7095F5}"/>
                    </a:ext>
                  </a:extLst>
                </p14:cNvPr>
                <p14:cNvContentPartPr/>
                <p14:nvPr/>
              </p14:nvContentPartPr>
              <p14:xfrm>
                <a:off x="10224120" y="2287240"/>
                <a:ext cx="179280" cy="100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41565EC-4EA0-9653-8824-E41ADD7095F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217640" y="2281120"/>
                  <a:ext cx="191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1B28818-5815-7B30-5757-70DA7934C128}"/>
                    </a:ext>
                  </a:extLst>
                </p14:cNvPr>
                <p14:cNvContentPartPr/>
                <p14:nvPr/>
              </p14:nvContentPartPr>
              <p14:xfrm>
                <a:off x="10319520" y="2231080"/>
                <a:ext cx="12960" cy="1224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1B28818-5815-7B30-5757-70DA7934C12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313400" y="2224960"/>
                  <a:ext cx="25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9D959CB-D584-0296-3120-E9E34747D54C}"/>
                    </a:ext>
                  </a:extLst>
                </p14:cNvPr>
                <p14:cNvContentPartPr/>
                <p14:nvPr/>
              </p14:nvContentPartPr>
              <p14:xfrm>
                <a:off x="10442280" y="2216320"/>
                <a:ext cx="65520" cy="166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9D959CB-D584-0296-3120-E9E34747D54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436160" y="2210200"/>
                  <a:ext cx="777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AF36AC2-383A-B55F-2A1D-B77EC2A172B7}"/>
                    </a:ext>
                  </a:extLst>
                </p14:cNvPr>
                <p14:cNvContentPartPr/>
                <p14:nvPr/>
              </p14:nvContentPartPr>
              <p14:xfrm>
                <a:off x="10564320" y="2306680"/>
                <a:ext cx="8640" cy="709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AF36AC2-383A-B55F-2A1D-B77EC2A172B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558200" y="2300560"/>
                  <a:ext cx="20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C284EA8-4EB8-BCE7-ED58-80A4A2BB6EF0}"/>
                    </a:ext>
                  </a:extLst>
                </p14:cNvPr>
                <p14:cNvContentPartPr/>
                <p14:nvPr/>
              </p14:nvContentPartPr>
              <p14:xfrm>
                <a:off x="10639200" y="2201920"/>
                <a:ext cx="97920" cy="5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C284EA8-4EB8-BCE7-ED58-80A4A2BB6EF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633080" y="2195800"/>
                  <a:ext cx="1101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9B820E3-E3DE-7458-B04E-9C54D47840DC}"/>
                    </a:ext>
                  </a:extLst>
                </p14:cNvPr>
                <p14:cNvContentPartPr/>
                <p14:nvPr/>
              </p14:nvContentPartPr>
              <p14:xfrm>
                <a:off x="10615440" y="2257720"/>
                <a:ext cx="82440" cy="2350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9B820E3-E3DE-7458-B04E-9C54D47840D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609320" y="2251600"/>
                  <a:ext cx="94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D06A6CB-503A-3DBE-8166-E49E93960A08}"/>
                    </a:ext>
                  </a:extLst>
                </p14:cNvPr>
                <p14:cNvContentPartPr/>
                <p14:nvPr/>
              </p14:nvContentPartPr>
              <p14:xfrm>
                <a:off x="10853760" y="2201920"/>
                <a:ext cx="99000" cy="195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D06A6CB-503A-3DBE-8166-E49E93960A0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847640" y="2195800"/>
                  <a:ext cx="111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DE647A4-3C65-1076-839D-9B04B32704D4}"/>
                    </a:ext>
                  </a:extLst>
                </p14:cNvPr>
                <p14:cNvContentPartPr/>
                <p14:nvPr/>
              </p14:nvContentPartPr>
              <p14:xfrm>
                <a:off x="10986240" y="2204080"/>
                <a:ext cx="217080" cy="1540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DE647A4-3C65-1076-839D-9B04B32704D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980120" y="2197960"/>
                  <a:ext cx="229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4BC6BC0-FB18-CE31-3440-646EB3A05732}"/>
                    </a:ext>
                  </a:extLst>
                </p14:cNvPr>
                <p14:cNvContentPartPr/>
                <p14:nvPr/>
              </p14:nvContentPartPr>
              <p14:xfrm>
                <a:off x="11200080" y="2292280"/>
                <a:ext cx="90000" cy="759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4BC6BC0-FB18-CE31-3440-646EB3A0573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193960" y="2286160"/>
                  <a:ext cx="1022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9D1D0B7-E739-FF75-0B55-FAE6C6C9AED5}"/>
                    </a:ext>
                  </a:extLst>
                </p14:cNvPr>
                <p14:cNvContentPartPr/>
                <p14:nvPr/>
              </p14:nvContentPartPr>
              <p14:xfrm>
                <a:off x="11316000" y="2169880"/>
                <a:ext cx="163800" cy="2124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9D1D0B7-E739-FF75-0B55-FAE6C6C9AED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309880" y="2163760"/>
                  <a:ext cx="1760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C6068EB-C556-48B7-7DD0-4A820D5C8DCD}"/>
                    </a:ext>
                  </a:extLst>
                </p14:cNvPr>
                <p14:cNvContentPartPr/>
                <p14:nvPr/>
              </p14:nvContentPartPr>
              <p14:xfrm>
                <a:off x="11567280" y="2250520"/>
                <a:ext cx="239040" cy="1029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C6068EB-C556-48B7-7DD0-4A820D5C8DCD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561160" y="2244400"/>
                  <a:ext cx="251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0C2E5F3-F08B-BFBB-51E0-3501708E565D}"/>
                    </a:ext>
                  </a:extLst>
                </p14:cNvPr>
                <p14:cNvContentPartPr/>
                <p14:nvPr/>
              </p14:nvContentPartPr>
              <p14:xfrm>
                <a:off x="9044400" y="1738600"/>
                <a:ext cx="16560" cy="3002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0C2E5F3-F08B-BFBB-51E0-3501708E565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038280" y="1732480"/>
                  <a:ext cx="28800" cy="31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2C40043A-9EE3-0581-D05C-586E74B2E5F7}"/>
                  </a:ext>
                </a:extLst>
              </p14:cNvPr>
              <p14:cNvContentPartPr/>
              <p14:nvPr/>
            </p14:nvContentPartPr>
            <p14:xfrm>
              <a:off x="4321560" y="4737400"/>
              <a:ext cx="197280" cy="18576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2C40043A-9EE3-0581-D05C-586E74B2E5F7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4315440" y="4731280"/>
                <a:ext cx="20952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3" name="Group 352">
            <a:extLst>
              <a:ext uri="{FF2B5EF4-FFF2-40B4-BE49-F238E27FC236}">
                <a16:creationId xmlns:a16="http://schemas.microsoft.com/office/drawing/2014/main" id="{92234C30-D910-35E0-167C-C334FFB934E7}"/>
              </a:ext>
            </a:extLst>
          </p:cNvPr>
          <p:cNvGrpSpPr/>
          <p:nvPr/>
        </p:nvGrpSpPr>
        <p:grpSpPr>
          <a:xfrm>
            <a:off x="4688040" y="4639840"/>
            <a:ext cx="1651320" cy="474480"/>
            <a:chOff x="4688040" y="4639840"/>
            <a:chExt cx="1651320" cy="47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BF4019A2-4EA0-908A-5163-8938DD4DF2AD}"/>
                    </a:ext>
                  </a:extLst>
                </p14:cNvPr>
                <p14:cNvContentPartPr/>
                <p14:nvPr/>
              </p14:nvContentPartPr>
              <p14:xfrm>
                <a:off x="4688040" y="4730200"/>
                <a:ext cx="114120" cy="1710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BF4019A2-4EA0-908A-5163-8938DD4DF2A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681920" y="4724080"/>
                  <a:ext cx="1263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D965A98-044E-43D4-735C-741C8290FBB8}"/>
                    </a:ext>
                  </a:extLst>
                </p14:cNvPr>
                <p14:cNvContentPartPr/>
                <p14:nvPr/>
              </p14:nvContentPartPr>
              <p14:xfrm>
                <a:off x="4829160" y="4769080"/>
                <a:ext cx="146520" cy="1098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D965A98-044E-43D4-735C-741C8290FBB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823040" y="4762960"/>
                  <a:ext cx="158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921622D-FA86-0C7B-5E4C-F993782A9AA0}"/>
                    </a:ext>
                  </a:extLst>
                </p14:cNvPr>
                <p14:cNvContentPartPr/>
                <p14:nvPr/>
              </p14:nvContentPartPr>
              <p14:xfrm>
                <a:off x="5020320" y="4764400"/>
                <a:ext cx="144720" cy="1008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921622D-FA86-0C7B-5E4C-F993782A9AA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014200" y="4758280"/>
                  <a:ext cx="156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A9198CC-4A7B-9210-4276-09B5FB7D678B}"/>
                    </a:ext>
                  </a:extLst>
                </p14:cNvPr>
                <p14:cNvContentPartPr/>
                <p14:nvPr/>
              </p14:nvContentPartPr>
              <p14:xfrm>
                <a:off x="5187720" y="4639840"/>
                <a:ext cx="107640" cy="2397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A9198CC-4A7B-9210-4276-09B5FB7D678B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181600" y="4633720"/>
                  <a:ext cx="1198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A09F578-A690-7AAD-F185-9E12F56243E8}"/>
                    </a:ext>
                  </a:extLst>
                </p14:cNvPr>
                <p14:cNvContentPartPr/>
                <p14:nvPr/>
              </p14:nvContentPartPr>
              <p14:xfrm>
                <a:off x="5334600" y="4644880"/>
                <a:ext cx="124920" cy="2246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A09F578-A690-7AAD-F185-9E12F56243E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328480" y="4638760"/>
                  <a:ext cx="137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B2CE025C-480B-C3BF-D87A-1CE3E11A330D}"/>
                    </a:ext>
                  </a:extLst>
                </p14:cNvPr>
                <p14:cNvContentPartPr/>
                <p14:nvPr/>
              </p14:nvContentPartPr>
              <p14:xfrm>
                <a:off x="5487960" y="4754680"/>
                <a:ext cx="97920" cy="939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B2CE025C-480B-C3BF-D87A-1CE3E11A330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481840" y="4748560"/>
                  <a:ext cx="1101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F72DDA8A-9D44-83AA-054F-638FD265B6B7}"/>
                    </a:ext>
                  </a:extLst>
                </p14:cNvPr>
                <p14:cNvContentPartPr/>
                <p14:nvPr/>
              </p14:nvContentPartPr>
              <p14:xfrm>
                <a:off x="5479320" y="4644880"/>
                <a:ext cx="23760" cy="709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F72DDA8A-9D44-83AA-054F-638FD265B6B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473200" y="4638760"/>
                  <a:ext cx="360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0FC198E-ED29-18E1-2A9B-885FF20DDBD0}"/>
                    </a:ext>
                  </a:extLst>
                </p14:cNvPr>
                <p14:cNvContentPartPr/>
                <p14:nvPr/>
              </p14:nvContentPartPr>
              <p14:xfrm>
                <a:off x="5481120" y="4644880"/>
                <a:ext cx="74520" cy="1515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0FC198E-ED29-18E1-2A9B-885FF20DDBD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475000" y="4638760"/>
                  <a:ext cx="86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EFB05BEF-4639-CA41-9769-A222E7E9A7A0}"/>
                    </a:ext>
                  </a:extLst>
                </p14:cNvPr>
                <p14:cNvContentPartPr/>
                <p14:nvPr/>
              </p14:nvContentPartPr>
              <p14:xfrm>
                <a:off x="5629080" y="4715440"/>
                <a:ext cx="200880" cy="1134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EFB05BEF-4639-CA41-9769-A222E7E9A7A0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622960" y="4709320"/>
                  <a:ext cx="213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C1C4309-AEDC-DBC3-3824-D540FA2C8560}"/>
                    </a:ext>
                  </a:extLst>
                </p14:cNvPr>
                <p14:cNvContentPartPr/>
                <p14:nvPr/>
              </p14:nvContentPartPr>
              <p14:xfrm>
                <a:off x="5790000" y="4723000"/>
                <a:ext cx="113400" cy="3592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C1C4309-AEDC-DBC3-3824-D540FA2C856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783880" y="4716880"/>
                  <a:ext cx="125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2860D705-3EC0-C037-5D8B-FD28E8FE97AE}"/>
                    </a:ext>
                  </a:extLst>
                </p14:cNvPr>
                <p14:cNvContentPartPr/>
                <p14:nvPr/>
              </p14:nvContentPartPr>
              <p14:xfrm>
                <a:off x="5901960" y="4644880"/>
                <a:ext cx="50760" cy="1735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2860D705-3EC0-C037-5D8B-FD28E8FE97A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895840" y="4638760"/>
                  <a:ext cx="63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D67C410-5119-7669-4887-A551D06B7A10}"/>
                    </a:ext>
                  </a:extLst>
                </p14:cNvPr>
                <p14:cNvContentPartPr/>
                <p14:nvPr/>
              </p14:nvContentPartPr>
              <p14:xfrm>
                <a:off x="6038760" y="4664320"/>
                <a:ext cx="185040" cy="4500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D67C410-5119-7669-4887-A551D06B7A10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032640" y="4658200"/>
                  <a:ext cx="19728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468CF19E-96AB-9E72-8017-F2A5A91FBA09}"/>
                    </a:ext>
                  </a:extLst>
                </p14:cNvPr>
                <p14:cNvContentPartPr/>
                <p14:nvPr/>
              </p14:nvContentPartPr>
              <p14:xfrm>
                <a:off x="6221640" y="4698160"/>
                <a:ext cx="117720" cy="1130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68CF19E-96AB-9E72-8017-F2A5A91FBA0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215520" y="4692040"/>
                  <a:ext cx="1299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36FF8C-37E0-8755-51D0-94C3A9D61C1D}"/>
              </a:ext>
            </a:extLst>
          </p:cNvPr>
          <p:cNvGrpSpPr/>
          <p:nvPr/>
        </p:nvGrpSpPr>
        <p:grpSpPr>
          <a:xfrm>
            <a:off x="6661560" y="4483960"/>
            <a:ext cx="1761840" cy="482040"/>
            <a:chOff x="6661560" y="4483960"/>
            <a:chExt cx="1761840" cy="48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12F66CB-9335-14F9-5E4C-D499E4395E1C}"/>
                    </a:ext>
                  </a:extLst>
                </p14:cNvPr>
                <p14:cNvContentPartPr/>
                <p14:nvPr/>
              </p14:nvContentPartPr>
              <p14:xfrm>
                <a:off x="6661560" y="4569280"/>
                <a:ext cx="123840" cy="1972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12F66CB-9335-14F9-5E4C-D499E4395E1C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655440" y="4563160"/>
                  <a:ext cx="136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985C102B-F0C4-8C9E-A821-C1B4A08970BD}"/>
                    </a:ext>
                  </a:extLst>
                </p14:cNvPr>
                <p14:cNvContentPartPr/>
                <p14:nvPr/>
              </p14:nvContentPartPr>
              <p14:xfrm>
                <a:off x="6772440" y="4576480"/>
                <a:ext cx="29160" cy="1882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985C102B-F0C4-8C9E-A821-C1B4A08970B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766320" y="4570360"/>
                  <a:ext cx="41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ED960908-63A7-F43D-4D2C-6DBD402CEF12}"/>
                    </a:ext>
                  </a:extLst>
                </p14:cNvPr>
                <p14:cNvContentPartPr/>
                <p14:nvPr/>
              </p14:nvContentPartPr>
              <p14:xfrm>
                <a:off x="6841200" y="4649560"/>
                <a:ext cx="151920" cy="1195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ED960908-63A7-F43D-4D2C-6DBD402CEF1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835080" y="4643440"/>
                  <a:ext cx="1641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ADED70BD-9070-EEE3-DAE5-71E36F6A0E52}"/>
                    </a:ext>
                  </a:extLst>
                </p14:cNvPr>
                <p14:cNvContentPartPr/>
                <p14:nvPr/>
              </p14:nvContentPartPr>
              <p14:xfrm>
                <a:off x="7005360" y="4637680"/>
                <a:ext cx="83880" cy="1494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ADED70BD-9070-EEE3-DAE5-71E36F6A0E5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999240" y="4631560"/>
                  <a:ext cx="96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A7E50C77-7DD2-4A7E-78B1-A9457E97182E}"/>
                    </a:ext>
                  </a:extLst>
                </p14:cNvPr>
                <p14:cNvContentPartPr/>
                <p14:nvPr/>
              </p14:nvContentPartPr>
              <p14:xfrm>
                <a:off x="7127760" y="4549840"/>
                <a:ext cx="118080" cy="2358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A7E50C77-7DD2-4A7E-78B1-A9457E97182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121640" y="4543720"/>
                  <a:ext cx="130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DEE7162-D8CF-6709-5900-796BBB433247}"/>
                    </a:ext>
                  </a:extLst>
                </p14:cNvPr>
                <p14:cNvContentPartPr/>
                <p14:nvPr/>
              </p14:nvContentPartPr>
              <p14:xfrm>
                <a:off x="7317840" y="4483960"/>
                <a:ext cx="38160" cy="4820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DEE7162-D8CF-6709-5900-796BBB43324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311720" y="4477840"/>
                  <a:ext cx="5040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A1A23BF-AADE-F3C2-DD69-A9DDB75FA0FC}"/>
                    </a:ext>
                  </a:extLst>
                </p14:cNvPr>
                <p14:cNvContentPartPr/>
                <p14:nvPr/>
              </p14:nvContentPartPr>
              <p14:xfrm>
                <a:off x="7252680" y="4693480"/>
                <a:ext cx="123120" cy="2232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A1A23BF-AADE-F3C2-DD69-A9DDB75FA0F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246560" y="4687360"/>
                  <a:ext cx="135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FED422F-05D4-FE24-1A89-B8789421A5F3}"/>
                    </a:ext>
                  </a:extLst>
                </p14:cNvPr>
                <p14:cNvContentPartPr/>
                <p14:nvPr/>
              </p14:nvContentPartPr>
              <p14:xfrm>
                <a:off x="7386600" y="4661800"/>
                <a:ext cx="119520" cy="7164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FED422F-05D4-FE24-1A89-B8789421A5F3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380480" y="4655680"/>
                  <a:ext cx="131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4A7A7CEC-F7B4-B7EF-1E56-161482FD7F78}"/>
                    </a:ext>
                  </a:extLst>
                </p14:cNvPr>
                <p14:cNvContentPartPr/>
                <p14:nvPr/>
              </p14:nvContentPartPr>
              <p14:xfrm>
                <a:off x="7538160" y="4644880"/>
                <a:ext cx="105120" cy="871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4A7A7CEC-F7B4-B7EF-1E56-161482FD7F7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532040" y="4638760"/>
                  <a:ext cx="117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6C0AB9C-04A4-D9C6-C920-9C0B18F2E6F8}"/>
                    </a:ext>
                  </a:extLst>
                </p14:cNvPr>
                <p14:cNvContentPartPr/>
                <p14:nvPr/>
              </p14:nvContentPartPr>
              <p14:xfrm>
                <a:off x="7708080" y="4586200"/>
                <a:ext cx="120600" cy="18072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6C0AB9C-04A4-D9C6-C920-9C0B18F2E6F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701960" y="4580080"/>
                  <a:ext cx="132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62FB789C-64DA-540D-D8F1-BD01A393679F}"/>
                    </a:ext>
                  </a:extLst>
                </p14:cNvPr>
                <p14:cNvContentPartPr/>
                <p14:nvPr/>
              </p14:nvContentPartPr>
              <p14:xfrm>
                <a:off x="7843440" y="4595920"/>
                <a:ext cx="128520" cy="16128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62FB789C-64DA-540D-D8F1-BD01A393679F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837320" y="4589800"/>
                  <a:ext cx="140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E483FF83-774A-211D-8070-8F4F1F84A7D4}"/>
                    </a:ext>
                  </a:extLst>
                </p14:cNvPr>
                <p14:cNvContentPartPr/>
                <p14:nvPr/>
              </p14:nvContentPartPr>
              <p14:xfrm>
                <a:off x="7966200" y="4547320"/>
                <a:ext cx="63720" cy="320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E483FF83-774A-211D-8070-8F4F1F84A7D4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960080" y="4541200"/>
                  <a:ext cx="75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19779C2-3702-6600-DF9E-1AC6BA8E897A}"/>
                    </a:ext>
                  </a:extLst>
                </p14:cNvPr>
                <p14:cNvContentPartPr/>
                <p14:nvPr/>
              </p14:nvContentPartPr>
              <p14:xfrm>
                <a:off x="8004360" y="4622920"/>
                <a:ext cx="119520" cy="8820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19779C2-3702-6600-DF9E-1AC6BA8E897A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998240" y="4616800"/>
                  <a:ext cx="131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3FC33C31-92F1-F06D-1EF4-CF61FFCFA927}"/>
                    </a:ext>
                  </a:extLst>
                </p14:cNvPr>
                <p14:cNvContentPartPr/>
                <p14:nvPr/>
              </p14:nvContentPartPr>
              <p14:xfrm>
                <a:off x="8179320" y="4586200"/>
                <a:ext cx="244080" cy="1051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3FC33C31-92F1-F06D-1EF4-CF61FFCFA927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173200" y="4580080"/>
                  <a:ext cx="25632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0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FACEBFD3-3A5F-0CCD-C9EC-4642119D7EA6}"/>
                  </a:ext>
                </a:extLst>
              </p14:cNvPr>
              <p14:cNvContentPartPr/>
              <p14:nvPr/>
            </p14:nvContentPartPr>
            <p14:xfrm>
              <a:off x="4110600" y="5364520"/>
              <a:ext cx="30960" cy="4284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FACEBFD3-3A5F-0CCD-C9EC-4642119D7EA6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4104480" y="5358400"/>
                <a:ext cx="4320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1" name="Group 390">
            <a:extLst>
              <a:ext uri="{FF2B5EF4-FFF2-40B4-BE49-F238E27FC236}">
                <a16:creationId xmlns:a16="http://schemas.microsoft.com/office/drawing/2014/main" id="{8EF84F07-65EE-55D4-6B4A-1908F88266F1}"/>
              </a:ext>
            </a:extLst>
          </p:cNvPr>
          <p:cNvGrpSpPr/>
          <p:nvPr/>
        </p:nvGrpSpPr>
        <p:grpSpPr>
          <a:xfrm>
            <a:off x="4458720" y="5242120"/>
            <a:ext cx="208080" cy="251640"/>
            <a:chOff x="4458720" y="5242120"/>
            <a:chExt cx="20808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3B72DE1D-2C22-24E1-FBDF-412CD92999E4}"/>
                    </a:ext>
                  </a:extLst>
                </p14:cNvPr>
                <p14:cNvContentPartPr/>
                <p14:nvPr/>
              </p14:nvContentPartPr>
              <p14:xfrm>
                <a:off x="4458720" y="5242120"/>
                <a:ext cx="133920" cy="25164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3B72DE1D-2C22-24E1-FBDF-412CD92999E4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452600" y="5236000"/>
                  <a:ext cx="146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1E43377F-EAB8-223C-CDD3-15CE8FA06D50}"/>
                    </a:ext>
                  </a:extLst>
                </p14:cNvPr>
                <p14:cNvContentPartPr/>
                <p14:nvPr/>
              </p14:nvContentPartPr>
              <p14:xfrm>
                <a:off x="4655640" y="5398360"/>
                <a:ext cx="11160" cy="7848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1E43377F-EAB8-223C-CDD3-15CE8FA06D50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649520" y="5392240"/>
                  <a:ext cx="2340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C716131C-ECAB-47B8-3B35-B87F76795CD7}"/>
              </a:ext>
            </a:extLst>
          </p:cNvPr>
          <p:cNvGrpSpPr/>
          <p:nvPr/>
        </p:nvGrpSpPr>
        <p:grpSpPr>
          <a:xfrm>
            <a:off x="4810800" y="5269120"/>
            <a:ext cx="314280" cy="249480"/>
            <a:chOff x="4810800" y="5269120"/>
            <a:chExt cx="31428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D9F1EA56-6AC2-1B7C-06B6-FC596C4FFD40}"/>
                    </a:ext>
                  </a:extLst>
                </p14:cNvPr>
                <p14:cNvContentPartPr/>
                <p14:nvPr/>
              </p14:nvContentPartPr>
              <p14:xfrm>
                <a:off x="4810800" y="5269120"/>
                <a:ext cx="36720" cy="17532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D9F1EA56-6AC2-1B7C-06B6-FC596C4FFD4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804680" y="5263000"/>
                  <a:ext cx="489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1751BC2E-BB34-145E-72BB-AD16E7F7468F}"/>
                    </a:ext>
                  </a:extLst>
                </p14:cNvPr>
                <p14:cNvContentPartPr/>
                <p14:nvPr/>
              </p14:nvContentPartPr>
              <p14:xfrm>
                <a:off x="4897560" y="5322760"/>
                <a:ext cx="114120" cy="11016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1751BC2E-BB34-145E-72BB-AD16E7F7468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4891440" y="5316640"/>
                  <a:ext cx="126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6C6E15C0-BD11-8071-6093-EA7B4A272446}"/>
                    </a:ext>
                  </a:extLst>
                </p14:cNvPr>
                <p14:cNvContentPartPr/>
                <p14:nvPr/>
              </p14:nvContentPartPr>
              <p14:xfrm>
                <a:off x="4930320" y="5364160"/>
                <a:ext cx="52560" cy="8316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6C6E15C0-BD11-8071-6093-EA7B4A27244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4924200" y="5358040"/>
                  <a:ext cx="64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0648BFEF-0F10-F8C9-DBB3-01220FD98BE3}"/>
                    </a:ext>
                  </a:extLst>
                </p14:cNvPr>
                <p14:cNvContentPartPr/>
                <p14:nvPr/>
              </p14:nvContentPartPr>
              <p14:xfrm>
                <a:off x="5004120" y="5295760"/>
                <a:ext cx="120960" cy="22284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0648BFEF-0F10-F8C9-DBB3-01220FD98BE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998000" y="5289640"/>
                  <a:ext cx="13320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AC1C539D-7E33-1D0E-0D70-A6C2CFEB972D}"/>
              </a:ext>
            </a:extLst>
          </p:cNvPr>
          <p:cNvGrpSpPr/>
          <p:nvPr/>
        </p:nvGrpSpPr>
        <p:grpSpPr>
          <a:xfrm>
            <a:off x="5277000" y="5349760"/>
            <a:ext cx="12960" cy="126720"/>
            <a:chOff x="5277000" y="5349760"/>
            <a:chExt cx="12960" cy="1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35B048ED-5C34-9E5C-7F52-E2D1B42E7592}"/>
                    </a:ext>
                  </a:extLst>
                </p14:cNvPr>
                <p14:cNvContentPartPr/>
                <p14:nvPr/>
              </p14:nvContentPartPr>
              <p14:xfrm>
                <a:off x="5280600" y="5349760"/>
                <a:ext cx="9360" cy="1476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35B048ED-5C34-9E5C-7F52-E2D1B42E759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5274480" y="5343640"/>
                  <a:ext cx="21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7035611F-7BF5-CCE0-4998-BB123B1E8CD5}"/>
                    </a:ext>
                  </a:extLst>
                </p14:cNvPr>
                <p14:cNvContentPartPr/>
                <p14:nvPr/>
              </p14:nvContentPartPr>
              <p14:xfrm>
                <a:off x="5277000" y="5459200"/>
                <a:ext cx="11160" cy="1728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7035611F-7BF5-CCE0-4998-BB123B1E8CD5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5270880" y="5453080"/>
                  <a:ext cx="234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9F04E0E3-C1EB-64FF-FC2C-01B63D4B54B2}"/>
              </a:ext>
            </a:extLst>
          </p:cNvPr>
          <p:cNvGrpSpPr/>
          <p:nvPr/>
        </p:nvGrpSpPr>
        <p:grpSpPr>
          <a:xfrm>
            <a:off x="5549880" y="5217280"/>
            <a:ext cx="1358280" cy="262080"/>
            <a:chOff x="5549880" y="5217280"/>
            <a:chExt cx="135828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62CA30B5-F0A0-AB80-686D-9D0F9EC2ACFC}"/>
                    </a:ext>
                  </a:extLst>
                </p14:cNvPr>
                <p14:cNvContentPartPr/>
                <p14:nvPr/>
              </p14:nvContentPartPr>
              <p14:xfrm>
                <a:off x="5549880" y="5238520"/>
                <a:ext cx="87120" cy="2408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62CA30B5-F0A0-AB80-686D-9D0F9EC2ACFC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5543760" y="5232400"/>
                  <a:ext cx="993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E05CE67A-0891-54D8-DDDB-FFA250B01BC3}"/>
                    </a:ext>
                  </a:extLst>
                </p14:cNvPr>
                <p14:cNvContentPartPr/>
                <p14:nvPr/>
              </p14:nvContentPartPr>
              <p14:xfrm>
                <a:off x="5645280" y="5308000"/>
                <a:ext cx="188280" cy="2952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E05CE67A-0891-54D8-DDDB-FFA250B01BC3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5639160" y="5301880"/>
                  <a:ext cx="200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04BBBA27-A1A5-6489-D3BE-2D6EAEE62DE3}"/>
                    </a:ext>
                  </a:extLst>
                </p14:cNvPr>
                <p14:cNvContentPartPr/>
                <p14:nvPr/>
              </p14:nvContentPartPr>
              <p14:xfrm>
                <a:off x="5746440" y="5300800"/>
                <a:ext cx="36360" cy="13212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04BBBA27-A1A5-6489-D3BE-2D6EAEE62DE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740320" y="5294680"/>
                  <a:ext cx="48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3AE784FA-8E89-43C4-79A2-BC7581CA99E2}"/>
                    </a:ext>
                  </a:extLst>
                </p14:cNvPr>
                <p14:cNvContentPartPr/>
                <p14:nvPr/>
              </p14:nvContentPartPr>
              <p14:xfrm>
                <a:off x="5843640" y="5329960"/>
                <a:ext cx="123480" cy="10296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3AE784FA-8E89-43C4-79A2-BC7581CA99E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837520" y="5323840"/>
                  <a:ext cx="135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6F237B19-A848-0890-F06A-B4F667F38606}"/>
                    </a:ext>
                  </a:extLst>
                </p14:cNvPr>
                <p14:cNvContentPartPr/>
                <p14:nvPr/>
              </p14:nvContentPartPr>
              <p14:xfrm>
                <a:off x="5986560" y="5346880"/>
                <a:ext cx="79920" cy="8568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6F237B19-A848-0890-F06A-B4F667F3860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980440" y="5340760"/>
                  <a:ext cx="92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6CC39D2E-2598-FD10-985B-8DD259C91823}"/>
                    </a:ext>
                  </a:extLst>
                </p14:cNvPr>
                <p14:cNvContentPartPr/>
                <p14:nvPr/>
              </p14:nvContentPartPr>
              <p14:xfrm>
                <a:off x="6075120" y="5295760"/>
                <a:ext cx="117720" cy="2232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6CC39D2E-2598-FD10-985B-8DD259C91823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069000" y="5289640"/>
                  <a:ext cx="129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A8AADDD1-5E4A-6B7B-641D-38FE9D9B28C6}"/>
                    </a:ext>
                  </a:extLst>
                </p14:cNvPr>
                <p14:cNvContentPartPr/>
                <p14:nvPr/>
              </p14:nvContentPartPr>
              <p14:xfrm>
                <a:off x="6160080" y="5269120"/>
                <a:ext cx="54720" cy="13932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A8AADDD1-5E4A-6B7B-641D-38FE9D9B28C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153960" y="5263000"/>
                  <a:ext cx="66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61E0DB1A-8ED1-71F5-585E-49B7F838CF56}"/>
                    </a:ext>
                  </a:extLst>
                </p14:cNvPr>
                <p14:cNvContentPartPr/>
                <p14:nvPr/>
              </p14:nvContentPartPr>
              <p14:xfrm>
                <a:off x="6286440" y="5232400"/>
                <a:ext cx="215280" cy="18324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61E0DB1A-8ED1-71F5-585E-49B7F838CF5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280320" y="5226280"/>
                  <a:ext cx="227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3B31AC67-AD65-4D62-79E4-4C6C3B94A8D9}"/>
                    </a:ext>
                  </a:extLst>
                </p14:cNvPr>
                <p14:cNvContentPartPr/>
                <p14:nvPr/>
              </p14:nvContentPartPr>
              <p14:xfrm>
                <a:off x="6539520" y="5217280"/>
                <a:ext cx="312840" cy="19044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3B31AC67-AD65-4D62-79E4-4C6C3B94A8D9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533400" y="5211160"/>
                  <a:ext cx="325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A6D157A4-FDFD-6AE4-BE51-319063B435CA}"/>
                    </a:ext>
                  </a:extLst>
                </p14:cNvPr>
                <p14:cNvContentPartPr/>
                <p14:nvPr/>
              </p14:nvContentPartPr>
              <p14:xfrm>
                <a:off x="6817440" y="5298280"/>
                <a:ext cx="58320" cy="12708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A6D157A4-FDFD-6AE4-BE51-319063B435CA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811320" y="5292160"/>
                  <a:ext cx="70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BEAB2F7-DA49-0702-A705-1D10EF0176FB}"/>
                    </a:ext>
                  </a:extLst>
                </p14:cNvPr>
                <p14:cNvContentPartPr/>
                <p14:nvPr/>
              </p14:nvContentPartPr>
              <p14:xfrm>
                <a:off x="6804840" y="5305480"/>
                <a:ext cx="103320" cy="8820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BEAB2F7-DA49-0702-A705-1D10EF0176FB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798720" y="5299360"/>
                  <a:ext cx="11556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4427439D-3937-A385-2D5C-929F891DD428}"/>
              </a:ext>
            </a:extLst>
          </p:cNvPr>
          <p:cNvGrpSpPr/>
          <p:nvPr/>
        </p:nvGrpSpPr>
        <p:grpSpPr>
          <a:xfrm>
            <a:off x="4500120" y="5742160"/>
            <a:ext cx="593280" cy="307800"/>
            <a:chOff x="4500120" y="5742160"/>
            <a:chExt cx="59328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08CCA835-D477-2836-777D-2C23FD3FB462}"/>
                    </a:ext>
                  </a:extLst>
                </p14:cNvPr>
                <p14:cNvContentPartPr/>
                <p14:nvPr/>
              </p14:nvContentPartPr>
              <p14:xfrm>
                <a:off x="4500120" y="5742160"/>
                <a:ext cx="111600" cy="28584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08CCA835-D477-2836-777D-2C23FD3FB462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494000" y="5736040"/>
                  <a:ext cx="1238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68D3FC11-840B-C9F3-E099-0D0FF24B6AA4}"/>
                    </a:ext>
                  </a:extLst>
                </p14:cNvPr>
                <p14:cNvContentPartPr/>
                <p14:nvPr/>
              </p14:nvContentPartPr>
              <p14:xfrm>
                <a:off x="4646640" y="5893360"/>
                <a:ext cx="90720" cy="14292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68D3FC11-840B-C9F3-E099-0D0FF24B6AA4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640520" y="5887240"/>
                  <a:ext cx="102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7D7B988B-4A3D-93D9-4608-12723FA84837}"/>
                    </a:ext>
                  </a:extLst>
                </p14:cNvPr>
                <p14:cNvContentPartPr/>
                <p14:nvPr/>
              </p14:nvContentPartPr>
              <p14:xfrm>
                <a:off x="4786680" y="5827480"/>
                <a:ext cx="48240" cy="19044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7D7B988B-4A3D-93D9-4608-12723FA84837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780560" y="5821360"/>
                  <a:ext cx="604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FE9C99B2-248A-F85F-8B73-EEA96088F265}"/>
                    </a:ext>
                  </a:extLst>
                </p14:cNvPr>
                <p14:cNvContentPartPr/>
                <p14:nvPr/>
              </p14:nvContentPartPr>
              <p14:xfrm>
                <a:off x="4892160" y="5883640"/>
                <a:ext cx="83520" cy="10548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FE9C99B2-248A-F85F-8B73-EEA96088F265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886040" y="5877520"/>
                  <a:ext cx="95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3E2B49B9-A3E8-3794-426D-CED00D3BAE33}"/>
                    </a:ext>
                  </a:extLst>
                </p14:cNvPr>
                <p14:cNvContentPartPr/>
                <p14:nvPr/>
              </p14:nvContentPartPr>
              <p14:xfrm>
                <a:off x="4904760" y="5893360"/>
                <a:ext cx="58320" cy="10512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3E2B49B9-A3E8-3794-426D-CED00D3BAE33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898640" y="5887240"/>
                  <a:ext cx="70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140C8617-EA55-E635-EFA7-F70A9174DADF}"/>
                    </a:ext>
                  </a:extLst>
                </p14:cNvPr>
                <p14:cNvContentPartPr/>
                <p14:nvPr/>
              </p14:nvContentPartPr>
              <p14:xfrm>
                <a:off x="4982520" y="5837200"/>
                <a:ext cx="110880" cy="21276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140C8617-EA55-E635-EFA7-F70A9174DADF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976400" y="5831080"/>
                  <a:ext cx="12312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AFCB0C2C-626F-166A-2B68-6AB20DCA76F6}"/>
              </a:ext>
            </a:extLst>
          </p:cNvPr>
          <p:cNvGrpSpPr/>
          <p:nvPr/>
        </p:nvGrpSpPr>
        <p:grpSpPr>
          <a:xfrm>
            <a:off x="5257200" y="5876080"/>
            <a:ext cx="9360" cy="75960"/>
            <a:chOff x="5257200" y="5876080"/>
            <a:chExt cx="9360" cy="7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16AB4FE9-902D-B4B1-6727-B5B1E4C80F45}"/>
                    </a:ext>
                  </a:extLst>
                </p14:cNvPr>
                <p14:cNvContentPartPr/>
                <p14:nvPr/>
              </p14:nvContentPartPr>
              <p14:xfrm>
                <a:off x="5257200" y="5876080"/>
                <a:ext cx="9360" cy="36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16AB4FE9-902D-B4B1-6727-B5B1E4C80F45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251080" y="5869960"/>
                  <a:ext cx="21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23CB424C-D7C5-E09C-DD50-D15E7D878705}"/>
                    </a:ext>
                  </a:extLst>
                </p14:cNvPr>
                <p14:cNvContentPartPr/>
                <p14:nvPr/>
              </p14:nvContentPartPr>
              <p14:xfrm>
                <a:off x="5262600" y="5941960"/>
                <a:ext cx="2160" cy="1008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23CB424C-D7C5-E09C-DD50-D15E7D878705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256480" y="5935840"/>
                  <a:ext cx="144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58BEF45B-C85D-E6AE-16B3-AE756754D382}"/>
              </a:ext>
            </a:extLst>
          </p:cNvPr>
          <p:cNvGrpSpPr/>
          <p:nvPr/>
        </p:nvGrpSpPr>
        <p:grpSpPr>
          <a:xfrm>
            <a:off x="5528280" y="5760160"/>
            <a:ext cx="1553400" cy="416160"/>
            <a:chOff x="5528280" y="5760160"/>
            <a:chExt cx="1553400" cy="41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18C087E9-23C8-F89D-854A-52E5297309AB}"/>
                    </a:ext>
                  </a:extLst>
                </p14:cNvPr>
                <p14:cNvContentPartPr/>
                <p14:nvPr/>
              </p14:nvContentPartPr>
              <p14:xfrm>
                <a:off x="5528280" y="5760160"/>
                <a:ext cx="145080" cy="26208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18C087E9-23C8-F89D-854A-52E5297309A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522160" y="5754040"/>
                  <a:ext cx="1573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6273A3DA-A59B-8E18-3180-731D07AFB1AB}"/>
                    </a:ext>
                  </a:extLst>
                </p14:cNvPr>
                <p14:cNvContentPartPr/>
                <p14:nvPr/>
              </p14:nvContentPartPr>
              <p14:xfrm>
                <a:off x="5719440" y="5859160"/>
                <a:ext cx="47160" cy="24192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6273A3DA-A59B-8E18-3180-731D07AFB1AB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5713320" y="5853040"/>
                  <a:ext cx="594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D39A1287-D91F-BC99-7A45-C7553670D7A6}"/>
                    </a:ext>
                  </a:extLst>
                </p14:cNvPr>
                <p14:cNvContentPartPr/>
                <p14:nvPr/>
              </p14:nvContentPartPr>
              <p14:xfrm>
                <a:off x="5694240" y="5877520"/>
                <a:ext cx="133920" cy="13788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D39A1287-D91F-BC99-7A45-C7553670D7A6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688120" y="5871400"/>
                  <a:ext cx="146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2C644B59-5F18-2FED-9512-CC5425661BB4}"/>
                    </a:ext>
                  </a:extLst>
                </p14:cNvPr>
                <p14:cNvContentPartPr/>
                <p14:nvPr/>
              </p14:nvContentPartPr>
              <p14:xfrm>
                <a:off x="5863800" y="5873560"/>
                <a:ext cx="97920" cy="11988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2C644B59-5F18-2FED-9512-CC5425661BB4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5857680" y="5867440"/>
                  <a:ext cx="110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A54D9673-7627-71A9-F5D8-5757B11945D7}"/>
                    </a:ext>
                  </a:extLst>
                </p14:cNvPr>
                <p14:cNvContentPartPr/>
                <p14:nvPr/>
              </p14:nvContentPartPr>
              <p14:xfrm>
                <a:off x="5995920" y="5859160"/>
                <a:ext cx="101160" cy="11268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A54D9673-7627-71A9-F5D8-5757B11945D7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5989800" y="5853040"/>
                  <a:ext cx="113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9E96EBDC-03C1-5281-29EB-46E28A79A04D}"/>
                    </a:ext>
                  </a:extLst>
                </p14:cNvPr>
                <p14:cNvContentPartPr/>
                <p14:nvPr/>
              </p14:nvContentPartPr>
              <p14:xfrm>
                <a:off x="6118680" y="5822080"/>
                <a:ext cx="210240" cy="35424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9E96EBDC-03C1-5281-29EB-46E28A79A04D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6112560" y="5815960"/>
                  <a:ext cx="2224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605FCA68-6582-AECA-8994-98992B227AD3}"/>
                    </a:ext>
                  </a:extLst>
                </p14:cNvPr>
                <p14:cNvContentPartPr/>
                <p14:nvPr/>
              </p14:nvContentPartPr>
              <p14:xfrm>
                <a:off x="6436200" y="5822440"/>
                <a:ext cx="79920" cy="1501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605FCA68-6582-AECA-8994-98992B227AD3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6430080" y="5816320"/>
                  <a:ext cx="92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E5CE9850-E9CF-5E84-95CE-0FEF7D879188}"/>
                    </a:ext>
                  </a:extLst>
                </p14:cNvPr>
                <p14:cNvContentPartPr/>
                <p14:nvPr/>
              </p14:nvContentPartPr>
              <p14:xfrm>
                <a:off x="6525120" y="5854120"/>
                <a:ext cx="76320" cy="8568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E5CE9850-E9CF-5E84-95CE-0FEF7D879188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519000" y="5848000"/>
                  <a:ext cx="88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9FAE5292-0A07-40F3-9A63-AE5842C08D83}"/>
                    </a:ext>
                  </a:extLst>
                </p14:cNvPr>
                <p14:cNvContentPartPr/>
                <p14:nvPr/>
              </p14:nvContentPartPr>
              <p14:xfrm>
                <a:off x="6508560" y="5866360"/>
                <a:ext cx="3960" cy="8028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9FAE5292-0A07-40F3-9A63-AE5842C08D83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502440" y="5860240"/>
                  <a:ext cx="16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30E90BA2-B260-C26D-4BFD-887631FE94E2}"/>
                    </a:ext>
                  </a:extLst>
                </p14:cNvPr>
                <p14:cNvContentPartPr/>
                <p14:nvPr/>
              </p14:nvContentPartPr>
              <p14:xfrm>
                <a:off x="6628080" y="5835040"/>
                <a:ext cx="105120" cy="13932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30E90BA2-B260-C26D-4BFD-887631FE94E2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621960" y="5828920"/>
                  <a:ext cx="117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FAAD9F90-F59C-7B01-F41D-1FF7E56923DF}"/>
                    </a:ext>
                  </a:extLst>
                </p14:cNvPr>
                <p14:cNvContentPartPr/>
                <p14:nvPr/>
              </p14:nvContentPartPr>
              <p14:xfrm>
                <a:off x="6759840" y="5883640"/>
                <a:ext cx="3960" cy="6120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FAAD9F90-F59C-7B01-F41D-1FF7E56923DF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753720" y="5877520"/>
                  <a:ext cx="16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8C9B6554-C2B2-E76A-8088-E5461F22BF28}"/>
                    </a:ext>
                  </a:extLst>
                </p14:cNvPr>
                <p14:cNvContentPartPr/>
                <p14:nvPr/>
              </p14:nvContentPartPr>
              <p14:xfrm>
                <a:off x="6740040" y="5790760"/>
                <a:ext cx="72720" cy="36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8C9B6554-C2B2-E76A-8088-E5461F22BF28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6733920" y="5784640"/>
                  <a:ext cx="84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CD7BF4BD-3143-997A-FC78-A57CCC7A7591}"/>
                    </a:ext>
                  </a:extLst>
                </p14:cNvPr>
                <p14:cNvContentPartPr/>
                <p14:nvPr/>
              </p14:nvContentPartPr>
              <p14:xfrm>
                <a:off x="6839400" y="5800480"/>
                <a:ext cx="242280" cy="14652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CD7BF4BD-3143-997A-FC78-A57CCC7A7591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6833280" y="5794360"/>
                  <a:ext cx="254520" cy="15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2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E9271386-5D15-C56D-40B1-5800BEDBBFEA}"/>
                  </a:ext>
                </a:extLst>
              </p14:cNvPr>
              <p14:cNvContentPartPr/>
              <p14:nvPr/>
            </p14:nvContentPartPr>
            <p14:xfrm>
              <a:off x="7254480" y="5688520"/>
              <a:ext cx="73080" cy="315000"/>
            </p14:xfrm>
          </p:contentPart>
        </mc:Choice>
        <mc:Fallback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E9271386-5D15-C56D-40B1-5800BEDBBFEA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7248360" y="5682400"/>
                <a:ext cx="85320" cy="32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1" name="Group 440">
            <a:extLst>
              <a:ext uri="{FF2B5EF4-FFF2-40B4-BE49-F238E27FC236}">
                <a16:creationId xmlns:a16="http://schemas.microsoft.com/office/drawing/2014/main" id="{8B07D35D-373E-8EB9-E2E3-2B149617DE0A}"/>
              </a:ext>
            </a:extLst>
          </p:cNvPr>
          <p:cNvGrpSpPr/>
          <p:nvPr/>
        </p:nvGrpSpPr>
        <p:grpSpPr>
          <a:xfrm>
            <a:off x="7397040" y="5793640"/>
            <a:ext cx="636480" cy="212400"/>
            <a:chOff x="7397040" y="5793640"/>
            <a:chExt cx="63648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A35F6DBF-5E36-9238-ACD5-138C98940D2F}"/>
                    </a:ext>
                  </a:extLst>
                </p14:cNvPr>
                <p14:cNvContentPartPr/>
                <p14:nvPr/>
              </p14:nvContentPartPr>
              <p14:xfrm>
                <a:off x="7397040" y="5793640"/>
                <a:ext cx="181080" cy="21240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A35F6DBF-5E36-9238-ACD5-138C98940D2F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7390920" y="5787520"/>
                  <a:ext cx="193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B8E13081-1369-1120-AB86-B81313CF1DC9}"/>
                    </a:ext>
                  </a:extLst>
                </p14:cNvPr>
                <p14:cNvContentPartPr/>
                <p14:nvPr/>
              </p14:nvContentPartPr>
              <p14:xfrm>
                <a:off x="7605120" y="5810200"/>
                <a:ext cx="181080" cy="14796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B8E13081-1369-1120-AB86-B81313CF1DC9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7599000" y="5804080"/>
                  <a:ext cx="193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D79A5ED-10C7-8FF3-8AB3-D723965D1C22}"/>
                    </a:ext>
                  </a:extLst>
                </p14:cNvPr>
                <p14:cNvContentPartPr/>
                <p14:nvPr/>
              </p14:nvContentPartPr>
              <p14:xfrm>
                <a:off x="7771080" y="5824960"/>
                <a:ext cx="96120" cy="13464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D79A5ED-10C7-8FF3-8AB3-D723965D1C22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7764960" y="5818840"/>
                  <a:ext cx="108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2CC0E05F-9729-CDD3-87C2-36363D4AD57F}"/>
                    </a:ext>
                  </a:extLst>
                </p14:cNvPr>
                <p14:cNvContentPartPr/>
                <p14:nvPr/>
              </p14:nvContentPartPr>
              <p14:xfrm>
                <a:off x="7908600" y="5859160"/>
                <a:ext cx="124920" cy="12132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2CC0E05F-9729-CDD3-87C2-36363D4AD57F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902480" y="5853040"/>
                  <a:ext cx="13716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76C071B1-2E75-F8D5-4486-04458A3165B1}"/>
              </a:ext>
            </a:extLst>
          </p:cNvPr>
          <p:cNvGrpSpPr/>
          <p:nvPr/>
        </p:nvGrpSpPr>
        <p:grpSpPr>
          <a:xfrm>
            <a:off x="8233680" y="5588440"/>
            <a:ext cx="3330000" cy="471240"/>
            <a:chOff x="8233680" y="5588440"/>
            <a:chExt cx="3330000" cy="47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99B9F73D-F1BD-EA03-45BC-B1324ED81F44}"/>
                    </a:ext>
                  </a:extLst>
                </p14:cNvPr>
                <p14:cNvContentPartPr/>
                <p14:nvPr/>
              </p14:nvContentPartPr>
              <p14:xfrm>
                <a:off x="8233680" y="5735320"/>
                <a:ext cx="396000" cy="26100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99B9F73D-F1BD-EA03-45BC-B1324ED81F44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227560" y="5729200"/>
                  <a:ext cx="4082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FA4B0BAD-EB8A-845F-B112-A2EEDBCD31D8}"/>
                    </a:ext>
                  </a:extLst>
                </p14:cNvPr>
                <p14:cNvContentPartPr/>
                <p14:nvPr/>
              </p14:nvContentPartPr>
              <p14:xfrm>
                <a:off x="8829480" y="5690680"/>
                <a:ext cx="30960" cy="3492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FA4B0BAD-EB8A-845F-B112-A2EEDBCD31D8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823360" y="5684560"/>
                  <a:ext cx="432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247BFAD7-771D-1293-71C9-1B9FD2916B82}"/>
                    </a:ext>
                  </a:extLst>
                </p14:cNvPr>
                <p14:cNvContentPartPr/>
                <p14:nvPr/>
              </p14:nvContentPartPr>
              <p14:xfrm>
                <a:off x="8764680" y="5732080"/>
                <a:ext cx="142200" cy="18684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247BFAD7-771D-1293-71C9-1B9FD2916B82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758560" y="5725960"/>
                  <a:ext cx="154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F48D9AAB-6FB2-123C-B361-99F386562E55}"/>
                    </a:ext>
                  </a:extLst>
                </p14:cNvPr>
                <p14:cNvContentPartPr/>
                <p14:nvPr/>
              </p14:nvContentPartPr>
              <p14:xfrm>
                <a:off x="8923440" y="5695720"/>
                <a:ext cx="16560" cy="22716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F48D9AAB-6FB2-123C-B361-99F386562E55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917320" y="5689600"/>
                  <a:ext cx="288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00CC3AE1-23A8-7E16-C359-DDF42450A371}"/>
                    </a:ext>
                  </a:extLst>
                </p14:cNvPr>
                <p14:cNvContentPartPr/>
                <p14:nvPr/>
              </p14:nvContentPartPr>
              <p14:xfrm>
                <a:off x="8986440" y="5849440"/>
                <a:ext cx="73080" cy="6120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00CC3AE1-23A8-7E16-C359-DDF42450A371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980320" y="5843320"/>
                  <a:ext cx="85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E82796EE-622D-0C3C-27E2-D39A7154139D}"/>
                    </a:ext>
                  </a:extLst>
                </p14:cNvPr>
                <p14:cNvContentPartPr/>
                <p14:nvPr/>
              </p14:nvContentPartPr>
              <p14:xfrm>
                <a:off x="9068160" y="5756560"/>
                <a:ext cx="182880" cy="4176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E82796EE-622D-0C3C-27E2-D39A7154139D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9062040" y="5750440"/>
                  <a:ext cx="195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3A101971-60E6-4D71-3E6E-0475E2381BB8}"/>
                    </a:ext>
                  </a:extLst>
                </p14:cNvPr>
                <p14:cNvContentPartPr/>
                <p14:nvPr/>
              </p14:nvContentPartPr>
              <p14:xfrm>
                <a:off x="9125760" y="5739640"/>
                <a:ext cx="188280" cy="17820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3A101971-60E6-4D71-3E6E-0475E2381BB8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9119640" y="5733520"/>
                  <a:ext cx="200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623AF6BD-76E3-B890-CBCA-41EA0B828F69}"/>
                    </a:ext>
                  </a:extLst>
                </p14:cNvPr>
                <p14:cNvContentPartPr/>
                <p14:nvPr/>
              </p14:nvContentPartPr>
              <p14:xfrm>
                <a:off x="9212520" y="5815240"/>
                <a:ext cx="105120" cy="3456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623AF6BD-76E3-B890-CBCA-41EA0B828F69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9206400" y="5809120"/>
                  <a:ext cx="117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337EC138-1700-9951-927B-E7EEB0C0A7BD}"/>
                    </a:ext>
                  </a:extLst>
                </p14:cNvPr>
                <p14:cNvContentPartPr/>
                <p14:nvPr/>
              </p14:nvContentPartPr>
              <p14:xfrm>
                <a:off x="9432480" y="5734600"/>
                <a:ext cx="79560" cy="17820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337EC138-1700-9951-927B-E7EEB0C0A7BD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9426360" y="5728480"/>
                  <a:ext cx="918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B656F37D-49CD-FFFF-099D-E3A363642A7E}"/>
                    </a:ext>
                  </a:extLst>
                </p14:cNvPr>
                <p14:cNvContentPartPr/>
                <p14:nvPr/>
              </p14:nvContentPartPr>
              <p14:xfrm>
                <a:off x="9570000" y="5764120"/>
                <a:ext cx="88920" cy="11268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B656F37D-49CD-FFFF-099D-E3A363642A7E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563880" y="5758000"/>
                  <a:ext cx="101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B92CF4A3-75EF-0AA2-4018-1F37E0D2BCD7}"/>
                    </a:ext>
                  </a:extLst>
                </p14:cNvPr>
                <p14:cNvContentPartPr/>
                <p14:nvPr/>
              </p14:nvContentPartPr>
              <p14:xfrm>
                <a:off x="9654960" y="5666560"/>
                <a:ext cx="142920" cy="22500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B92CF4A3-75EF-0AA2-4018-1F37E0D2BCD7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9648840" y="5660440"/>
                  <a:ext cx="155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3DA0D888-3999-7D13-5865-4C6962A09DF7}"/>
                    </a:ext>
                  </a:extLst>
                </p14:cNvPr>
                <p14:cNvContentPartPr/>
                <p14:nvPr/>
              </p14:nvContentPartPr>
              <p14:xfrm>
                <a:off x="9826680" y="5769160"/>
                <a:ext cx="85320" cy="9252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3DA0D888-3999-7D13-5865-4C6962A09DF7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9820560" y="5763040"/>
                  <a:ext cx="97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355B7EB8-99CA-D0C5-A61C-A09BE75FE7C7}"/>
                    </a:ext>
                  </a:extLst>
                </p14:cNvPr>
                <p14:cNvContentPartPr/>
                <p14:nvPr/>
              </p14:nvContentPartPr>
              <p14:xfrm>
                <a:off x="9978240" y="5781040"/>
                <a:ext cx="101520" cy="7884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355B7EB8-99CA-D0C5-A61C-A09BE75FE7C7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9972120" y="5774920"/>
                  <a:ext cx="1137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33EC6938-C07F-C15D-9CE4-F10BD1F7977A}"/>
                    </a:ext>
                  </a:extLst>
                </p14:cNvPr>
                <p14:cNvContentPartPr/>
                <p14:nvPr/>
              </p14:nvContentPartPr>
              <p14:xfrm>
                <a:off x="10218360" y="5588440"/>
                <a:ext cx="273240" cy="28080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33EC6938-C07F-C15D-9CE4-F10BD1F7977A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0212240" y="5582320"/>
                  <a:ext cx="2854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3A0BA9E6-624B-13E2-4029-F9935533B699}"/>
                    </a:ext>
                  </a:extLst>
                </p14:cNvPr>
                <p14:cNvContentPartPr/>
                <p14:nvPr/>
              </p14:nvContentPartPr>
              <p14:xfrm>
                <a:off x="10516440" y="5632360"/>
                <a:ext cx="9360" cy="19044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3A0BA9E6-624B-13E2-4029-F9935533B699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0510320" y="5626240"/>
                  <a:ext cx="216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77EDE5C8-5BAF-D875-4BF7-F26504EE4949}"/>
                    </a:ext>
                  </a:extLst>
                </p14:cNvPr>
                <p14:cNvContentPartPr/>
                <p14:nvPr/>
              </p14:nvContentPartPr>
              <p14:xfrm>
                <a:off x="10590600" y="5715160"/>
                <a:ext cx="148320" cy="12816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77EDE5C8-5BAF-D875-4BF7-F26504EE4949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0584480" y="5709040"/>
                  <a:ext cx="160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B6774BD1-B863-61A5-F850-3359148FF1CE}"/>
                    </a:ext>
                  </a:extLst>
                </p14:cNvPr>
                <p14:cNvContentPartPr/>
                <p14:nvPr/>
              </p14:nvContentPartPr>
              <p14:xfrm>
                <a:off x="10734960" y="5722720"/>
                <a:ext cx="82080" cy="33696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B6774BD1-B863-61A5-F850-3359148FF1CE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0728840" y="5716600"/>
                  <a:ext cx="943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23329E3D-B802-8467-2635-B722C9FA02DA}"/>
                    </a:ext>
                  </a:extLst>
                </p14:cNvPr>
                <p14:cNvContentPartPr/>
                <p14:nvPr/>
              </p14:nvContentPartPr>
              <p14:xfrm>
                <a:off x="10837920" y="5724880"/>
                <a:ext cx="137520" cy="3204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23329E3D-B802-8467-2635-B722C9FA02DA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831800" y="5718760"/>
                  <a:ext cx="149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A3677A75-8D26-A027-043A-1E5D7312667E}"/>
                    </a:ext>
                  </a:extLst>
                </p14:cNvPr>
                <p14:cNvContentPartPr/>
                <p14:nvPr/>
              </p14:nvContentPartPr>
              <p14:xfrm>
                <a:off x="10922880" y="5710480"/>
                <a:ext cx="81720" cy="15624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A3677A75-8D26-A027-043A-1E5D7312667E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916760" y="5704360"/>
                  <a:ext cx="93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1FAFD338-8C3B-0888-C90F-EECA87B8C104}"/>
                    </a:ext>
                  </a:extLst>
                </p14:cNvPr>
                <p14:cNvContentPartPr/>
                <p14:nvPr/>
              </p14:nvContentPartPr>
              <p14:xfrm>
                <a:off x="11125200" y="5642080"/>
                <a:ext cx="74520" cy="1008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1FAFD338-8C3B-0888-C90F-EECA87B8C104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1119080" y="5635960"/>
                  <a:ext cx="86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DDCBC422-C124-557C-AD8F-C86376C7E963}"/>
                    </a:ext>
                  </a:extLst>
                </p14:cNvPr>
                <p14:cNvContentPartPr/>
                <p14:nvPr/>
              </p14:nvContentPartPr>
              <p14:xfrm>
                <a:off x="11166600" y="5700760"/>
                <a:ext cx="90720" cy="17100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DDCBC422-C124-557C-AD8F-C86376C7E963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1160480" y="5694640"/>
                  <a:ext cx="102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688EAAFF-2B51-D7B7-BFE8-761D3741B43E}"/>
                    </a:ext>
                  </a:extLst>
                </p14:cNvPr>
                <p14:cNvContentPartPr/>
                <p14:nvPr/>
              </p14:nvContentPartPr>
              <p14:xfrm>
                <a:off x="11255160" y="5737120"/>
                <a:ext cx="148320" cy="12456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688EAAFF-2B51-D7B7-BFE8-761D3741B43E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1249040" y="5731000"/>
                  <a:ext cx="160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09F15251-C6A4-6C25-8F4D-6EE492D83268}"/>
                    </a:ext>
                  </a:extLst>
                </p14:cNvPr>
                <p14:cNvContentPartPr/>
                <p14:nvPr/>
              </p14:nvContentPartPr>
              <p14:xfrm>
                <a:off x="11468280" y="5656840"/>
                <a:ext cx="95400" cy="26604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09F15251-C6A4-6C25-8F4D-6EE492D83268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1462160" y="5650720"/>
                  <a:ext cx="10764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7C05C194-66C0-BC07-F012-F6CA1CBAB657}"/>
              </a:ext>
            </a:extLst>
          </p:cNvPr>
          <p:cNvGrpSpPr/>
          <p:nvPr/>
        </p:nvGrpSpPr>
        <p:grpSpPr>
          <a:xfrm>
            <a:off x="2412120" y="6446320"/>
            <a:ext cx="594360" cy="261720"/>
            <a:chOff x="2412120" y="6446320"/>
            <a:chExt cx="59436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977F0555-3B71-C42D-B911-6949FDEFF0B1}"/>
                    </a:ext>
                  </a:extLst>
                </p14:cNvPr>
                <p14:cNvContentPartPr/>
                <p14:nvPr/>
              </p14:nvContentPartPr>
              <p14:xfrm>
                <a:off x="2412120" y="6446320"/>
                <a:ext cx="128160" cy="26172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977F0555-3B71-C42D-B911-6949FDEFF0B1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2406000" y="6440200"/>
                  <a:ext cx="1404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6E04C5E6-EE18-4B3F-5C46-0E038861D930}"/>
                    </a:ext>
                  </a:extLst>
                </p14:cNvPr>
                <p14:cNvContentPartPr/>
                <p14:nvPr/>
              </p14:nvContentPartPr>
              <p14:xfrm>
                <a:off x="2567640" y="6597880"/>
                <a:ext cx="96120" cy="6408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6E04C5E6-EE18-4B3F-5C46-0E038861D930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2561520" y="6591760"/>
                  <a:ext cx="108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06BE8B3B-093C-BD1A-CE59-013A78E96900}"/>
                    </a:ext>
                  </a:extLst>
                </p14:cNvPr>
                <p14:cNvContentPartPr/>
                <p14:nvPr/>
              </p14:nvContentPartPr>
              <p14:xfrm>
                <a:off x="2688600" y="6590680"/>
                <a:ext cx="119880" cy="8244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06BE8B3B-093C-BD1A-CE59-013A78E96900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2682480" y="6584560"/>
                  <a:ext cx="132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0FA9A75B-BE91-030F-9FDB-C2DF10BCEDC6}"/>
                    </a:ext>
                  </a:extLst>
                </p14:cNvPr>
                <p14:cNvContentPartPr/>
                <p14:nvPr/>
              </p14:nvContentPartPr>
              <p14:xfrm>
                <a:off x="2867520" y="6458920"/>
                <a:ext cx="138960" cy="24264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0FA9A75B-BE91-030F-9FDB-C2DF10BCEDC6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2861400" y="6452800"/>
                  <a:ext cx="15120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5AF486CB-91D7-02B4-CB4D-8034E40B5AD8}"/>
              </a:ext>
            </a:extLst>
          </p:cNvPr>
          <p:cNvGrpSpPr/>
          <p:nvPr/>
        </p:nvGrpSpPr>
        <p:grpSpPr>
          <a:xfrm>
            <a:off x="3013680" y="6519760"/>
            <a:ext cx="627120" cy="353880"/>
            <a:chOff x="3013680" y="6519760"/>
            <a:chExt cx="62712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1ED800FB-1174-942A-8FFA-BE1064B30576}"/>
                    </a:ext>
                  </a:extLst>
                </p14:cNvPr>
                <p14:cNvContentPartPr/>
                <p14:nvPr/>
              </p14:nvContentPartPr>
              <p14:xfrm>
                <a:off x="3013680" y="6523720"/>
                <a:ext cx="110880" cy="2412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1ED800FB-1174-942A-8FFA-BE1064B30576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3007560" y="6517600"/>
                  <a:ext cx="123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61D7B982-00EB-CF8B-28C0-559CDECDA095}"/>
                    </a:ext>
                  </a:extLst>
                </p14:cNvPr>
                <p14:cNvContentPartPr/>
                <p14:nvPr/>
              </p14:nvContentPartPr>
              <p14:xfrm>
                <a:off x="3044640" y="6573400"/>
                <a:ext cx="41760" cy="9792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61D7B982-00EB-CF8B-28C0-559CDECDA095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3038520" y="6567280"/>
                  <a:ext cx="540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12D6066C-FD32-67C4-4DF0-6782284205D5}"/>
                    </a:ext>
                  </a:extLst>
                </p14:cNvPr>
                <p14:cNvContentPartPr/>
                <p14:nvPr/>
              </p14:nvContentPartPr>
              <p14:xfrm>
                <a:off x="3107640" y="6529480"/>
                <a:ext cx="202680" cy="14436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12D6066C-FD32-67C4-4DF0-6782284205D5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3101520" y="6523360"/>
                  <a:ext cx="214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C804C3F-C1DC-01B0-2A9F-DD4F25C111F2}"/>
                    </a:ext>
                  </a:extLst>
                </p14:cNvPr>
                <p14:cNvContentPartPr/>
                <p14:nvPr/>
              </p14:nvContentPartPr>
              <p14:xfrm>
                <a:off x="3349560" y="6519760"/>
                <a:ext cx="291240" cy="35388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5C804C3F-C1DC-01B0-2A9F-DD4F25C111F2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3343440" y="6513640"/>
                  <a:ext cx="303480" cy="36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AF571180-C026-C89B-AA46-B3B221932832}"/>
              </a:ext>
            </a:extLst>
          </p:cNvPr>
          <p:cNvGrpSpPr/>
          <p:nvPr/>
        </p:nvGrpSpPr>
        <p:grpSpPr>
          <a:xfrm>
            <a:off x="3653040" y="6358840"/>
            <a:ext cx="1324440" cy="388080"/>
            <a:chOff x="3653040" y="6358840"/>
            <a:chExt cx="1324440" cy="3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01E1308C-806B-82A1-43CD-A717B221A5EF}"/>
                    </a:ext>
                  </a:extLst>
                </p14:cNvPr>
                <p14:cNvContentPartPr/>
                <p14:nvPr/>
              </p14:nvContentPartPr>
              <p14:xfrm>
                <a:off x="3653040" y="6505360"/>
                <a:ext cx="74160" cy="17136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01E1308C-806B-82A1-43CD-A717B221A5EF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3646920" y="6499240"/>
                  <a:ext cx="86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788F96F6-A4D4-22C3-A3D6-6172754AD954}"/>
                    </a:ext>
                  </a:extLst>
                </p14:cNvPr>
                <p14:cNvContentPartPr/>
                <p14:nvPr/>
              </p14:nvContentPartPr>
              <p14:xfrm>
                <a:off x="3784440" y="6358840"/>
                <a:ext cx="87840" cy="38808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788F96F6-A4D4-22C3-A3D6-6172754AD954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3778320" y="6352720"/>
                  <a:ext cx="1000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A1D13AE7-CD4F-D825-A2DD-DDEDA559B141}"/>
                    </a:ext>
                  </a:extLst>
                </p14:cNvPr>
                <p14:cNvContentPartPr/>
                <p14:nvPr/>
              </p14:nvContentPartPr>
              <p14:xfrm>
                <a:off x="3757800" y="6563680"/>
                <a:ext cx="126720" cy="6120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A1D13AE7-CD4F-D825-A2DD-DDEDA559B141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3751680" y="6557560"/>
                  <a:ext cx="138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75691B34-7A43-F65E-CF27-95FDD42869CC}"/>
                    </a:ext>
                  </a:extLst>
                </p14:cNvPr>
                <p14:cNvContentPartPr/>
                <p14:nvPr/>
              </p14:nvContentPartPr>
              <p14:xfrm>
                <a:off x="3864360" y="6534520"/>
                <a:ext cx="116280" cy="9144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75691B34-7A43-F65E-CF27-95FDD42869CC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3858240" y="6528400"/>
                  <a:ext cx="128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7645AEBC-7944-27AF-ADF2-EFC764A2F6AE}"/>
                    </a:ext>
                  </a:extLst>
                </p14:cNvPr>
                <p14:cNvContentPartPr/>
                <p14:nvPr/>
              </p14:nvContentPartPr>
              <p14:xfrm>
                <a:off x="3994680" y="6524800"/>
                <a:ext cx="113400" cy="10116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7645AEBC-7944-27AF-ADF2-EFC764A2F6AE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3988560" y="6518680"/>
                  <a:ext cx="125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200A14BC-9A77-9802-53BB-6A9CB4919C7D}"/>
                    </a:ext>
                  </a:extLst>
                </p14:cNvPr>
                <p14:cNvContentPartPr/>
                <p14:nvPr/>
              </p14:nvContentPartPr>
              <p14:xfrm>
                <a:off x="4115640" y="6483400"/>
                <a:ext cx="204480" cy="18900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200A14BC-9A77-9802-53BB-6A9CB4919C7D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4109520" y="6477280"/>
                  <a:ext cx="216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0B07A0D2-6D2F-85FA-742F-0857FE8953BE}"/>
                    </a:ext>
                  </a:extLst>
                </p14:cNvPr>
                <p14:cNvContentPartPr/>
                <p14:nvPr/>
              </p14:nvContentPartPr>
              <p14:xfrm>
                <a:off x="4270800" y="6402760"/>
                <a:ext cx="273240" cy="16632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0B07A0D2-6D2F-85FA-742F-0857FE8953BE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4264680" y="6396640"/>
                  <a:ext cx="285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631B9999-6725-D30C-A1FA-8E44DD8E62BA}"/>
                    </a:ext>
                  </a:extLst>
                </p14:cNvPr>
                <p14:cNvContentPartPr/>
                <p14:nvPr/>
              </p14:nvContentPartPr>
              <p14:xfrm>
                <a:off x="4518480" y="6495280"/>
                <a:ext cx="112320" cy="4788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631B9999-6725-D30C-A1FA-8E44DD8E62BA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4512360" y="6489160"/>
                  <a:ext cx="124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A16575E3-F7BF-DD7C-7DC7-B0AF3B5B56F1}"/>
                    </a:ext>
                  </a:extLst>
                </p14:cNvPr>
                <p14:cNvContentPartPr/>
                <p14:nvPr/>
              </p14:nvContentPartPr>
              <p14:xfrm>
                <a:off x="4707840" y="6466120"/>
                <a:ext cx="269640" cy="10404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A16575E3-F7BF-DD7C-7DC7-B0AF3B5B56F1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4701720" y="6460000"/>
                  <a:ext cx="28188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2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39630605-E57B-4FB3-9DC0-A254D5E6E881}"/>
                  </a:ext>
                </a:extLst>
              </p14:cNvPr>
              <p14:cNvContentPartPr/>
              <p14:nvPr/>
            </p14:nvContentPartPr>
            <p14:xfrm>
              <a:off x="5220840" y="6422200"/>
              <a:ext cx="130320" cy="266760"/>
            </p14:xfrm>
          </p:contentPart>
        </mc:Choice>
        <mc:Fallback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39630605-E57B-4FB3-9DC0-A254D5E6E881}"/>
                  </a:ext>
                </a:extLst>
              </p:cNvPr>
              <p:cNvPicPr/>
              <p:nvPr/>
            </p:nvPicPr>
            <p:blipFill>
              <a:blip r:embed="rId653"/>
              <a:stretch>
                <a:fillRect/>
              </a:stretch>
            </p:blipFill>
            <p:spPr>
              <a:xfrm>
                <a:off x="5214720" y="6416080"/>
                <a:ext cx="1425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4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9F190D59-EB55-C6F8-B78C-6FC9233285C6}"/>
                  </a:ext>
                </a:extLst>
              </p14:cNvPr>
              <p14:cNvContentPartPr/>
              <p14:nvPr/>
            </p14:nvContentPartPr>
            <p14:xfrm>
              <a:off x="5340000" y="6534520"/>
              <a:ext cx="72720" cy="10080"/>
            </p14:xfrm>
          </p:contentPart>
        </mc:Choice>
        <mc:Fallback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9F190D59-EB55-C6F8-B78C-6FC9233285C6}"/>
                  </a:ext>
                </a:extLst>
              </p:cNvPr>
              <p:cNvPicPr/>
              <p:nvPr/>
            </p:nvPicPr>
            <p:blipFill>
              <a:blip r:embed="rId655"/>
              <a:stretch>
                <a:fillRect/>
              </a:stretch>
            </p:blipFill>
            <p:spPr>
              <a:xfrm>
                <a:off x="5333880" y="6528400"/>
                <a:ext cx="849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6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87D9298F-D938-D511-790E-CDBBE728A223}"/>
                  </a:ext>
                </a:extLst>
              </p14:cNvPr>
              <p14:cNvContentPartPr/>
              <p14:nvPr/>
            </p14:nvContentPartPr>
            <p14:xfrm>
              <a:off x="5349000" y="6614800"/>
              <a:ext cx="56520" cy="122400"/>
            </p14:xfrm>
          </p:contentPart>
        </mc:Choice>
        <mc:Fallback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87D9298F-D938-D511-790E-CDBBE728A223}"/>
                  </a:ext>
                </a:extLst>
              </p:cNvPr>
              <p:cNvPicPr/>
              <p:nvPr/>
            </p:nvPicPr>
            <p:blipFill>
              <a:blip r:embed="rId657"/>
              <a:stretch>
                <a:fillRect/>
              </a:stretch>
            </p:blipFill>
            <p:spPr>
              <a:xfrm>
                <a:off x="5342880" y="6608680"/>
                <a:ext cx="687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8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A281F7C6-FD09-19B2-01B9-BE6889BEEBB9}"/>
                  </a:ext>
                </a:extLst>
              </p14:cNvPr>
              <p14:cNvContentPartPr/>
              <p14:nvPr/>
            </p14:nvContentPartPr>
            <p14:xfrm>
              <a:off x="5490120" y="6429760"/>
              <a:ext cx="72360" cy="225000"/>
            </p14:xfrm>
          </p:contentPart>
        </mc:Choice>
        <mc:Fallback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A281F7C6-FD09-19B2-01B9-BE6889BEEBB9}"/>
                  </a:ext>
                </a:extLst>
              </p:cNvPr>
              <p:cNvPicPr/>
              <p:nvPr/>
            </p:nvPicPr>
            <p:blipFill>
              <a:blip r:embed="rId659"/>
              <a:stretch>
                <a:fillRect/>
              </a:stretch>
            </p:blipFill>
            <p:spPr>
              <a:xfrm>
                <a:off x="5484000" y="6423640"/>
                <a:ext cx="846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0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60D56560-AF9B-4847-CB35-90617FAC1CD6}"/>
                  </a:ext>
                </a:extLst>
              </p14:cNvPr>
              <p14:cNvContentPartPr/>
              <p14:nvPr/>
            </p14:nvContentPartPr>
            <p14:xfrm>
              <a:off x="5638080" y="6463600"/>
              <a:ext cx="85320" cy="168480"/>
            </p14:xfrm>
          </p:contentPart>
        </mc:Choice>
        <mc:Fallback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60D56560-AF9B-4847-CB35-90617FAC1CD6}"/>
                  </a:ext>
                </a:extLst>
              </p:cNvPr>
              <p:cNvPicPr/>
              <p:nvPr/>
            </p:nvPicPr>
            <p:blipFill>
              <a:blip r:embed="rId661"/>
              <a:stretch>
                <a:fillRect/>
              </a:stretch>
            </p:blipFill>
            <p:spPr>
              <a:xfrm>
                <a:off x="5631960" y="6457480"/>
                <a:ext cx="975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2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B4C3DACC-0162-C8F0-3070-A0BF9862ED0C}"/>
                  </a:ext>
                </a:extLst>
              </p14:cNvPr>
              <p14:cNvContentPartPr/>
              <p14:nvPr/>
            </p14:nvContentPartPr>
            <p14:xfrm>
              <a:off x="5714040" y="6592840"/>
              <a:ext cx="47160" cy="32040"/>
            </p14:xfrm>
          </p:contentPart>
        </mc:Choice>
        <mc:Fallback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B4C3DACC-0162-C8F0-3070-A0BF9862ED0C}"/>
                  </a:ext>
                </a:extLst>
              </p:cNvPr>
              <p:cNvPicPr/>
              <p:nvPr/>
            </p:nvPicPr>
            <p:blipFill>
              <a:blip r:embed="rId663"/>
              <a:stretch>
                <a:fillRect/>
              </a:stretch>
            </p:blipFill>
            <p:spPr>
              <a:xfrm>
                <a:off x="5707920" y="6586720"/>
                <a:ext cx="594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4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41BB6A2D-8F34-68A6-A438-1C4424C5D54E}"/>
                  </a:ext>
                </a:extLst>
              </p14:cNvPr>
              <p14:cNvContentPartPr/>
              <p14:nvPr/>
            </p14:nvContentPartPr>
            <p14:xfrm>
              <a:off x="5804400" y="6478360"/>
              <a:ext cx="90720" cy="239400"/>
            </p14:xfrm>
          </p:contentPart>
        </mc:Choice>
        <mc:Fallback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41BB6A2D-8F34-68A6-A438-1C4424C5D54E}"/>
                  </a:ext>
                </a:extLst>
              </p:cNvPr>
              <p:cNvPicPr/>
              <p:nvPr/>
            </p:nvPicPr>
            <p:blipFill>
              <a:blip r:embed="rId665"/>
              <a:stretch>
                <a:fillRect/>
              </a:stretch>
            </p:blipFill>
            <p:spPr>
              <a:xfrm>
                <a:off x="5798280" y="6472240"/>
                <a:ext cx="1029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6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482B935C-22A1-0B78-625F-9D95C76A5061}"/>
                  </a:ext>
                </a:extLst>
              </p14:cNvPr>
              <p14:cNvContentPartPr/>
              <p14:nvPr/>
            </p14:nvContentPartPr>
            <p14:xfrm>
              <a:off x="5990520" y="6517240"/>
              <a:ext cx="81720" cy="88200"/>
            </p14:xfrm>
          </p:contentPart>
        </mc:Choice>
        <mc:Fallback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482B935C-22A1-0B78-625F-9D95C76A5061}"/>
                  </a:ext>
                </a:extLst>
              </p:cNvPr>
              <p:cNvPicPr/>
              <p:nvPr/>
            </p:nvPicPr>
            <p:blipFill>
              <a:blip r:embed="rId667"/>
              <a:stretch>
                <a:fillRect/>
              </a:stretch>
            </p:blipFill>
            <p:spPr>
              <a:xfrm>
                <a:off x="5984400" y="6511120"/>
                <a:ext cx="93960" cy="10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7" name="Group 516">
            <a:extLst>
              <a:ext uri="{FF2B5EF4-FFF2-40B4-BE49-F238E27FC236}">
                <a16:creationId xmlns:a16="http://schemas.microsoft.com/office/drawing/2014/main" id="{85682D45-BACA-3282-9B38-5DAF17EB2296}"/>
              </a:ext>
            </a:extLst>
          </p:cNvPr>
          <p:cNvGrpSpPr/>
          <p:nvPr/>
        </p:nvGrpSpPr>
        <p:grpSpPr>
          <a:xfrm>
            <a:off x="6236040" y="6393400"/>
            <a:ext cx="898200" cy="353520"/>
            <a:chOff x="6236040" y="6393400"/>
            <a:chExt cx="89820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4623D2E8-3E5F-4FFC-8A5F-F9757E028E04}"/>
                    </a:ext>
                  </a:extLst>
                </p14:cNvPr>
                <p14:cNvContentPartPr/>
                <p14:nvPr/>
              </p14:nvContentPartPr>
              <p14:xfrm>
                <a:off x="6369600" y="6393400"/>
                <a:ext cx="123840" cy="25920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4623D2E8-3E5F-4FFC-8A5F-F9757E028E04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6363480" y="6387280"/>
                  <a:ext cx="1360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E9EBFAE1-CC63-D280-B18C-11C2723DC7D0}"/>
                    </a:ext>
                  </a:extLst>
                </p14:cNvPr>
                <p14:cNvContentPartPr/>
                <p14:nvPr/>
              </p14:nvContentPartPr>
              <p14:xfrm>
                <a:off x="6589560" y="6418960"/>
                <a:ext cx="38880" cy="18900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E9EBFAE1-CC63-D280-B18C-11C2723DC7D0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6583440" y="6412840"/>
                  <a:ext cx="51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5D4EE602-7206-651B-B010-43145426CC3A}"/>
                    </a:ext>
                  </a:extLst>
                </p14:cNvPr>
                <p14:cNvContentPartPr/>
                <p14:nvPr/>
              </p14:nvContentPartPr>
              <p14:xfrm>
                <a:off x="6628080" y="6436960"/>
                <a:ext cx="103320" cy="18612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5D4EE602-7206-651B-B010-43145426CC3A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6621960" y="6430840"/>
                  <a:ext cx="115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F2BB68FD-FF01-A636-40FC-93AFF768E472}"/>
                    </a:ext>
                  </a:extLst>
                </p14:cNvPr>
                <p14:cNvContentPartPr/>
                <p14:nvPr/>
              </p14:nvContentPartPr>
              <p14:xfrm>
                <a:off x="6716280" y="6561160"/>
                <a:ext cx="61920" cy="5400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F2BB68FD-FF01-A636-40FC-93AFF768E472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6710160" y="6555040"/>
                  <a:ext cx="741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F7062CEA-C3D3-E888-DB73-BA6382354862}"/>
                    </a:ext>
                  </a:extLst>
                </p14:cNvPr>
                <p14:cNvContentPartPr/>
                <p14:nvPr/>
              </p14:nvContentPartPr>
              <p14:xfrm>
                <a:off x="6813840" y="6449200"/>
                <a:ext cx="102240" cy="25632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F7062CEA-C3D3-E888-DB73-BA6382354862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6807720" y="6443080"/>
                  <a:ext cx="1144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A704F836-2A4E-3F89-32EF-2426A6FD6050}"/>
                    </a:ext>
                  </a:extLst>
                </p14:cNvPr>
                <p14:cNvContentPartPr/>
                <p14:nvPr/>
              </p14:nvContentPartPr>
              <p14:xfrm>
                <a:off x="6551760" y="6654040"/>
                <a:ext cx="27720" cy="8784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A704F836-2A4E-3F89-32EF-2426A6FD6050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6545640" y="6647920"/>
                  <a:ext cx="39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B05E654D-A7AE-258A-B376-B0913FBCEC6B}"/>
                    </a:ext>
                  </a:extLst>
                </p14:cNvPr>
                <p14:cNvContentPartPr/>
                <p14:nvPr/>
              </p14:nvContentPartPr>
              <p14:xfrm>
                <a:off x="6236040" y="6472960"/>
                <a:ext cx="117720" cy="27396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B05E654D-A7AE-258A-B376-B0913FBCEC6B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6229920" y="6466840"/>
                  <a:ext cx="1299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8A1A99F4-686B-A43E-5DCD-A4485C142ABA}"/>
                    </a:ext>
                  </a:extLst>
                </p14:cNvPr>
                <p14:cNvContentPartPr/>
                <p14:nvPr/>
              </p14:nvContentPartPr>
              <p14:xfrm>
                <a:off x="6987360" y="6510040"/>
                <a:ext cx="146880" cy="3240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8A1A99F4-686B-A43E-5DCD-A4485C142ABA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6981240" y="6503920"/>
                  <a:ext cx="159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86728D00-94F3-E1CF-9D59-70AC64091227}"/>
                    </a:ext>
                  </a:extLst>
                </p14:cNvPr>
                <p14:cNvContentPartPr/>
                <p14:nvPr/>
              </p14:nvContentPartPr>
              <p14:xfrm>
                <a:off x="7075200" y="6466120"/>
                <a:ext cx="44280" cy="17028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86728D00-94F3-E1CF-9D59-70AC64091227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7069080" y="6460000"/>
                  <a:ext cx="5652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29C94F16-2B40-AA83-5861-73776AC8F22F}"/>
              </a:ext>
            </a:extLst>
          </p:cNvPr>
          <p:cNvGrpSpPr/>
          <p:nvPr/>
        </p:nvGrpSpPr>
        <p:grpSpPr>
          <a:xfrm>
            <a:off x="7328640" y="6385840"/>
            <a:ext cx="929880" cy="332280"/>
            <a:chOff x="7328640" y="6385840"/>
            <a:chExt cx="929880" cy="3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DFF12B19-D4C4-3E16-5420-5195AB74C7B3}"/>
                    </a:ext>
                  </a:extLst>
                </p14:cNvPr>
                <p14:cNvContentPartPr/>
                <p14:nvPr/>
              </p14:nvContentPartPr>
              <p14:xfrm>
                <a:off x="7328640" y="6385840"/>
                <a:ext cx="119520" cy="24408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DFF12B19-D4C4-3E16-5420-5195AB74C7B3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7322520" y="6379720"/>
                  <a:ext cx="131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813C469F-C4DB-333F-EE21-46D811014D56}"/>
                    </a:ext>
                  </a:extLst>
                </p14:cNvPr>
                <p14:cNvContentPartPr/>
                <p14:nvPr/>
              </p14:nvContentPartPr>
              <p14:xfrm>
                <a:off x="7480560" y="6519760"/>
                <a:ext cx="79920" cy="10332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813C469F-C4DB-333F-EE21-46D811014D56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7474440" y="6513640"/>
                  <a:ext cx="92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5B546E4C-640C-73ED-D6C4-0C1F64896F40}"/>
                    </a:ext>
                  </a:extLst>
                </p14:cNvPr>
                <p14:cNvContentPartPr/>
                <p14:nvPr/>
              </p14:nvContentPartPr>
              <p14:xfrm>
                <a:off x="7608720" y="6431920"/>
                <a:ext cx="34920" cy="22284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5B546E4C-640C-73ED-D6C4-0C1F64896F40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7602600" y="6425800"/>
                  <a:ext cx="47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2E21FF50-2F3E-2E07-79CB-FAA21A30FC63}"/>
                    </a:ext>
                  </a:extLst>
                </p14:cNvPr>
                <p14:cNvContentPartPr/>
                <p14:nvPr/>
              </p14:nvContentPartPr>
              <p14:xfrm>
                <a:off x="7696920" y="6427240"/>
                <a:ext cx="127080" cy="19548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2E21FF50-2F3E-2E07-79CB-FAA21A30FC63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7690800" y="6421120"/>
                  <a:ext cx="1393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A3C3D815-043B-1BB9-D965-62F01278EDDF}"/>
                    </a:ext>
                  </a:extLst>
                </p14:cNvPr>
                <p14:cNvContentPartPr/>
                <p14:nvPr/>
              </p14:nvContentPartPr>
              <p14:xfrm>
                <a:off x="7771080" y="6563680"/>
                <a:ext cx="87120" cy="4680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A3C3D815-043B-1BB9-D965-62F01278EDDF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7764960" y="6557560"/>
                  <a:ext cx="99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EF7A9DFE-244D-B62C-5B7D-F2B48FE9638E}"/>
                    </a:ext>
                  </a:extLst>
                </p14:cNvPr>
                <p14:cNvContentPartPr/>
                <p14:nvPr/>
              </p14:nvContentPartPr>
              <p14:xfrm>
                <a:off x="7894200" y="6471160"/>
                <a:ext cx="81720" cy="23940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EF7A9DFE-244D-B62C-5B7D-F2B48FE9638E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7888080" y="6465040"/>
                  <a:ext cx="93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9064B820-5013-DDD3-CB0F-7AB6701F9961}"/>
                    </a:ext>
                  </a:extLst>
                </p14:cNvPr>
                <p14:cNvContentPartPr/>
                <p14:nvPr/>
              </p14:nvContentPartPr>
              <p14:xfrm>
                <a:off x="8047560" y="6517240"/>
                <a:ext cx="25560" cy="2052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9064B820-5013-DDD3-CB0F-7AB6701F9961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8041440" y="6511120"/>
                  <a:ext cx="37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B31AD031-58C5-3F1E-55C6-537E8D54DEDC}"/>
                    </a:ext>
                  </a:extLst>
                </p14:cNvPr>
                <p14:cNvContentPartPr/>
                <p14:nvPr/>
              </p14:nvContentPartPr>
              <p14:xfrm>
                <a:off x="8197320" y="6439480"/>
                <a:ext cx="61200" cy="1224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B31AD031-58C5-3F1E-55C6-537E8D54DEDC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8191200" y="6433360"/>
                  <a:ext cx="73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63795570-88FC-A8C3-1D5C-1C57A8D3C226}"/>
                    </a:ext>
                  </a:extLst>
                </p14:cNvPr>
                <p14:cNvContentPartPr/>
                <p14:nvPr/>
              </p14:nvContentPartPr>
              <p14:xfrm>
                <a:off x="8155560" y="6534520"/>
                <a:ext cx="102960" cy="18360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63795570-88FC-A8C3-1D5C-1C57A8D3C226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8149440" y="6528400"/>
                  <a:ext cx="115200" cy="19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4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0BABC8E6-E4CD-949E-56A8-984FDE4F85B9}"/>
                  </a:ext>
                </a:extLst>
              </p14:cNvPr>
              <p14:cNvContentPartPr/>
              <p14:nvPr/>
            </p14:nvContentPartPr>
            <p14:xfrm>
              <a:off x="8405040" y="6385840"/>
              <a:ext cx="118800" cy="281160"/>
            </p14:xfrm>
          </p:contentPart>
        </mc:Choice>
        <mc:Fallback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0BABC8E6-E4CD-949E-56A8-984FDE4F85B9}"/>
                  </a:ext>
                </a:extLst>
              </p:cNvPr>
              <p:cNvPicPr/>
              <p:nvPr/>
            </p:nvPicPr>
            <p:blipFill>
              <a:blip r:embed="rId705"/>
              <a:stretch>
                <a:fillRect/>
              </a:stretch>
            </p:blipFill>
            <p:spPr>
              <a:xfrm>
                <a:off x="8398920" y="6379720"/>
                <a:ext cx="1310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6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7CD1B4DF-4617-8AEB-7135-5FD437AE1AA2}"/>
                  </a:ext>
                </a:extLst>
              </p14:cNvPr>
              <p14:cNvContentPartPr/>
              <p14:nvPr/>
            </p14:nvContentPartPr>
            <p14:xfrm>
              <a:off x="9437160" y="6468640"/>
              <a:ext cx="240120" cy="158400"/>
            </p14:xfrm>
          </p:contentPart>
        </mc:Choice>
        <mc:Fallback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7CD1B4DF-4617-8AEB-7135-5FD437AE1AA2}"/>
                  </a:ext>
                </a:extLst>
              </p:cNvPr>
              <p:cNvPicPr/>
              <p:nvPr/>
            </p:nvPicPr>
            <p:blipFill>
              <a:blip r:embed="rId707"/>
              <a:stretch>
                <a:fillRect/>
              </a:stretch>
            </p:blipFill>
            <p:spPr>
              <a:xfrm>
                <a:off x="9431040" y="6462520"/>
                <a:ext cx="25236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3" name="Group 532">
            <a:extLst>
              <a:ext uri="{FF2B5EF4-FFF2-40B4-BE49-F238E27FC236}">
                <a16:creationId xmlns:a16="http://schemas.microsoft.com/office/drawing/2014/main" id="{286B7F26-A6E6-3C32-4FBC-3B506FC2A7E6}"/>
              </a:ext>
            </a:extLst>
          </p:cNvPr>
          <p:cNvGrpSpPr/>
          <p:nvPr/>
        </p:nvGrpSpPr>
        <p:grpSpPr>
          <a:xfrm>
            <a:off x="8722560" y="6351640"/>
            <a:ext cx="535320" cy="251640"/>
            <a:chOff x="8722560" y="6351640"/>
            <a:chExt cx="53532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B3F694B6-A0A9-6011-4495-CBE7101E4762}"/>
                    </a:ext>
                  </a:extLst>
                </p14:cNvPr>
                <p14:cNvContentPartPr/>
                <p14:nvPr/>
              </p14:nvContentPartPr>
              <p14:xfrm>
                <a:off x="8722560" y="6466120"/>
                <a:ext cx="176040" cy="11160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B3F694B6-A0A9-6011-4495-CBE7101E4762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8716440" y="6460000"/>
                  <a:ext cx="188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959CE123-2E63-CF76-4CA3-E35A61D21C81}"/>
                    </a:ext>
                  </a:extLst>
                </p14:cNvPr>
                <p14:cNvContentPartPr/>
                <p14:nvPr/>
              </p14:nvContentPartPr>
              <p14:xfrm>
                <a:off x="8941440" y="6456760"/>
                <a:ext cx="101520" cy="11160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959CE123-2E63-CF76-4CA3-E35A61D21C81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8935320" y="6450640"/>
                  <a:ext cx="1137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4C22EE1A-264C-17EE-04DF-1819AF4F1DA0}"/>
                    </a:ext>
                  </a:extLst>
                </p14:cNvPr>
                <p14:cNvContentPartPr/>
                <p14:nvPr/>
              </p14:nvContentPartPr>
              <p14:xfrm>
                <a:off x="9131160" y="6351640"/>
                <a:ext cx="126720" cy="25164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4C22EE1A-264C-17EE-04DF-1819AF4F1DA0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9125040" y="6345520"/>
                  <a:ext cx="1389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919A43AC-325B-D7A1-BC87-6EB1965F2CB9}"/>
                    </a:ext>
                  </a:extLst>
                </p14:cNvPr>
                <p14:cNvContentPartPr/>
                <p14:nvPr/>
              </p14:nvContentPartPr>
              <p14:xfrm>
                <a:off x="9125400" y="6468640"/>
                <a:ext cx="92520" cy="3708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919A43AC-325B-D7A1-BC87-6EB1965F2CB9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9119280" y="6462520"/>
                  <a:ext cx="10476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1C0365F8-ACBB-4208-E169-7E44000ACE2D}"/>
              </a:ext>
            </a:extLst>
          </p:cNvPr>
          <p:cNvGrpSpPr/>
          <p:nvPr/>
        </p:nvGrpSpPr>
        <p:grpSpPr>
          <a:xfrm>
            <a:off x="10357680" y="3838120"/>
            <a:ext cx="161280" cy="275760"/>
            <a:chOff x="10357680" y="3838120"/>
            <a:chExt cx="161280" cy="27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A55AB0C5-2DE4-BBA1-7B4B-3E87F4CB5EBF}"/>
                    </a:ext>
                  </a:extLst>
                </p14:cNvPr>
                <p14:cNvContentPartPr/>
                <p14:nvPr/>
              </p14:nvContentPartPr>
              <p14:xfrm>
                <a:off x="10431480" y="3850360"/>
                <a:ext cx="29160" cy="26352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A55AB0C5-2DE4-BBA1-7B4B-3E87F4CB5EBF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10425360" y="3844240"/>
                  <a:ext cx="41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29AB3DED-7B84-333C-3715-68B7E59BC2BE}"/>
                    </a:ext>
                  </a:extLst>
                </p14:cNvPr>
                <p14:cNvContentPartPr/>
                <p14:nvPr/>
              </p14:nvContentPartPr>
              <p14:xfrm>
                <a:off x="10357680" y="3838120"/>
                <a:ext cx="161280" cy="14832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29AB3DED-7B84-333C-3715-68B7E59BC2BE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10351560" y="3832000"/>
                  <a:ext cx="17352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C730FF5D-49D5-3501-0523-1C446FD1DFCD}"/>
              </a:ext>
            </a:extLst>
          </p:cNvPr>
          <p:cNvGrpSpPr/>
          <p:nvPr/>
        </p:nvGrpSpPr>
        <p:grpSpPr>
          <a:xfrm>
            <a:off x="9777720" y="4238080"/>
            <a:ext cx="715680" cy="313200"/>
            <a:chOff x="9777720" y="4238080"/>
            <a:chExt cx="71568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91C04262-2D4A-54DD-9A26-B841864CBE0B}"/>
                    </a:ext>
                  </a:extLst>
                </p14:cNvPr>
                <p14:cNvContentPartPr/>
                <p14:nvPr/>
              </p14:nvContentPartPr>
              <p14:xfrm>
                <a:off x="9832080" y="4335640"/>
                <a:ext cx="30960" cy="19260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91C04262-2D4A-54DD-9A26-B841864CBE0B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9825960" y="4329520"/>
                  <a:ext cx="43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3EE3FA27-72F3-4451-F336-86E66606CB37}"/>
                    </a:ext>
                  </a:extLst>
                </p14:cNvPr>
                <p14:cNvContentPartPr/>
                <p14:nvPr/>
              </p14:nvContentPartPr>
              <p14:xfrm>
                <a:off x="9891480" y="4340320"/>
                <a:ext cx="21960" cy="20988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3EE3FA27-72F3-4451-F336-86E66606CB37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9885360" y="4334200"/>
                  <a:ext cx="34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4F49E6CB-4D07-821A-9EA2-1357CD8AEDC6}"/>
                    </a:ext>
                  </a:extLst>
                </p14:cNvPr>
                <p14:cNvContentPartPr/>
                <p14:nvPr/>
              </p14:nvContentPartPr>
              <p14:xfrm>
                <a:off x="9777720" y="4396480"/>
                <a:ext cx="150120" cy="2484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4F49E6CB-4D07-821A-9EA2-1357CD8AEDC6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9771600" y="4390360"/>
                  <a:ext cx="162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25DBCB18-B33E-53AC-EF1F-2A4F494BFB91}"/>
                    </a:ext>
                  </a:extLst>
                </p14:cNvPr>
                <p14:cNvContentPartPr/>
                <p14:nvPr/>
              </p14:nvContentPartPr>
              <p14:xfrm>
                <a:off x="9784920" y="4474600"/>
                <a:ext cx="235080" cy="2232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25DBCB18-B33E-53AC-EF1F-2A4F494BFB91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9778800" y="4468480"/>
                  <a:ext cx="247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D25687B9-CF4B-2C21-F716-918BA6CE44F4}"/>
                    </a:ext>
                  </a:extLst>
                </p14:cNvPr>
                <p14:cNvContentPartPr/>
                <p14:nvPr/>
              </p14:nvContentPartPr>
              <p14:xfrm>
                <a:off x="10117200" y="4238080"/>
                <a:ext cx="156960" cy="29844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D25687B9-CF4B-2C21-F716-918BA6CE44F4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10111080" y="4231960"/>
                  <a:ext cx="1692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15D12969-50D4-B267-D6CF-A748ED986255}"/>
                    </a:ext>
                  </a:extLst>
                </p14:cNvPr>
                <p14:cNvContentPartPr/>
                <p14:nvPr/>
              </p14:nvContentPartPr>
              <p14:xfrm>
                <a:off x="10276320" y="4387120"/>
                <a:ext cx="217080" cy="16416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15D12969-50D4-B267-D6CF-A748ED986255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10270200" y="4381000"/>
                  <a:ext cx="22932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5A5C1F9B-60EB-245E-AADD-32FF326DD775}"/>
              </a:ext>
            </a:extLst>
          </p:cNvPr>
          <p:cNvGrpSpPr/>
          <p:nvPr/>
        </p:nvGrpSpPr>
        <p:grpSpPr>
          <a:xfrm>
            <a:off x="10644960" y="4201360"/>
            <a:ext cx="1309680" cy="343800"/>
            <a:chOff x="10644960" y="4201360"/>
            <a:chExt cx="130968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87607988-8F06-CF8A-632B-6D3AC524399C}"/>
                    </a:ext>
                  </a:extLst>
                </p14:cNvPr>
                <p14:cNvContentPartPr/>
                <p14:nvPr/>
              </p14:nvContentPartPr>
              <p14:xfrm>
                <a:off x="10644960" y="4201360"/>
                <a:ext cx="136800" cy="34380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87607988-8F06-CF8A-632B-6D3AC524399C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10638840" y="4195240"/>
                  <a:ext cx="1490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F33BA8EC-D911-A42E-CB4D-0589BAD89433}"/>
                    </a:ext>
                  </a:extLst>
                </p14:cNvPr>
                <p14:cNvContentPartPr/>
                <p14:nvPr/>
              </p14:nvContentPartPr>
              <p14:xfrm>
                <a:off x="10664760" y="4389280"/>
                <a:ext cx="103320" cy="10260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F33BA8EC-D911-A42E-CB4D-0589BAD89433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10658640" y="4383160"/>
                  <a:ext cx="115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AC89083D-7D32-FA8C-D31C-F7540D920E31}"/>
                    </a:ext>
                  </a:extLst>
                </p14:cNvPr>
                <p14:cNvContentPartPr/>
                <p14:nvPr/>
              </p14:nvContentPartPr>
              <p14:xfrm>
                <a:off x="10803720" y="4422760"/>
                <a:ext cx="100080" cy="6300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AC89083D-7D32-FA8C-D31C-F7540D920E31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10797600" y="4416640"/>
                  <a:ext cx="112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A3EA7FA9-ABAE-65CC-97A7-390881933A80}"/>
                    </a:ext>
                  </a:extLst>
                </p14:cNvPr>
                <p14:cNvContentPartPr/>
                <p14:nvPr/>
              </p14:nvContentPartPr>
              <p14:xfrm>
                <a:off x="10942680" y="4311160"/>
                <a:ext cx="20160" cy="23220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A3EA7FA9-ABAE-65CC-97A7-390881933A80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10936560" y="4305040"/>
                  <a:ext cx="32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C4B1D83C-B333-0A9A-0462-A01C229323F0}"/>
                    </a:ext>
                  </a:extLst>
                </p14:cNvPr>
                <p14:cNvContentPartPr/>
                <p14:nvPr/>
              </p14:nvContentPartPr>
              <p14:xfrm>
                <a:off x="11020440" y="4296760"/>
                <a:ext cx="11160" cy="21492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C4B1D83C-B333-0A9A-0462-A01C229323F0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11014320" y="4290640"/>
                  <a:ext cx="23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BAAC9543-FC8A-C644-4E62-523A23621AB4}"/>
                    </a:ext>
                  </a:extLst>
                </p14:cNvPr>
                <p14:cNvContentPartPr/>
                <p14:nvPr/>
              </p14:nvContentPartPr>
              <p14:xfrm>
                <a:off x="11054640" y="4369840"/>
                <a:ext cx="101520" cy="288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BAAC9543-FC8A-C644-4E62-523A23621AB4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11048520" y="4363720"/>
                  <a:ext cx="1137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35FEBC8B-177D-9CB6-9A72-587C574FEE08}"/>
                    </a:ext>
                  </a:extLst>
                </p14:cNvPr>
                <p14:cNvContentPartPr/>
                <p14:nvPr/>
              </p14:nvContentPartPr>
              <p14:xfrm>
                <a:off x="11091000" y="4404040"/>
                <a:ext cx="18360" cy="11268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35FEBC8B-177D-9CB6-9A72-587C574FEE08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11084880" y="4397920"/>
                  <a:ext cx="30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79B4A922-1ADB-386F-41C1-8516DAEA2847}"/>
                    </a:ext>
                  </a:extLst>
                </p14:cNvPr>
                <p14:cNvContentPartPr/>
                <p14:nvPr/>
              </p14:nvContentPartPr>
              <p14:xfrm>
                <a:off x="11201160" y="4355080"/>
                <a:ext cx="58680" cy="15660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79B4A922-1ADB-386F-41C1-8516DAEA2847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11195040" y="4348960"/>
                  <a:ext cx="70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64D9812F-6115-0201-322B-A0ABBD59549F}"/>
                    </a:ext>
                  </a:extLst>
                </p14:cNvPr>
                <p14:cNvContentPartPr/>
                <p14:nvPr/>
              </p14:nvContentPartPr>
              <p14:xfrm>
                <a:off x="11240760" y="4318360"/>
                <a:ext cx="115920" cy="13464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64D9812F-6115-0201-322B-A0ABBD59549F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11234640" y="4312240"/>
                  <a:ext cx="128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C050B511-D5E8-82EE-84CE-C0F0A3CDDC7B}"/>
                    </a:ext>
                  </a:extLst>
                </p14:cNvPr>
                <p14:cNvContentPartPr/>
                <p14:nvPr/>
              </p14:nvContentPartPr>
              <p14:xfrm>
                <a:off x="11397360" y="4379560"/>
                <a:ext cx="239400" cy="8316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C050B511-D5E8-82EE-84CE-C0F0A3CDDC7B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11391240" y="4373440"/>
                  <a:ext cx="251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46044B83-2252-5AFF-F9B0-B76A5BB9E669}"/>
                    </a:ext>
                  </a:extLst>
                </p14:cNvPr>
                <p14:cNvContentPartPr/>
                <p14:nvPr/>
              </p14:nvContentPartPr>
              <p14:xfrm>
                <a:off x="11685000" y="4356880"/>
                <a:ext cx="269640" cy="12708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46044B83-2252-5AFF-F9B0-B76A5BB9E669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11678880" y="4350760"/>
                  <a:ext cx="28188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4B92DF75-5C94-8C52-E63D-D22D39D791AF}"/>
              </a:ext>
            </a:extLst>
          </p:cNvPr>
          <p:cNvGrpSpPr/>
          <p:nvPr/>
        </p:nvGrpSpPr>
        <p:grpSpPr>
          <a:xfrm>
            <a:off x="9537600" y="4720840"/>
            <a:ext cx="644400" cy="285840"/>
            <a:chOff x="9537600" y="4720840"/>
            <a:chExt cx="64440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5CAC7BC5-0120-8913-C83D-6FE40236AAC1}"/>
                    </a:ext>
                  </a:extLst>
                </p14:cNvPr>
                <p14:cNvContentPartPr/>
                <p14:nvPr/>
              </p14:nvContentPartPr>
              <p14:xfrm>
                <a:off x="9537600" y="4757560"/>
                <a:ext cx="76320" cy="24912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5CAC7BC5-0120-8913-C83D-6FE40236AAC1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9531480" y="4751440"/>
                  <a:ext cx="88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E4694512-64AA-70B8-52C7-4C063A944481}"/>
                    </a:ext>
                  </a:extLst>
                </p14:cNvPr>
                <p14:cNvContentPartPr/>
                <p14:nvPr/>
              </p14:nvContentPartPr>
              <p14:xfrm>
                <a:off x="9635880" y="4742800"/>
                <a:ext cx="77760" cy="25416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E4694512-64AA-70B8-52C7-4C063A944481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9629760" y="4736680"/>
                  <a:ext cx="90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A27EF748-8BB4-60CA-B631-353056B8E926}"/>
                    </a:ext>
                  </a:extLst>
                </p14:cNvPr>
                <p14:cNvContentPartPr/>
                <p14:nvPr/>
              </p14:nvContentPartPr>
              <p14:xfrm>
                <a:off x="9761160" y="4901920"/>
                <a:ext cx="98280" cy="7056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A27EF748-8BB4-60CA-B631-353056B8E926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9755040" y="4895800"/>
                  <a:ext cx="110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C284F25B-45AB-27B2-D05B-781183DDB51A}"/>
                    </a:ext>
                  </a:extLst>
                </p14:cNvPr>
                <p14:cNvContentPartPr/>
                <p14:nvPr/>
              </p14:nvContentPartPr>
              <p14:xfrm>
                <a:off x="9887880" y="4864840"/>
                <a:ext cx="123480" cy="10620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C284F25B-45AB-27B2-D05B-781183DDB51A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9881760" y="4858720"/>
                  <a:ext cx="135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5F361B2A-F5D8-8055-4A80-67237E21D737}"/>
                    </a:ext>
                  </a:extLst>
                </p14:cNvPr>
                <p14:cNvContentPartPr/>
                <p14:nvPr/>
              </p14:nvContentPartPr>
              <p14:xfrm>
                <a:off x="10048440" y="4720840"/>
                <a:ext cx="133560" cy="24444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5F361B2A-F5D8-8055-4A80-67237E21D737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10042320" y="4714720"/>
                  <a:ext cx="14580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982D9C07-DFF3-336B-41E7-DC9E7C72154D}"/>
              </a:ext>
            </a:extLst>
          </p:cNvPr>
          <p:cNvGrpSpPr/>
          <p:nvPr/>
        </p:nvGrpSpPr>
        <p:grpSpPr>
          <a:xfrm>
            <a:off x="10202160" y="4742800"/>
            <a:ext cx="1685880" cy="407520"/>
            <a:chOff x="10202160" y="4742800"/>
            <a:chExt cx="1685880" cy="4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833AB1A4-7CC7-A5C8-17F5-320615CDF09D}"/>
                    </a:ext>
                  </a:extLst>
                </p14:cNvPr>
                <p14:cNvContentPartPr/>
                <p14:nvPr/>
              </p14:nvContentPartPr>
              <p14:xfrm>
                <a:off x="10202160" y="4828120"/>
                <a:ext cx="114120" cy="756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833AB1A4-7CC7-A5C8-17F5-320615CDF09D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10196040" y="4822000"/>
                  <a:ext cx="1263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2D9AFC1D-456F-935B-7FDC-EBCDECC31024}"/>
                    </a:ext>
                  </a:extLst>
                </p14:cNvPr>
                <p14:cNvContentPartPr/>
                <p14:nvPr/>
              </p14:nvContentPartPr>
              <p14:xfrm>
                <a:off x="10236720" y="4913440"/>
                <a:ext cx="41760" cy="10044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2D9AFC1D-456F-935B-7FDC-EBCDECC31024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10230600" y="4907320"/>
                  <a:ext cx="54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8E28E0F3-A0D6-5613-BEC1-EC485EB9AF85}"/>
                    </a:ext>
                  </a:extLst>
                </p14:cNvPr>
                <p14:cNvContentPartPr/>
                <p14:nvPr/>
              </p14:nvContentPartPr>
              <p14:xfrm>
                <a:off x="10301520" y="4896520"/>
                <a:ext cx="209880" cy="10548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8E28E0F3-A0D6-5613-BEC1-EC485EB9AF85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10295400" y="4890400"/>
                  <a:ext cx="222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A374EC14-D495-2B94-A946-AD828A81237D}"/>
                    </a:ext>
                  </a:extLst>
                </p14:cNvPr>
                <p14:cNvContentPartPr/>
                <p14:nvPr/>
              </p14:nvContentPartPr>
              <p14:xfrm>
                <a:off x="10527240" y="4876720"/>
                <a:ext cx="182880" cy="10836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A374EC14-D495-2B94-A946-AD828A81237D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10521120" y="4870600"/>
                  <a:ext cx="195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F755CA96-6405-86CD-049A-EECCC230E774}"/>
                    </a:ext>
                  </a:extLst>
                </p14:cNvPr>
                <p14:cNvContentPartPr/>
                <p14:nvPr/>
              </p14:nvContentPartPr>
              <p14:xfrm>
                <a:off x="10706160" y="4823440"/>
                <a:ext cx="172080" cy="32688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F755CA96-6405-86CD-049A-EECCC230E774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10700040" y="4817320"/>
                  <a:ext cx="1843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59959A0A-3A40-A37B-E2CF-7DDBC516E672}"/>
                    </a:ext>
                  </a:extLst>
                </p14:cNvPr>
                <p14:cNvContentPartPr/>
                <p14:nvPr/>
              </p14:nvContentPartPr>
              <p14:xfrm>
                <a:off x="10939080" y="4862320"/>
                <a:ext cx="79920" cy="11700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59959A0A-3A40-A37B-E2CF-7DDBC516E672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10932960" y="4856200"/>
                  <a:ext cx="92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FF7D33A3-1C04-9844-260D-75F92628D6AF}"/>
                    </a:ext>
                  </a:extLst>
                </p14:cNvPr>
                <p14:cNvContentPartPr/>
                <p14:nvPr/>
              </p14:nvContentPartPr>
              <p14:xfrm>
                <a:off x="11056800" y="4872040"/>
                <a:ext cx="115920" cy="9324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FF7D33A3-1C04-9844-260D-75F92628D6AF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11050680" y="4865920"/>
                  <a:ext cx="128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704B14A6-897F-43CF-9BFC-033F439D2C30}"/>
                    </a:ext>
                  </a:extLst>
                </p14:cNvPr>
                <p14:cNvContentPartPr/>
                <p14:nvPr/>
              </p14:nvContentPartPr>
              <p14:xfrm>
                <a:off x="11224560" y="4767280"/>
                <a:ext cx="473760" cy="19548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704B14A6-897F-43CF-9BFC-033F439D2C30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11218440" y="4761160"/>
                  <a:ext cx="4860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98654690-8A99-9ADA-7DC9-C6168E0F310F}"/>
                    </a:ext>
                  </a:extLst>
                </p14:cNvPr>
                <p14:cNvContentPartPr/>
                <p14:nvPr/>
              </p14:nvContentPartPr>
              <p14:xfrm>
                <a:off x="11786160" y="4742800"/>
                <a:ext cx="101880" cy="23400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98654690-8A99-9ADA-7DC9-C6168E0F310F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11780040" y="4736680"/>
                  <a:ext cx="11412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675F340F-CF95-EC00-EE8A-34AF414FACBD}"/>
              </a:ext>
            </a:extLst>
          </p:cNvPr>
          <p:cNvGrpSpPr/>
          <p:nvPr/>
        </p:nvGrpSpPr>
        <p:grpSpPr>
          <a:xfrm>
            <a:off x="2995680" y="1149461"/>
            <a:ext cx="1536379" cy="1237859"/>
            <a:chOff x="2995680" y="1149461"/>
            <a:chExt cx="1536379" cy="123785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18D00DC0-EE0E-A525-AE27-8FA0CD963F5A}"/>
                    </a:ext>
                  </a:extLst>
                </p14:cNvPr>
                <p14:cNvContentPartPr/>
                <p14:nvPr/>
              </p14:nvContentPartPr>
              <p14:xfrm>
                <a:off x="2995680" y="1234240"/>
                <a:ext cx="69120" cy="105372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18D00DC0-EE0E-A525-AE27-8FA0CD963F5A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2989560" y="1228120"/>
                  <a:ext cx="81360" cy="10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3263D2B1-5C79-6697-7A06-765915F706DA}"/>
                    </a:ext>
                  </a:extLst>
                </p14:cNvPr>
                <p14:cNvContentPartPr/>
                <p14:nvPr/>
              </p14:nvContentPartPr>
              <p14:xfrm>
                <a:off x="3030240" y="1222000"/>
                <a:ext cx="248040" cy="115956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3263D2B1-5C79-6697-7A06-765915F706DA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3024120" y="1215880"/>
                  <a:ext cx="260280" cy="11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A513FBAC-0327-24C3-E7DC-94727A5B4536}"/>
                    </a:ext>
                  </a:extLst>
                </p14:cNvPr>
                <p14:cNvContentPartPr/>
                <p14:nvPr/>
              </p14:nvContentPartPr>
              <p14:xfrm>
                <a:off x="3032040" y="1402360"/>
                <a:ext cx="132120" cy="2736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A513FBAC-0327-24C3-E7DC-94727A5B4536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3025920" y="1396240"/>
                  <a:ext cx="144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798B5183-5A30-D78F-F99F-15810F5B9A96}"/>
                    </a:ext>
                  </a:extLst>
                </p14:cNvPr>
                <p14:cNvContentPartPr/>
                <p14:nvPr/>
              </p14:nvContentPartPr>
              <p14:xfrm>
                <a:off x="3062640" y="1556080"/>
                <a:ext cx="124920" cy="1872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798B5183-5A30-D78F-F99F-15810F5B9A96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3056520" y="1549960"/>
                  <a:ext cx="1371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197B6F16-F2CE-73F9-B90F-DEE8045A4B1F}"/>
                    </a:ext>
                  </a:extLst>
                </p14:cNvPr>
                <p14:cNvContentPartPr/>
                <p14:nvPr/>
              </p14:nvContentPartPr>
              <p14:xfrm>
                <a:off x="3080640" y="1787560"/>
                <a:ext cx="141120" cy="1980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197B6F16-F2CE-73F9-B90F-DEE8045A4B1F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3074520" y="1781440"/>
                  <a:ext cx="153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B0D61FD7-3613-0D62-80F2-5C7AAAD6A86D}"/>
                    </a:ext>
                  </a:extLst>
                </p14:cNvPr>
                <p14:cNvContentPartPr/>
                <p14:nvPr/>
              </p14:nvContentPartPr>
              <p14:xfrm>
                <a:off x="3080640" y="2010040"/>
                <a:ext cx="135720" cy="1044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B0D61FD7-3613-0D62-80F2-5C7AAAD6A86D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3074520" y="2003920"/>
                  <a:ext cx="147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574A1F08-14A3-E952-FB08-3BE0490BACFE}"/>
                    </a:ext>
                  </a:extLst>
                </p14:cNvPr>
                <p14:cNvContentPartPr/>
                <p14:nvPr/>
              </p14:nvContentPartPr>
              <p14:xfrm>
                <a:off x="3068040" y="2214520"/>
                <a:ext cx="188280" cy="1692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574A1F08-14A3-E952-FB08-3BE0490BACFE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3061920" y="2208400"/>
                  <a:ext cx="200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C4EA35CD-8A12-4CC6-CEC3-4CE6AE003021}"/>
                    </a:ext>
                  </a:extLst>
                </p14:cNvPr>
                <p14:cNvContentPartPr/>
                <p14:nvPr/>
              </p14:nvContentPartPr>
              <p14:xfrm>
                <a:off x="3178200" y="1290400"/>
                <a:ext cx="142920" cy="3924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C4EA35CD-8A12-4CC6-CEC3-4CE6AE003021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3172080" y="1284280"/>
                  <a:ext cx="155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8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29ED6B34-FD35-A3E5-1272-90D842F6E685}"/>
                    </a:ext>
                  </a:extLst>
                </p14:cNvPr>
                <p14:cNvContentPartPr/>
                <p14:nvPr/>
              </p14:nvContentPartPr>
              <p14:xfrm>
                <a:off x="3270360" y="1263400"/>
                <a:ext cx="66240" cy="11592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29ED6B34-FD35-A3E5-1272-90D842F6E685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3264240" y="1257280"/>
                  <a:ext cx="78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0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48A33227-E1C7-DAC7-99DD-50FBCE86D962}"/>
                    </a:ext>
                  </a:extLst>
                </p14:cNvPr>
                <p14:cNvContentPartPr/>
                <p14:nvPr/>
              </p14:nvContentPartPr>
              <p14:xfrm>
                <a:off x="3368640" y="1256200"/>
                <a:ext cx="24840" cy="12996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48A33227-E1C7-DAC7-99DD-50FBCE86D962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3362520" y="1250080"/>
                  <a:ext cx="37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2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5D169CE4-1FF9-F06E-EDA4-8AE7192328A1}"/>
                    </a:ext>
                  </a:extLst>
                </p14:cNvPr>
                <p14:cNvContentPartPr/>
                <p14:nvPr/>
              </p14:nvContentPartPr>
              <p14:xfrm>
                <a:off x="3369720" y="1189960"/>
                <a:ext cx="365040" cy="20088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5D169CE4-1FF9-F06E-EDA4-8AE7192328A1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3363600" y="1183840"/>
                  <a:ext cx="377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4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66BED2BD-9778-4726-35FE-61DCB9DF215D}"/>
                    </a:ext>
                  </a:extLst>
                </p14:cNvPr>
                <p14:cNvContentPartPr/>
                <p14:nvPr/>
              </p14:nvContentPartPr>
              <p14:xfrm>
                <a:off x="3273960" y="1636360"/>
                <a:ext cx="173880" cy="6120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66BED2BD-9778-4726-35FE-61DCB9DF215D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3267840" y="1630240"/>
                  <a:ext cx="186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6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3ECDFB9A-4F12-0634-786C-509F9335DDE1}"/>
                    </a:ext>
                  </a:extLst>
                </p14:cNvPr>
                <p14:cNvContentPartPr/>
                <p14:nvPr/>
              </p14:nvContentPartPr>
              <p14:xfrm>
                <a:off x="3394920" y="1619440"/>
                <a:ext cx="79920" cy="13536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3ECDFB9A-4F12-0634-786C-509F9335DDE1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3388800" y="1613320"/>
                  <a:ext cx="92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8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4D66F954-834D-93B1-5AC7-A84EAECFDDBB}"/>
                    </a:ext>
                  </a:extLst>
                </p14:cNvPr>
                <p14:cNvContentPartPr/>
                <p14:nvPr/>
              </p14:nvContentPartPr>
              <p14:xfrm>
                <a:off x="3440280" y="1580560"/>
                <a:ext cx="339840" cy="209880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4D66F954-834D-93B1-5AC7-A84EAECFDDBB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3434160" y="1574440"/>
                  <a:ext cx="352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0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B61C4A32-431C-1017-19E9-51DAD44A7B05}"/>
                    </a:ext>
                  </a:extLst>
                </p14:cNvPr>
                <p14:cNvContentPartPr/>
                <p14:nvPr/>
              </p14:nvContentPartPr>
              <p14:xfrm>
                <a:off x="3287640" y="2258080"/>
                <a:ext cx="218160" cy="4428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B61C4A32-431C-1017-19E9-51DAD44A7B05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3281520" y="2251960"/>
                  <a:ext cx="2304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2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4CC87B1B-358E-8295-72DB-0821E78CB11B}"/>
                    </a:ext>
                  </a:extLst>
                </p14:cNvPr>
                <p14:cNvContentPartPr/>
                <p14:nvPr/>
              </p14:nvContentPartPr>
              <p14:xfrm>
                <a:off x="3468720" y="2231440"/>
                <a:ext cx="48600" cy="12960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4CC87B1B-358E-8295-72DB-0821E78CB11B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3462600" y="2225320"/>
                  <a:ext cx="60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4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AD2D5343-032D-B34F-8EE5-3104797C6A02}"/>
                    </a:ext>
                  </a:extLst>
                </p14:cNvPr>
                <p14:cNvContentPartPr/>
                <p14:nvPr/>
              </p14:nvContentPartPr>
              <p14:xfrm>
                <a:off x="3528120" y="2212000"/>
                <a:ext cx="10080" cy="15156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AD2D5343-032D-B34F-8EE5-3104797C6A02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3522000" y="2205880"/>
                  <a:ext cx="22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6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DF7452A-D9E1-EF05-DFDE-B177E0FE39C6}"/>
                    </a:ext>
                  </a:extLst>
                </p14:cNvPr>
                <p14:cNvContentPartPr/>
                <p14:nvPr/>
              </p14:nvContentPartPr>
              <p14:xfrm>
                <a:off x="3528480" y="2163040"/>
                <a:ext cx="263880" cy="22428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DF7452A-D9E1-EF05-DFDE-B177E0FE39C6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3522360" y="2156920"/>
                  <a:ext cx="276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8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FF56A5F1-59AE-489F-B280-C12B49C6CE5A}"/>
                    </a:ext>
                  </a:extLst>
                </p14:cNvPr>
                <p14:cNvContentPartPr/>
                <p14:nvPr/>
              </p14:nvContentPartPr>
              <p14:xfrm>
                <a:off x="3036619" y="1333061"/>
                <a:ext cx="37080" cy="2268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FF56A5F1-59AE-489F-B280-C12B49C6CE5A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3030499" y="1326941"/>
                  <a:ext cx="49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CC835011-C378-250E-9A1C-1DA75D1F0B5E}"/>
                    </a:ext>
                  </a:extLst>
                </p14:cNvPr>
                <p14:cNvContentPartPr/>
                <p14:nvPr/>
              </p14:nvContentPartPr>
              <p14:xfrm>
                <a:off x="3097459" y="1666781"/>
                <a:ext cx="33480" cy="3564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CC835011-C378-250E-9A1C-1DA75D1F0B5E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3091339" y="1660661"/>
                  <a:ext cx="45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2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B4D8C429-2F68-3E1F-6B7C-16DEDDF9B786}"/>
                    </a:ext>
                  </a:extLst>
                </p14:cNvPr>
                <p14:cNvContentPartPr/>
                <p14:nvPr/>
              </p14:nvContentPartPr>
              <p14:xfrm>
                <a:off x="3116899" y="2273021"/>
                <a:ext cx="26640" cy="27000"/>
              </p14:xfrm>
            </p:contentPart>
          </mc:Choice>
          <mc:Fallback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B4D8C429-2F68-3E1F-6B7C-16DEDDF9B786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3110779" y="2266901"/>
                  <a:ext cx="38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5AAF426C-66EB-13F2-C431-F0DBDB81B6ED}"/>
                    </a:ext>
                  </a:extLst>
                </p14:cNvPr>
                <p14:cNvContentPartPr/>
                <p14:nvPr/>
              </p14:nvContentPartPr>
              <p14:xfrm>
                <a:off x="3704779" y="1192301"/>
                <a:ext cx="95760" cy="15192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5AAF426C-66EB-13F2-C431-F0DBDB81B6ED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3698659" y="1186181"/>
                  <a:ext cx="108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6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F0D95DF5-79E3-F2D6-036A-B9D07B72AACA}"/>
                    </a:ext>
                  </a:extLst>
                </p14:cNvPr>
                <p14:cNvContentPartPr/>
                <p14:nvPr/>
              </p14:nvContentPartPr>
              <p14:xfrm>
                <a:off x="3710179" y="1196981"/>
                <a:ext cx="51840" cy="1224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F0D95DF5-79E3-F2D6-036A-B9D07B72AACA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3704059" y="1190861"/>
                  <a:ext cx="64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8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DD16F2A5-27B6-BDEB-B5A6-A75FF365C07E}"/>
                    </a:ext>
                  </a:extLst>
                </p14:cNvPr>
                <p14:cNvContentPartPr/>
                <p14:nvPr/>
              </p14:nvContentPartPr>
              <p14:xfrm>
                <a:off x="3754819" y="1270781"/>
                <a:ext cx="5760" cy="468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DD16F2A5-27B6-BDEB-B5A6-A75FF365C07E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3748699" y="1264661"/>
                  <a:ext cx="180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0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DB158BE0-3D74-E906-D007-6139EB5390A5}"/>
                    </a:ext>
                  </a:extLst>
                </p14:cNvPr>
                <p14:cNvContentPartPr/>
                <p14:nvPr/>
              </p14:nvContentPartPr>
              <p14:xfrm>
                <a:off x="3784699" y="1254941"/>
                <a:ext cx="169920" cy="1116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DB158BE0-3D74-E906-D007-6139EB5390A5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3778579" y="1248821"/>
                  <a:ext cx="182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2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AE34C4D7-C3F4-E9D4-D695-E5397F288485}"/>
                    </a:ext>
                  </a:extLst>
                </p14:cNvPr>
                <p14:cNvContentPartPr/>
                <p14:nvPr/>
              </p14:nvContentPartPr>
              <p14:xfrm>
                <a:off x="3917539" y="1227581"/>
                <a:ext cx="78480" cy="91800"/>
              </p14:xfrm>
            </p:contentPart>
          </mc:Choice>
          <mc:Fallback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AE34C4D7-C3F4-E9D4-D695-E5397F288485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3911419" y="1221461"/>
                  <a:ext cx="90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4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9F58F10A-484E-48CC-CEA7-51338B5EE48D}"/>
                    </a:ext>
                  </a:extLst>
                </p14:cNvPr>
                <p14:cNvContentPartPr/>
                <p14:nvPr/>
              </p14:nvContentPartPr>
              <p14:xfrm>
                <a:off x="4015819" y="1206701"/>
                <a:ext cx="20880" cy="125280"/>
              </p14:xfrm>
            </p:contentPart>
          </mc:Choice>
          <mc:Fallback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9F58F10A-484E-48CC-CEA7-51338B5EE48D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4009699" y="1200581"/>
                  <a:ext cx="33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6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FF9B3BF3-0A3D-9F2D-221A-64E158F29405}"/>
                    </a:ext>
                  </a:extLst>
                </p14:cNvPr>
                <p14:cNvContentPartPr/>
                <p14:nvPr/>
              </p14:nvContentPartPr>
              <p14:xfrm>
                <a:off x="4022299" y="1206701"/>
                <a:ext cx="360" cy="360"/>
              </p14:xfrm>
            </p:contentPart>
          </mc:Choice>
          <mc:Fallback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FF9B3BF3-0A3D-9F2D-221A-64E158F29405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4016179" y="120058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8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098F9794-AC19-522E-43AF-23D4004E9525}"/>
                    </a:ext>
                  </a:extLst>
                </p14:cNvPr>
                <p14:cNvContentPartPr/>
                <p14:nvPr/>
              </p14:nvContentPartPr>
              <p14:xfrm>
                <a:off x="4016899" y="1149461"/>
                <a:ext cx="515160" cy="149760"/>
              </p14:xfrm>
            </p:contentPart>
          </mc:Choice>
          <mc:Fallback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098F9794-AC19-522E-43AF-23D4004E9525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4010779" y="1143341"/>
                  <a:ext cx="527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0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A5577F90-E02B-04A9-9DBD-6503D33D0D8E}"/>
                    </a:ext>
                  </a:extLst>
                </p14:cNvPr>
                <p14:cNvContentPartPr/>
                <p14:nvPr/>
              </p14:nvContentPartPr>
              <p14:xfrm>
                <a:off x="4396339" y="1159541"/>
                <a:ext cx="5760" cy="12672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A5577F90-E02B-04A9-9DBD-6503D33D0D8E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4390219" y="1153421"/>
                  <a:ext cx="18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2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3F71E32C-305A-FD99-11C3-5E0E1FC47135}"/>
                    </a:ext>
                  </a:extLst>
                </p14:cNvPr>
                <p14:cNvContentPartPr/>
                <p14:nvPr/>
              </p14:nvContentPartPr>
              <p14:xfrm>
                <a:off x="4437019" y="1206701"/>
                <a:ext cx="20880" cy="21600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3F71E32C-305A-FD99-11C3-5E0E1FC47135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4430899" y="1200581"/>
                  <a:ext cx="33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4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5B34BF0C-6678-7867-307D-3B93102DDD7F}"/>
                    </a:ext>
                  </a:extLst>
                </p14:cNvPr>
                <p14:cNvContentPartPr/>
                <p14:nvPr/>
              </p14:nvContentPartPr>
              <p14:xfrm>
                <a:off x="3719899" y="1557341"/>
                <a:ext cx="128160" cy="192240"/>
              </p14:xfrm>
            </p:contentPart>
          </mc:Choice>
          <mc:Fallback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5B34BF0C-6678-7867-307D-3B93102DDD7F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3713779" y="1551221"/>
                  <a:ext cx="140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6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CF35C5A1-11B0-2279-B428-5C394B458BB5}"/>
                    </a:ext>
                  </a:extLst>
                </p14:cNvPr>
                <p14:cNvContentPartPr/>
                <p14:nvPr/>
              </p14:nvContentPartPr>
              <p14:xfrm>
                <a:off x="3800179" y="1617101"/>
                <a:ext cx="23040" cy="16920"/>
              </p14:xfrm>
            </p:contentPart>
          </mc:Choice>
          <mc:Fallback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CF35C5A1-11B0-2279-B428-5C394B458BB5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3794059" y="1610981"/>
                  <a:ext cx="3528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8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43FF102B-62B0-D935-54A0-F727F668348E}"/>
                  </a:ext>
                </a:extLst>
              </p14:cNvPr>
              <p14:cNvContentPartPr/>
              <p14:nvPr/>
            </p14:nvContentPartPr>
            <p14:xfrm>
              <a:off x="3751219" y="2168621"/>
              <a:ext cx="141840" cy="172080"/>
            </p14:xfrm>
          </p:contentPart>
        </mc:Choice>
        <mc:Fallback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43FF102B-62B0-D935-54A0-F727F668348E}"/>
                  </a:ext>
                </a:extLst>
              </p:cNvPr>
              <p:cNvPicPr/>
              <p:nvPr/>
            </p:nvPicPr>
            <p:blipFill>
              <a:blip r:embed="rId849"/>
              <a:stretch>
                <a:fillRect/>
              </a:stretch>
            </p:blipFill>
            <p:spPr>
              <a:xfrm>
                <a:off x="3745099" y="2162501"/>
                <a:ext cx="154080" cy="184320"/>
              </a:xfrm>
              <a:prstGeom prst="rect">
                <a:avLst/>
              </a:prstGeom>
            </p:spPr>
          </p:pic>
        </mc:Fallback>
      </mc:AlternateContent>
      <p:pic>
        <p:nvPicPr>
          <p:cNvPr id="627" name="Picture 626">
            <a:extLst>
              <a:ext uri="{FF2B5EF4-FFF2-40B4-BE49-F238E27FC236}">
                <a16:creationId xmlns:a16="http://schemas.microsoft.com/office/drawing/2014/main" id="{753F8D9C-4DE7-8B41-0A2D-9219152C88B3}"/>
              </a:ext>
            </a:extLst>
          </p:cNvPr>
          <p:cNvPicPr>
            <a:picLocks noChangeAspect="1"/>
          </p:cNvPicPr>
          <p:nvPr/>
        </p:nvPicPr>
        <p:blipFill>
          <a:blip r:embed="rId850"/>
          <a:stretch>
            <a:fillRect/>
          </a:stretch>
        </p:blipFill>
        <p:spPr>
          <a:xfrm>
            <a:off x="8464440" y="669942"/>
            <a:ext cx="2767216" cy="848189"/>
          </a:xfrm>
          <a:prstGeom prst="rect">
            <a:avLst/>
          </a:prstGeom>
        </p:spPr>
      </p:pic>
      <p:pic>
        <p:nvPicPr>
          <p:cNvPr id="629" name="Picture 628">
            <a:extLst>
              <a:ext uri="{FF2B5EF4-FFF2-40B4-BE49-F238E27FC236}">
                <a16:creationId xmlns:a16="http://schemas.microsoft.com/office/drawing/2014/main" id="{30053FA3-4911-E4A7-FF1D-BAB254E63B66}"/>
              </a:ext>
            </a:extLst>
          </p:cNvPr>
          <p:cNvPicPr>
            <a:picLocks noChangeAspect="1"/>
          </p:cNvPicPr>
          <p:nvPr/>
        </p:nvPicPr>
        <p:blipFill>
          <a:blip r:embed="rId851"/>
          <a:stretch>
            <a:fillRect/>
          </a:stretch>
        </p:blipFill>
        <p:spPr>
          <a:xfrm>
            <a:off x="5569734" y="2848480"/>
            <a:ext cx="2511529" cy="9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1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511F16-E85C-A9EE-C3F1-81CC8BA07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" y="127411"/>
            <a:ext cx="10718800" cy="2696841"/>
          </a:xfrm>
          <a:prstGeom prst="rect">
            <a:avLst/>
          </a:prstGeom>
        </p:spPr>
      </p:pic>
      <p:grpSp>
        <p:nvGrpSpPr>
          <p:cNvPr id="201" name="Group 200">
            <a:extLst>
              <a:ext uri="{FF2B5EF4-FFF2-40B4-BE49-F238E27FC236}">
                <a16:creationId xmlns:a16="http://schemas.microsoft.com/office/drawing/2014/main" id="{77984B93-179C-05C3-362B-26EE6147312D}"/>
              </a:ext>
            </a:extLst>
          </p:cNvPr>
          <p:cNvGrpSpPr/>
          <p:nvPr/>
        </p:nvGrpSpPr>
        <p:grpSpPr>
          <a:xfrm>
            <a:off x="726319" y="2631468"/>
            <a:ext cx="3712680" cy="3558240"/>
            <a:chOff x="302520" y="3074920"/>
            <a:chExt cx="3712680" cy="355824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33C1255-4D65-5C07-EA1A-B8F8CB9DBC0C}"/>
                </a:ext>
              </a:extLst>
            </p:cNvPr>
            <p:cNvGrpSpPr/>
            <p:nvPr/>
          </p:nvGrpSpPr>
          <p:grpSpPr>
            <a:xfrm>
              <a:off x="3853560" y="3084640"/>
              <a:ext cx="146520" cy="259560"/>
              <a:chOff x="3853560" y="3084640"/>
              <a:chExt cx="146520" cy="259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1ABB9A1-16C4-4BF1-B13A-9FB910342F06}"/>
                      </a:ext>
                    </a:extLst>
                  </p14:cNvPr>
                  <p14:cNvContentPartPr/>
                  <p14:nvPr/>
                </p14:nvContentPartPr>
                <p14:xfrm>
                  <a:off x="3915120" y="3084640"/>
                  <a:ext cx="69120" cy="1008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D1ABB9A1-16C4-4BF1-B13A-9FB910342F0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909000" y="3078520"/>
                    <a:ext cx="8136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A2F98E49-3585-1851-D4CE-037785B77BA0}"/>
                      </a:ext>
                    </a:extLst>
                  </p14:cNvPr>
                  <p14:cNvContentPartPr/>
                  <p14:nvPr/>
                </p14:nvContentPartPr>
                <p14:xfrm>
                  <a:off x="3853560" y="3106600"/>
                  <a:ext cx="146520" cy="23760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A2F98E49-3585-1851-D4CE-037785B77BA0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47440" y="3100480"/>
                    <a:ext cx="158760" cy="249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013841C-086E-B5B3-5F3A-29BB108A5497}"/>
                </a:ext>
              </a:extLst>
            </p:cNvPr>
            <p:cNvGrpSpPr/>
            <p:nvPr/>
          </p:nvGrpSpPr>
          <p:grpSpPr>
            <a:xfrm>
              <a:off x="3871920" y="3657760"/>
              <a:ext cx="143280" cy="247680"/>
              <a:chOff x="3871920" y="3657760"/>
              <a:chExt cx="143280" cy="247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C049B422-516C-8739-0B45-188C94850468}"/>
                      </a:ext>
                    </a:extLst>
                  </p14:cNvPr>
                  <p14:cNvContentPartPr/>
                  <p14:nvPr/>
                </p14:nvContentPartPr>
                <p14:xfrm>
                  <a:off x="3879120" y="3657760"/>
                  <a:ext cx="108720" cy="22680"/>
                </p14:xfrm>
              </p:contentPart>
            </mc:Choice>
            <mc:Fallback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C049B422-516C-8739-0B45-188C9485046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73000" y="3651640"/>
                    <a:ext cx="12096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E1F91D0-18CB-ADDD-BEC9-68ACCA055E14}"/>
                      </a:ext>
                    </a:extLst>
                  </p14:cNvPr>
                  <p14:cNvContentPartPr/>
                  <p14:nvPr/>
                </p14:nvContentPartPr>
                <p14:xfrm>
                  <a:off x="3871920" y="3694480"/>
                  <a:ext cx="143280" cy="210960"/>
                </p14:xfrm>
              </p:contentPart>
            </mc:Choice>
            <mc:Fallback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E1F91D0-18CB-ADDD-BEC9-68ACCA055E1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65800" y="3688360"/>
                    <a:ext cx="155520" cy="223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ACB0D2C-1CE2-2B70-6A85-1D1A2ED06065}"/>
                    </a:ext>
                  </a:extLst>
                </p14:cNvPr>
                <p14:cNvContentPartPr/>
                <p14:nvPr/>
              </p14:nvContentPartPr>
              <p14:xfrm>
                <a:off x="1859160" y="4350040"/>
                <a:ext cx="15480" cy="205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ACB0D2C-1CE2-2B70-6A85-1D1A2ED060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53040" y="4343920"/>
                  <a:ext cx="277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B4D48EB-6E15-B365-C07E-FB0C1F815710}"/>
                    </a:ext>
                  </a:extLst>
                </p14:cNvPr>
                <p14:cNvContentPartPr/>
                <p14:nvPr/>
              </p14:nvContentPartPr>
              <p14:xfrm>
                <a:off x="508080" y="3284800"/>
                <a:ext cx="109080" cy="140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B4D48EB-6E15-B365-C07E-FB0C1F81571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1960" y="3278680"/>
                  <a:ext cx="121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DCC5452-C71B-4E76-A9B2-EC7C1FA49CAA}"/>
                    </a:ext>
                  </a:extLst>
                </p14:cNvPr>
                <p14:cNvContentPartPr/>
                <p14:nvPr/>
              </p14:nvContentPartPr>
              <p14:xfrm>
                <a:off x="617160" y="3218920"/>
                <a:ext cx="123120" cy="295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DCC5452-C71B-4E76-A9B2-EC7C1FA49C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1040" y="3212800"/>
                  <a:ext cx="1353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93C6DC-DFE5-EBF7-8E94-F817ABC3DC8B}"/>
                    </a:ext>
                  </a:extLst>
                </p14:cNvPr>
                <p14:cNvContentPartPr/>
                <p14:nvPr/>
              </p14:nvContentPartPr>
              <p14:xfrm>
                <a:off x="1126560" y="3265720"/>
                <a:ext cx="106920" cy="168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93C6DC-DFE5-EBF7-8E94-F817ABC3DC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0440" y="3259600"/>
                  <a:ext cx="119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DBF976-9E31-BA37-63C5-30C43470E3F1}"/>
                    </a:ext>
                  </a:extLst>
                </p14:cNvPr>
                <p14:cNvContentPartPr/>
                <p14:nvPr/>
              </p14:nvContentPartPr>
              <p14:xfrm>
                <a:off x="1551000" y="3196960"/>
                <a:ext cx="136080" cy="191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DBF976-9E31-BA37-63C5-30C43470E3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44880" y="3190840"/>
                  <a:ext cx="148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C592E32-D2C6-6BC1-1BED-28700F090B62}"/>
                    </a:ext>
                  </a:extLst>
                </p14:cNvPr>
                <p14:cNvContentPartPr/>
                <p14:nvPr/>
              </p14:nvContentPartPr>
              <p14:xfrm>
                <a:off x="1621200" y="3299200"/>
                <a:ext cx="141120" cy="27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C592E32-D2C6-6BC1-1BED-28700F090B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15080" y="3293080"/>
                  <a:ext cx="153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96F4A99-89C8-8CDB-28AF-762BB4BC5396}"/>
                    </a:ext>
                  </a:extLst>
                </p14:cNvPr>
                <p14:cNvContentPartPr/>
                <p14:nvPr/>
              </p14:nvContentPartPr>
              <p14:xfrm>
                <a:off x="2110800" y="3231160"/>
                <a:ext cx="25560" cy="144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96F4A99-89C8-8CDB-28AF-762BB4BC53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04680" y="3225040"/>
                  <a:ext cx="37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32FD0CE-016D-97B7-8EB4-CD48FA4E936C}"/>
                    </a:ext>
                  </a:extLst>
                </p14:cNvPr>
                <p14:cNvContentPartPr/>
                <p14:nvPr/>
              </p14:nvContentPartPr>
              <p14:xfrm>
                <a:off x="2166600" y="3208120"/>
                <a:ext cx="193680" cy="182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32FD0CE-016D-97B7-8EB4-CD48FA4E93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60480" y="3202000"/>
                  <a:ext cx="205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509052-44D4-8693-F313-6C1B5E8F06C9}"/>
                    </a:ext>
                  </a:extLst>
                </p14:cNvPr>
                <p14:cNvContentPartPr/>
                <p14:nvPr/>
              </p14:nvContentPartPr>
              <p14:xfrm>
                <a:off x="2793360" y="3114160"/>
                <a:ext cx="16560" cy="136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509052-44D4-8693-F313-6C1B5E8F06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87240" y="3108040"/>
                  <a:ext cx="28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D480A5-C1B5-C67F-3698-8B94717C1ACE}"/>
                    </a:ext>
                  </a:extLst>
                </p14:cNvPr>
                <p14:cNvContentPartPr/>
                <p14:nvPr/>
              </p14:nvContentPartPr>
              <p14:xfrm>
                <a:off x="2795160" y="3074920"/>
                <a:ext cx="166680" cy="39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D480A5-C1B5-C67F-3698-8B94717C1A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89040" y="3068800"/>
                  <a:ext cx="178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B74028F-1BCF-8CBC-55F9-FBEE38E5275C}"/>
                    </a:ext>
                  </a:extLst>
                </p14:cNvPr>
                <p14:cNvContentPartPr/>
                <p14:nvPr/>
              </p14:nvContentPartPr>
              <p14:xfrm>
                <a:off x="2908920" y="3094720"/>
                <a:ext cx="83520" cy="221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B74028F-1BCF-8CBC-55F9-FBEE38E527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02800" y="3088600"/>
                  <a:ext cx="957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E450A6-C9E3-7CF8-E5A3-179208578460}"/>
                    </a:ext>
                  </a:extLst>
                </p14:cNvPr>
                <p14:cNvContentPartPr/>
                <p14:nvPr/>
              </p14:nvContentPartPr>
              <p14:xfrm>
                <a:off x="3376920" y="3087160"/>
                <a:ext cx="38160" cy="173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E450A6-C9E3-7CF8-E5A3-17920857846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70800" y="3081040"/>
                  <a:ext cx="50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7BC3159-59D0-9A85-6F82-230046165A15}"/>
                    </a:ext>
                  </a:extLst>
                </p14:cNvPr>
                <p14:cNvContentPartPr/>
                <p14:nvPr/>
              </p14:nvContentPartPr>
              <p14:xfrm>
                <a:off x="3461880" y="3121360"/>
                <a:ext cx="146520" cy="136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7BC3159-59D0-9A85-6F82-230046165A1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55760" y="3115240"/>
                  <a:ext cx="1587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F371687-17DC-A828-E202-7B58F002493D}"/>
                    </a:ext>
                  </a:extLst>
                </p14:cNvPr>
                <p14:cNvContentPartPr/>
                <p14:nvPr/>
              </p14:nvContentPartPr>
              <p14:xfrm>
                <a:off x="3530280" y="3153040"/>
                <a:ext cx="50760" cy="132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F371687-17DC-A828-E202-7B58F002493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24160" y="3146920"/>
                  <a:ext cx="63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551192B-F46B-A01E-63EC-5762ADD18F2E}"/>
                    </a:ext>
                  </a:extLst>
                </p14:cNvPr>
                <p14:cNvContentPartPr/>
                <p14:nvPr/>
              </p14:nvContentPartPr>
              <p14:xfrm>
                <a:off x="830280" y="3309280"/>
                <a:ext cx="38520" cy="246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551192B-F46B-A01E-63EC-5762ADD18F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4160" y="3303160"/>
                  <a:ext cx="507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0080DCE-74BC-E6C4-2F22-B3AA16AA87A8}"/>
                    </a:ext>
                  </a:extLst>
                </p14:cNvPr>
                <p14:cNvContentPartPr/>
                <p14:nvPr/>
              </p14:nvContentPartPr>
              <p14:xfrm>
                <a:off x="846480" y="3365080"/>
                <a:ext cx="87120" cy="78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0080DCE-74BC-E6C4-2F22-B3AA16AA87A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0360" y="3358960"/>
                  <a:ext cx="99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1583304-FDA4-129D-C6A1-655DBA8174BA}"/>
                    </a:ext>
                  </a:extLst>
                </p14:cNvPr>
                <p14:cNvContentPartPr/>
                <p14:nvPr/>
              </p14:nvContentPartPr>
              <p14:xfrm>
                <a:off x="850080" y="3477400"/>
                <a:ext cx="112320" cy="127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1583304-FDA4-129D-C6A1-655DBA8174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3960" y="3471280"/>
                  <a:ext cx="124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6930F36-3135-5A5C-FB66-939268BE62C2}"/>
                    </a:ext>
                  </a:extLst>
                </p14:cNvPr>
                <p14:cNvContentPartPr/>
                <p14:nvPr/>
              </p14:nvContentPartPr>
              <p14:xfrm>
                <a:off x="3335419" y="3086508"/>
                <a:ext cx="62640" cy="54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6930F36-3135-5A5C-FB66-939268BE62C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29299" y="3080388"/>
                  <a:ext cx="74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565F692-BF99-A077-A236-6AAFCB2D1E47}"/>
                    </a:ext>
                  </a:extLst>
                </p14:cNvPr>
                <p14:cNvContentPartPr/>
                <p14:nvPr/>
              </p14:nvContentPartPr>
              <p14:xfrm>
                <a:off x="1455499" y="6347028"/>
                <a:ext cx="55440" cy="630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565F692-BF99-A077-A236-6AAFCB2D1E4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49379" y="6340908"/>
                  <a:ext cx="67680" cy="75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4E6185E3-D105-B1FB-E9A0-1CC1A0B82B7A}"/>
                </a:ext>
              </a:extLst>
            </p:cNvPr>
            <p:cNvGrpSpPr/>
            <p:nvPr/>
          </p:nvGrpSpPr>
          <p:grpSpPr>
            <a:xfrm>
              <a:off x="302520" y="3718600"/>
              <a:ext cx="3192120" cy="2914560"/>
              <a:chOff x="302520" y="3718600"/>
              <a:chExt cx="3192120" cy="2914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CC84D7C2-5FB2-ED44-C880-EB7C519EFF96}"/>
                      </a:ext>
                    </a:extLst>
                  </p14:cNvPr>
                  <p14:cNvContentPartPr/>
                  <p14:nvPr/>
                </p14:nvContentPartPr>
                <p14:xfrm>
                  <a:off x="1693560" y="3879520"/>
                  <a:ext cx="86760" cy="15408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CC84D7C2-5FB2-ED44-C880-EB7C519EFF9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1687440" y="3873400"/>
                    <a:ext cx="99000" cy="16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3D270978-2CF1-AEC1-DA53-3D8BA663A625}"/>
                      </a:ext>
                    </a:extLst>
                  </p14:cNvPr>
                  <p14:cNvContentPartPr/>
                  <p14:nvPr/>
                </p14:nvContentPartPr>
                <p14:xfrm>
                  <a:off x="2288280" y="3718600"/>
                  <a:ext cx="110160" cy="30528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3D270978-2CF1-AEC1-DA53-3D8BA663A62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82160" y="3712480"/>
                    <a:ext cx="122400" cy="31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1E9D4E2-EB8B-0FFE-E04B-EB0760EEB334}"/>
                      </a:ext>
                    </a:extLst>
                  </p14:cNvPr>
                  <p14:cNvContentPartPr/>
                  <p14:nvPr/>
                </p14:nvContentPartPr>
                <p14:xfrm>
                  <a:off x="2933040" y="3772240"/>
                  <a:ext cx="21600" cy="188640"/>
                </p14:xfrm>
              </p:contentPart>
            </mc:Choice>
            <mc:Fallback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1E9D4E2-EB8B-0FFE-E04B-EB0760EEB33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926920" y="3766120"/>
                    <a:ext cx="33840" cy="20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FC039DCE-0E5A-983B-761F-CE37024184D9}"/>
                      </a:ext>
                    </a:extLst>
                  </p14:cNvPr>
                  <p14:cNvContentPartPr/>
                  <p14:nvPr/>
                </p14:nvContentPartPr>
                <p14:xfrm>
                  <a:off x="3394920" y="3757840"/>
                  <a:ext cx="99720" cy="127080"/>
                </p14:xfrm>
              </p:contentPart>
            </mc:Choice>
            <mc:Fallback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FC039DCE-0E5A-983B-761F-CE37024184D9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3388800" y="3751720"/>
                    <a:ext cx="111960" cy="13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BCD6C3B5-C2A7-51E2-EF8B-E70F041B3F48}"/>
                      </a:ext>
                    </a:extLst>
                  </p14:cNvPr>
                  <p14:cNvContentPartPr/>
                  <p14:nvPr/>
                </p14:nvContentPartPr>
                <p14:xfrm>
                  <a:off x="302520" y="3940720"/>
                  <a:ext cx="109080" cy="1821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CD6C3B5-C2A7-51E2-EF8B-E70F041B3F48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96400" y="3934600"/>
                    <a:ext cx="12132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A42B7AA5-3919-FACF-9699-A9BC2315A04D}"/>
                      </a:ext>
                    </a:extLst>
                  </p14:cNvPr>
                  <p14:cNvContentPartPr/>
                  <p14:nvPr/>
                </p14:nvContentPartPr>
                <p14:xfrm>
                  <a:off x="324480" y="4016320"/>
                  <a:ext cx="88920" cy="7344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A42B7AA5-3919-FACF-9699-A9BC2315A0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318360" y="4010200"/>
                    <a:ext cx="10116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097F032-4FDA-89ED-D54E-D602B7105EFC}"/>
                      </a:ext>
                    </a:extLst>
                  </p14:cNvPr>
                  <p14:cNvContentPartPr/>
                  <p14:nvPr/>
                </p14:nvContentPartPr>
                <p14:xfrm>
                  <a:off x="423840" y="4001560"/>
                  <a:ext cx="209880" cy="10944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097F032-4FDA-89ED-D54E-D602B7105EF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417720" y="3995440"/>
                    <a:ext cx="22212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046188A6-B53E-1474-2B14-1C356C09184E}"/>
                      </a:ext>
                    </a:extLst>
                  </p14:cNvPr>
                  <p14:cNvContentPartPr/>
                  <p14:nvPr/>
                </p14:nvContentPartPr>
                <p14:xfrm>
                  <a:off x="648840" y="4040440"/>
                  <a:ext cx="90360" cy="468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046188A6-B53E-1474-2B14-1C356C09184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42720" y="4034320"/>
                    <a:ext cx="10260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F6C627C6-698A-FDB6-4AD1-DF995D359B11}"/>
                      </a:ext>
                    </a:extLst>
                  </p14:cNvPr>
                  <p14:cNvContentPartPr/>
                  <p14:nvPr/>
                </p14:nvContentPartPr>
                <p14:xfrm>
                  <a:off x="792120" y="3913720"/>
                  <a:ext cx="90720" cy="18828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F6C627C6-698A-FDB6-4AD1-DF995D359B1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786000" y="3907600"/>
                    <a:ext cx="10296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1975BAB6-59FF-28EB-90C8-F15E75D9C4AE}"/>
                      </a:ext>
                    </a:extLst>
                  </p14:cNvPr>
                  <p14:cNvContentPartPr/>
                  <p14:nvPr/>
                </p14:nvContentPartPr>
                <p14:xfrm>
                  <a:off x="954840" y="3869800"/>
                  <a:ext cx="79920" cy="24192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1975BAB6-59FF-28EB-90C8-F15E75D9C4AE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948720" y="3863680"/>
                    <a:ext cx="9216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91345D39-E80C-0459-AA83-620E9C3866D9}"/>
                      </a:ext>
                    </a:extLst>
                  </p14:cNvPr>
                  <p14:cNvContentPartPr/>
                  <p14:nvPr/>
                </p14:nvContentPartPr>
                <p14:xfrm>
                  <a:off x="976440" y="3994360"/>
                  <a:ext cx="83520" cy="3204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91345D39-E80C-0459-AA83-620E9C3866D9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970320" y="3988240"/>
                    <a:ext cx="95760" cy="4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B6C596DD-8E3B-D804-39ED-8D62DE2D8598}"/>
                      </a:ext>
                    </a:extLst>
                  </p14:cNvPr>
                  <p14:cNvContentPartPr/>
                  <p14:nvPr/>
                </p14:nvContentPartPr>
                <p14:xfrm>
                  <a:off x="1289640" y="3860080"/>
                  <a:ext cx="36360" cy="17604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B6C596DD-8E3B-D804-39ED-8D62DE2D8598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283520" y="3853960"/>
                    <a:ext cx="486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AB51B108-48D8-692C-6306-28AA10014FA5}"/>
                      </a:ext>
                    </a:extLst>
                  </p14:cNvPr>
                  <p14:cNvContentPartPr/>
                  <p14:nvPr/>
                </p14:nvContentPartPr>
                <p14:xfrm>
                  <a:off x="1229160" y="3863320"/>
                  <a:ext cx="79920" cy="182520"/>
                </p14:xfrm>
              </p:contentPart>
            </mc:Choice>
            <mc:Fallback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AB51B108-48D8-692C-6306-28AA10014FA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223040" y="3857200"/>
                    <a:ext cx="92160" cy="19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DB68D551-35F3-8FCC-FA95-B18923A95B95}"/>
                      </a:ext>
                    </a:extLst>
                  </p14:cNvPr>
                  <p14:cNvContentPartPr/>
                  <p14:nvPr/>
                </p14:nvContentPartPr>
                <p14:xfrm>
                  <a:off x="1233480" y="3865480"/>
                  <a:ext cx="51840" cy="111960"/>
                </p14:xfrm>
              </p:contentPart>
            </mc:Choice>
            <mc:Fallback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DB68D551-35F3-8FCC-FA95-B18923A95B95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227360" y="3859360"/>
                    <a:ext cx="6408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C9B83E69-E7B7-AFD3-3E7B-8DCD49F5214D}"/>
                      </a:ext>
                    </a:extLst>
                  </p14:cNvPr>
                  <p14:cNvContentPartPr/>
                  <p14:nvPr/>
                </p14:nvContentPartPr>
                <p14:xfrm>
                  <a:off x="656760" y="4420240"/>
                  <a:ext cx="94320" cy="122760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C9B83E69-E7B7-AFD3-3E7B-8DCD49F5214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650640" y="4414120"/>
                    <a:ext cx="106560" cy="13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F1678A2C-8BF0-3206-0985-444CF545A475}"/>
                      </a:ext>
                    </a:extLst>
                  </p14:cNvPr>
                  <p14:cNvContentPartPr/>
                  <p14:nvPr/>
                </p14:nvContentPartPr>
                <p14:xfrm>
                  <a:off x="729120" y="4689160"/>
                  <a:ext cx="17280" cy="140400"/>
                </p14:xfrm>
              </p:contentPart>
            </mc:Choice>
            <mc:Fallback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F1678A2C-8BF0-3206-0985-444CF545A475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723000" y="4683040"/>
                    <a:ext cx="2952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B5375238-E6D4-1BA2-C374-A917065FA59E}"/>
                      </a:ext>
                    </a:extLst>
                  </p14:cNvPr>
                  <p14:cNvContentPartPr/>
                  <p14:nvPr/>
                </p14:nvContentPartPr>
                <p14:xfrm>
                  <a:off x="718320" y="5042680"/>
                  <a:ext cx="124920" cy="15156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B5375238-E6D4-1BA2-C374-A917065FA59E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712200" y="5036560"/>
                    <a:ext cx="137160" cy="16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86DD9DE3-5243-CEE4-96A1-4D89E353B003}"/>
                      </a:ext>
                    </a:extLst>
                  </p14:cNvPr>
                  <p14:cNvContentPartPr/>
                  <p14:nvPr/>
                </p14:nvContentPartPr>
                <p14:xfrm>
                  <a:off x="734520" y="5362000"/>
                  <a:ext cx="136440" cy="234360"/>
                </p14:xfrm>
              </p:contentPart>
            </mc:Choice>
            <mc:Fallback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86DD9DE3-5243-CEE4-96A1-4D89E353B003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728400" y="5355880"/>
                    <a:ext cx="14868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965488BC-C9E5-4DA4-6D83-F8D5EA1A6110}"/>
                      </a:ext>
                    </a:extLst>
                  </p14:cNvPr>
                  <p14:cNvContentPartPr/>
                  <p14:nvPr/>
                </p14:nvContentPartPr>
                <p14:xfrm>
                  <a:off x="774120" y="5693560"/>
                  <a:ext cx="136080" cy="13284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965488BC-C9E5-4DA4-6D83-F8D5EA1A6110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768000" y="5687440"/>
                    <a:ext cx="14832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E22A483C-D7A4-C12E-4090-91005AD7BD1E}"/>
                      </a:ext>
                    </a:extLst>
                  </p14:cNvPr>
                  <p14:cNvContentPartPr/>
                  <p14:nvPr/>
                </p14:nvContentPartPr>
                <p14:xfrm>
                  <a:off x="826680" y="5740000"/>
                  <a:ext cx="11160" cy="163800"/>
                </p14:xfrm>
              </p:contentPart>
            </mc:Choice>
            <mc:Fallback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E22A483C-D7A4-C12E-4090-91005AD7BD1E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820560" y="5733880"/>
                    <a:ext cx="23400" cy="17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7746CE54-3BDD-13DC-C460-99758F6BD976}"/>
                      </a:ext>
                    </a:extLst>
                  </p14:cNvPr>
                  <p14:cNvContentPartPr/>
                  <p14:nvPr/>
                </p14:nvContentPartPr>
                <p14:xfrm>
                  <a:off x="786720" y="6061840"/>
                  <a:ext cx="110520" cy="1512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7746CE54-3BDD-13DC-C460-99758F6BD976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780600" y="6055720"/>
                    <a:ext cx="12276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7781C05-5E3C-7D9C-0C2A-CCC088E4606B}"/>
                      </a:ext>
                    </a:extLst>
                  </p14:cNvPr>
                  <p14:cNvContentPartPr/>
                  <p14:nvPr/>
                </p14:nvContentPartPr>
                <p14:xfrm>
                  <a:off x="817680" y="6112960"/>
                  <a:ext cx="96120" cy="22140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7781C05-5E3C-7D9C-0C2A-CCC088E4606B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811560" y="6106840"/>
                    <a:ext cx="10836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717865E6-C80B-8455-97F3-A890B0B64B49}"/>
                      </a:ext>
                    </a:extLst>
                  </p14:cNvPr>
                  <p14:cNvContentPartPr/>
                  <p14:nvPr/>
                </p14:nvContentPartPr>
                <p14:xfrm>
                  <a:off x="839280" y="6442360"/>
                  <a:ext cx="110880" cy="190800"/>
                </p14:xfrm>
              </p:contentPart>
            </mc:Choice>
            <mc:Fallback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717865E6-C80B-8455-97F3-A890B0B64B49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833160" y="6436240"/>
                    <a:ext cx="123120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04AC7F90-991B-1B8C-301D-E5349A8B4122}"/>
                      </a:ext>
                    </a:extLst>
                  </p14:cNvPr>
                  <p14:cNvContentPartPr/>
                  <p14:nvPr/>
                </p14:nvContentPartPr>
                <p14:xfrm>
                  <a:off x="985440" y="4413760"/>
                  <a:ext cx="244440" cy="2148840"/>
                </p14:xfrm>
              </p:contentPart>
            </mc:Choice>
            <mc:Fallback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04AC7F90-991B-1B8C-301D-E5349A8B4122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979320" y="4407640"/>
                    <a:ext cx="256680" cy="216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9063A58A-6715-D7BD-8F6D-F2AF13F8126B}"/>
                      </a:ext>
                    </a:extLst>
                  </p14:cNvPr>
                  <p14:cNvContentPartPr/>
                  <p14:nvPr/>
                </p14:nvContentPartPr>
                <p14:xfrm>
                  <a:off x="972840" y="4377040"/>
                  <a:ext cx="779760" cy="2148840"/>
                </p14:xfrm>
              </p:contentPart>
            </mc:Choice>
            <mc:Fallback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9063A58A-6715-D7BD-8F6D-F2AF13F8126B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966720" y="4370920"/>
                    <a:ext cx="792000" cy="216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638A729E-F98D-5F4F-4391-C776AE6AE3E2}"/>
                      </a:ext>
                    </a:extLst>
                  </p14:cNvPr>
                  <p14:cNvContentPartPr/>
                  <p14:nvPr/>
                </p14:nvContentPartPr>
                <p14:xfrm>
                  <a:off x="1135560" y="6447040"/>
                  <a:ext cx="509760" cy="151200"/>
                </p14:xfrm>
              </p:contentPart>
            </mc:Choice>
            <mc:Fallback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638A729E-F98D-5F4F-4391-C776AE6AE3E2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129440" y="6440920"/>
                    <a:ext cx="52200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6D6AFBC4-7330-0750-9B7C-D26AC432F49F}"/>
                      </a:ext>
                    </a:extLst>
                  </p14:cNvPr>
                  <p14:cNvContentPartPr/>
                  <p14:nvPr/>
                </p14:nvContentPartPr>
                <p14:xfrm>
                  <a:off x="642360" y="4681240"/>
                  <a:ext cx="100080" cy="71640"/>
                </p14:xfrm>
              </p:contentPart>
            </mc:Choice>
            <mc:Fallback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6D6AFBC4-7330-0750-9B7C-D26AC432F49F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636240" y="4675120"/>
                    <a:ext cx="11232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E9DE4A9F-A693-4D20-0A9C-E1DF067E3655}"/>
                      </a:ext>
                    </a:extLst>
                  </p14:cNvPr>
                  <p14:cNvContentPartPr/>
                  <p14:nvPr/>
                </p14:nvContentPartPr>
                <p14:xfrm>
                  <a:off x="1007760" y="4613560"/>
                  <a:ext cx="518760" cy="78120"/>
                </p14:xfrm>
              </p:contentPart>
            </mc:Choice>
            <mc:Fallback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E9DE4A9F-A693-4D20-0A9C-E1DF067E3655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1001640" y="4607440"/>
                    <a:ext cx="53100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1FC31F39-0008-ABC0-69C2-6A577EEBACD9}"/>
                      </a:ext>
                    </a:extLst>
                  </p14:cNvPr>
                  <p14:cNvContentPartPr/>
                  <p14:nvPr/>
                </p14:nvContentPartPr>
                <p14:xfrm>
                  <a:off x="1041960" y="4923160"/>
                  <a:ext cx="531720" cy="32040"/>
                </p14:xfrm>
              </p:contentPart>
            </mc:Choice>
            <mc:Fallback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1FC31F39-0008-ABC0-69C2-6A577EEBACD9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1035840" y="4917040"/>
                    <a:ext cx="543960" cy="4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8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78CA8523-0119-9BAC-B3BF-2B0EF549726A}"/>
                      </a:ext>
                    </a:extLst>
                  </p14:cNvPr>
                  <p14:cNvContentPartPr/>
                  <p14:nvPr/>
                </p14:nvContentPartPr>
                <p14:xfrm>
                  <a:off x="1098840" y="5181640"/>
                  <a:ext cx="523440" cy="63720"/>
                </p14:xfrm>
              </p:contentPart>
            </mc:Choice>
            <mc:Fallback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78CA8523-0119-9BAC-B3BF-2B0EF549726A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1092720" y="5175520"/>
                    <a:ext cx="53568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0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DDD5E227-F17E-AD1B-8D5E-667F694AC0A4}"/>
                      </a:ext>
                    </a:extLst>
                  </p14:cNvPr>
                  <p14:cNvContentPartPr/>
                  <p14:nvPr/>
                </p14:nvContentPartPr>
                <p14:xfrm>
                  <a:off x="1148520" y="5457040"/>
                  <a:ext cx="613080" cy="88560"/>
                </p14:xfrm>
              </p:contentPart>
            </mc:Choice>
            <mc:Fallback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DDD5E227-F17E-AD1B-8D5E-667F694AC0A4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1142400" y="5450920"/>
                    <a:ext cx="62532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2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7C9983ED-9917-4C12-E8E8-843D16AA4133}"/>
                      </a:ext>
                    </a:extLst>
                  </p14:cNvPr>
                  <p14:cNvContentPartPr/>
                  <p14:nvPr/>
                </p14:nvContentPartPr>
                <p14:xfrm>
                  <a:off x="1180920" y="5769160"/>
                  <a:ext cx="486000" cy="92880"/>
                </p14:xfrm>
              </p:contentPart>
            </mc:Choice>
            <mc:Fallback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7C9983ED-9917-4C12-E8E8-843D16AA413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1174800" y="5763040"/>
                    <a:ext cx="498240" cy="10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4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7268034A-8FA4-3597-0DB7-D7C9E7AC961A}"/>
                      </a:ext>
                    </a:extLst>
                  </p14:cNvPr>
                  <p14:cNvContentPartPr/>
                  <p14:nvPr/>
                </p14:nvContentPartPr>
                <p14:xfrm>
                  <a:off x="1172280" y="6118000"/>
                  <a:ext cx="533160" cy="97920"/>
                </p14:xfrm>
              </p:contentPart>
            </mc:Choice>
            <mc:Fallback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7268034A-8FA4-3597-0DB7-D7C9E7AC961A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1166160" y="6111880"/>
                    <a:ext cx="54540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72E1964A-AF4B-DF8A-DB3C-A0ADC4769FF2}"/>
                      </a:ext>
                    </a:extLst>
                  </p14:cNvPr>
                  <p14:cNvContentPartPr/>
                  <p14:nvPr/>
                </p14:nvContentPartPr>
                <p14:xfrm>
                  <a:off x="1638120" y="4725880"/>
                  <a:ext cx="166320" cy="66240"/>
                </p14:xfrm>
              </p:contentPart>
            </mc:Choice>
            <mc:Fallback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72E1964A-AF4B-DF8A-DB3C-A0ADC4769FF2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1632000" y="4719760"/>
                    <a:ext cx="178560" cy="7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8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B1CD6026-B96B-4948-6C20-24029BDE2AAD}"/>
                      </a:ext>
                    </a:extLst>
                  </p14:cNvPr>
                  <p14:cNvContentPartPr/>
                  <p14:nvPr/>
                </p14:nvContentPartPr>
                <p14:xfrm>
                  <a:off x="1745760" y="4664680"/>
                  <a:ext cx="76680" cy="229680"/>
                </p14:xfrm>
              </p:contentPart>
            </mc:Choice>
            <mc:Fallback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B1CD6026-B96B-4948-6C20-24029BDE2AAD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1739640" y="4658560"/>
                    <a:ext cx="8892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0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C2DEB92E-C60B-565C-5F9D-A40BFF7A9F95}"/>
                      </a:ext>
                    </a:extLst>
                  </p14:cNvPr>
                  <p14:cNvContentPartPr/>
                  <p14:nvPr/>
                </p14:nvContentPartPr>
                <p14:xfrm>
                  <a:off x="1944480" y="4671880"/>
                  <a:ext cx="101520" cy="227520"/>
                </p14:xfrm>
              </p:contentPart>
            </mc:Choice>
            <mc:Fallback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C2DEB92E-C60B-565C-5F9D-A40BFF7A9F9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1938360" y="4665760"/>
                    <a:ext cx="113760" cy="23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2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1C9662E3-6C43-5283-D0D3-86DBA2E29598}"/>
                      </a:ext>
                    </a:extLst>
                  </p14:cNvPr>
                  <p14:cNvContentPartPr/>
                  <p14:nvPr/>
                </p14:nvContentPartPr>
                <p14:xfrm>
                  <a:off x="1846920" y="4650280"/>
                  <a:ext cx="41760" cy="251640"/>
                </p14:xfrm>
              </p:contentPart>
            </mc:Choice>
            <mc:Fallback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1C9662E3-6C43-5283-D0D3-86DBA2E29598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1840800" y="4644160"/>
                    <a:ext cx="54000" cy="26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4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56896BAF-33F3-1B54-270F-B6609E9B2AC6}"/>
                      </a:ext>
                    </a:extLst>
                  </p14:cNvPr>
                  <p14:cNvContentPartPr/>
                  <p14:nvPr/>
                </p14:nvContentPartPr>
                <p14:xfrm>
                  <a:off x="1859880" y="4598800"/>
                  <a:ext cx="502560" cy="351360"/>
                </p14:xfrm>
              </p:contentPart>
            </mc:Choice>
            <mc:Fallback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56896BAF-33F3-1B54-270F-B6609E9B2AC6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1853760" y="4592680"/>
                    <a:ext cx="514800" cy="36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6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A324CE7B-90FA-9253-3702-CD5B0AED77EC}"/>
                      </a:ext>
                    </a:extLst>
                  </p14:cNvPr>
                  <p14:cNvContentPartPr/>
                  <p14:nvPr/>
                </p14:nvContentPartPr>
                <p14:xfrm>
                  <a:off x="1248960" y="4815160"/>
                  <a:ext cx="51480" cy="50040"/>
                </p14:xfrm>
              </p:contentPart>
            </mc:Choice>
            <mc:Fallback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A324CE7B-90FA-9253-3702-CD5B0AED77EC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1242840" y="4809040"/>
                    <a:ext cx="6372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8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E98C55EA-F2A5-7C9D-67C8-CE38FA6D36A9}"/>
                      </a:ext>
                    </a:extLst>
                  </p14:cNvPr>
                  <p14:cNvContentPartPr/>
                  <p14:nvPr/>
                </p14:nvContentPartPr>
                <p14:xfrm>
                  <a:off x="1203240" y="4511320"/>
                  <a:ext cx="68040" cy="39240"/>
                </p14:xfrm>
              </p:contentPart>
            </mc:Choice>
            <mc:Fallback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E98C55EA-F2A5-7C9D-67C8-CE38FA6D36A9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1197120" y="4505200"/>
                    <a:ext cx="802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0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E9C86D0D-942F-DBC0-62D5-7F4661348E8B}"/>
                      </a:ext>
                    </a:extLst>
                  </p14:cNvPr>
                  <p14:cNvContentPartPr/>
                  <p14:nvPr/>
                </p14:nvContentPartPr>
                <p14:xfrm>
                  <a:off x="1628400" y="4455160"/>
                  <a:ext cx="129240" cy="46800"/>
                </p14:xfrm>
              </p:contentPart>
            </mc:Choice>
            <mc:Fallback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E9C86D0D-942F-DBC0-62D5-7F4661348E8B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1622280" y="4449040"/>
                    <a:ext cx="14148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A3F4220F-2E34-4809-97BA-CD9BE0979F2C}"/>
                      </a:ext>
                    </a:extLst>
                  </p14:cNvPr>
                  <p14:cNvContentPartPr/>
                  <p14:nvPr/>
                </p14:nvContentPartPr>
                <p14:xfrm>
                  <a:off x="1706160" y="4391800"/>
                  <a:ext cx="85680" cy="173160"/>
                </p14:xfrm>
              </p:contentPart>
            </mc:Choice>
            <mc:Fallback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A3F4220F-2E34-4809-97BA-CD9BE0979F2C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1700040" y="4385680"/>
                    <a:ext cx="97920" cy="18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AF88501E-F0D5-2BF5-5281-196EDF20DDA3}"/>
                      </a:ext>
                    </a:extLst>
                  </p14:cNvPr>
                  <p14:cNvContentPartPr/>
                  <p14:nvPr/>
                </p14:nvContentPartPr>
                <p14:xfrm>
                  <a:off x="1760880" y="6293320"/>
                  <a:ext cx="189360" cy="25560"/>
                </p14:xfrm>
              </p:contentPart>
            </mc:Choice>
            <mc:Fallback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AF88501E-F0D5-2BF5-5281-196EDF20DDA3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1754760" y="6287200"/>
                    <a:ext cx="20160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B22A5343-5787-50DB-3B47-581D80A1CC35}"/>
                      </a:ext>
                    </a:extLst>
                  </p14:cNvPr>
                  <p14:cNvContentPartPr/>
                  <p14:nvPr/>
                </p14:nvContentPartPr>
                <p14:xfrm>
                  <a:off x="1872480" y="6215560"/>
                  <a:ext cx="110880" cy="188280"/>
                </p14:xfrm>
              </p:contentPart>
            </mc:Choice>
            <mc:Fallback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B22A5343-5787-50DB-3B47-581D80A1CC35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1866360" y="6209440"/>
                    <a:ext cx="12312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8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8B0B92E4-7A2A-8207-B74B-B403781F837E}"/>
                      </a:ext>
                    </a:extLst>
                  </p14:cNvPr>
                  <p14:cNvContentPartPr/>
                  <p14:nvPr/>
                </p14:nvContentPartPr>
                <p14:xfrm>
                  <a:off x="2011440" y="6161920"/>
                  <a:ext cx="61920" cy="297000"/>
                </p14:xfrm>
              </p:contentPart>
            </mc:Choice>
            <mc:Fallback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8B0B92E4-7A2A-8207-B74B-B403781F837E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2005320" y="6155800"/>
                    <a:ext cx="74160" cy="30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0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0A30E744-B97E-D7AA-496B-D6FC0A746C9A}"/>
                      </a:ext>
                    </a:extLst>
                  </p14:cNvPr>
                  <p14:cNvContentPartPr/>
                  <p14:nvPr/>
                </p14:nvContentPartPr>
                <p14:xfrm>
                  <a:off x="2020440" y="6156160"/>
                  <a:ext cx="487800" cy="327960"/>
                </p14:xfrm>
              </p:contentPart>
            </mc:Choice>
            <mc:Fallback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0A30E744-B97E-D7AA-496B-D6FC0A746C9A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2014320" y="6150040"/>
                    <a:ext cx="50004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2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DFDDC3A8-D3B8-D8BF-CD78-9ECA17743B5B}"/>
                      </a:ext>
                    </a:extLst>
                  </p14:cNvPr>
                  <p14:cNvContentPartPr/>
                  <p14:nvPr/>
                </p14:nvContentPartPr>
                <p14:xfrm>
                  <a:off x="2203680" y="6191080"/>
                  <a:ext cx="129600" cy="229680"/>
                </p14:xfrm>
              </p:contentPart>
            </mc:Choice>
            <mc:Fallback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DFDDC3A8-D3B8-D8BF-CD78-9ECA17743B5B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2197560" y="6184960"/>
                    <a:ext cx="14184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4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FD02A5B5-3AFA-5070-B6EA-3E4327ECDB4B}"/>
                      </a:ext>
                    </a:extLst>
                  </p14:cNvPr>
                  <p14:cNvContentPartPr/>
                  <p14:nvPr/>
                </p14:nvContentPartPr>
                <p14:xfrm>
                  <a:off x="1968499" y="4327428"/>
                  <a:ext cx="136800" cy="196200"/>
                </p14:xfrm>
              </p:contentPart>
            </mc:Choice>
            <mc:Fallback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FD02A5B5-3AFA-5070-B6EA-3E4327ECDB4B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1962379" y="4321308"/>
                    <a:ext cx="149040" cy="20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6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56E2718E-1392-EAC6-EE7F-DD205115564F}"/>
                      </a:ext>
                    </a:extLst>
                  </p14:cNvPr>
                  <p14:cNvContentPartPr/>
                  <p14:nvPr/>
                </p14:nvContentPartPr>
                <p14:xfrm>
                  <a:off x="2034739" y="4398348"/>
                  <a:ext cx="108720" cy="38160"/>
                </p14:xfrm>
              </p:contentPart>
            </mc:Choice>
            <mc:Fallback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56E2718E-1392-EAC6-EE7F-DD205115564F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2028619" y="4392228"/>
                    <a:ext cx="12096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8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300B8942-C2AD-5D80-747D-C820AD32C5FB}"/>
                      </a:ext>
                    </a:extLst>
                  </p14:cNvPr>
                  <p14:cNvContentPartPr/>
                  <p14:nvPr/>
                </p14:nvContentPartPr>
                <p14:xfrm>
                  <a:off x="1874179" y="4256868"/>
                  <a:ext cx="441000" cy="321120"/>
                </p14:xfrm>
              </p:contentPart>
            </mc:Choice>
            <mc:Fallback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300B8942-C2AD-5D80-747D-C820AD32C5FB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1868059" y="4250748"/>
                    <a:ext cx="453240" cy="33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64B43D60-8F16-D294-F06A-878AB1EBAC81}"/>
                      </a:ext>
                    </a:extLst>
                  </p14:cNvPr>
                  <p14:cNvContentPartPr/>
                  <p14:nvPr/>
                </p14:nvContentPartPr>
                <p14:xfrm>
                  <a:off x="2306179" y="4244988"/>
                  <a:ext cx="209520" cy="278280"/>
                </p14:xfrm>
              </p:contentPart>
            </mc:Choice>
            <mc:Fallback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64B43D60-8F16-D294-F06A-878AB1EBAC81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2300059" y="4238868"/>
                    <a:ext cx="221760" cy="29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2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22F63894-9680-CD11-E98F-5046F70B5DC9}"/>
                      </a:ext>
                    </a:extLst>
                  </p14:cNvPr>
                  <p14:cNvContentPartPr/>
                  <p14:nvPr/>
                </p14:nvContentPartPr>
                <p14:xfrm>
                  <a:off x="2335699" y="4608228"/>
                  <a:ext cx="203040" cy="290520"/>
                </p14:xfrm>
              </p:contentPart>
            </mc:Choice>
            <mc:Fallback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22F63894-9680-CD11-E98F-5046F70B5DC9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2329579" y="4602108"/>
                    <a:ext cx="215280" cy="30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4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4589D683-C295-5FE8-EDC4-296D0BF5E0AD}"/>
                      </a:ext>
                    </a:extLst>
                  </p14:cNvPr>
                  <p14:cNvContentPartPr/>
                  <p14:nvPr/>
                </p14:nvContentPartPr>
                <p14:xfrm>
                  <a:off x="2356939" y="4351188"/>
                  <a:ext cx="31680" cy="35640"/>
                </p14:xfrm>
              </p:contentPart>
            </mc:Choice>
            <mc:Fallback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4589D683-C295-5FE8-EDC4-296D0BF5E0AD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2350819" y="4345068"/>
                    <a:ext cx="43920" cy="4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6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F9E74B6F-6A8E-96F1-63D2-FBDECF451D2C}"/>
                      </a:ext>
                    </a:extLst>
                  </p14:cNvPr>
                  <p14:cNvContentPartPr/>
                  <p14:nvPr/>
                </p14:nvContentPartPr>
                <p14:xfrm>
                  <a:off x="2400499" y="4764108"/>
                  <a:ext cx="29880" cy="33480"/>
                </p14:xfrm>
              </p:contentPart>
            </mc:Choice>
            <mc:Fallback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F9E74B6F-6A8E-96F1-63D2-FBDECF451D2C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2394379" y="4757988"/>
                    <a:ext cx="4212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8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FCB51666-DC2C-3E3F-B2EA-F767C0021434}"/>
                      </a:ext>
                    </a:extLst>
                  </p14:cNvPr>
                  <p14:cNvContentPartPr/>
                  <p14:nvPr/>
                </p14:nvContentPartPr>
                <p14:xfrm>
                  <a:off x="2422459" y="6132468"/>
                  <a:ext cx="249120" cy="320040"/>
                </p14:xfrm>
              </p:contentPart>
            </mc:Choice>
            <mc:Fallback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FCB51666-DC2C-3E3F-B2EA-F767C0021434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2416339" y="6126348"/>
                    <a:ext cx="261360" cy="33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0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E8F62E77-A68A-FA48-ADAC-AD73C57B9674}"/>
                      </a:ext>
                    </a:extLst>
                  </p14:cNvPr>
                  <p14:cNvContentPartPr/>
                  <p14:nvPr/>
                </p14:nvContentPartPr>
                <p14:xfrm>
                  <a:off x="2508499" y="6281148"/>
                  <a:ext cx="16200" cy="33480"/>
                </p14:xfrm>
              </p:contentPart>
            </mc:Choice>
            <mc:Fallback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E8F62E77-A68A-FA48-ADAC-AD73C57B9674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2502379" y="6275028"/>
                    <a:ext cx="2844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2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9E55575E-8696-892A-9F68-96099EA10117}"/>
                      </a:ext>
                    </a:extLst>
                  </p14:cNvPr>
                  <p14:cNvContentPartPr/>
                  <p14:nvPr/>
                </p14:nvContentPartPr>
                <p14:xfrm>
                  <a:off x="2428579" y="4339308"/>
                  <a:ext cx="222120" cy="38880"/>
                </p14:xfrm>
              </p:contentPart>
            </mc:Choice>
            <mc:Fallback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9E55575E-8696-892A-9F68-96099EA10117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2422459" y="4333188"/>
                    <a:ext cx="234360" cy="5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4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44329F17-182A-9B2B-5E49-885903E26FF7}"/>
                      </a:ext>
                    </a:extLst>
                  </p14:cNvPr>
                  <p14:cNvContentPartPr/>
                  <p14:nvPr/>
                </p14:nvContentPartPr>
                <p14:xfrm>
                  <a:off x="2599579" y="4263708"/>
                  <a:ext cx="88560" cy="139680"/>
                </p14:xfrm>
              </p:contentPart>
            </mc:Choice>
            <mc:Fallback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44329F17-182A-9B2B-5E49-885903E26FF7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2593459" y="4257588"/>
                    <a:ext cx="100800" cy="15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6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6A466AD6-8667-BCF7-E492-E7EEB1114007}"/>
                      </a:ext>
                    </a:extLst>
                  </p14:cNvPr>
                  <p14:cNvContentPartPr/>
                  <p14:nvPr/>
                </p14:nvContentPartPr>
                <p14:xfrm>
                  <a:off x="2732419" y="4211868"/>
                  <a:ext cx="12600" cy="276840"/>
                </p14:xfrm>
              </p:contentPart>
            </mc:Choice>
            <mc:Fallback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6A466AD6-8667-BCF7-E492-E7EEB1114007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726299" y="4205748"/>
                    <a:ext cx="24840" cy="28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8">
                <p14:nvContentPartPr>
                  <p14:cNvPr id="167" name="Ink 166">
                    <a:extLst>
                      <a:ext uri="{FF2B5EF4-FFF2-40B4-BE49-F238E27FC236}">
                        <a16:creationId xmlns:a16="http://schemas.microsoft.com/office/drawing/2014/main" id="{86FB3593-829B-57F7-AD08-20C966070317}"/>
                      </a:ext>
                    </a:extLst>
                  </p14:cNvPr>
                  <p14:cNvContentPartPr/>
                  <p14:nvPr/>
                </p14:nvContentPartPr>
                <p14:xfrm>
                  <a:off x="2729539" y="4219068"/>
                  <a:ext cx="524880" cy="45360"/>
                </p14:xfrm>
              </p:contentPart>
            </mc:Choice>
            <mc:Fallback>
              <p:pic>
                <p:nvPicPr>
                  <p:cNvPr id="167" name="Ink 166">
                    <a:extLst>
                      <a:ext uri="{FF2B5EF4-FFF2-40B4-BE49-F238E27FC236}">
                        <a16:creationId xmlns:a16="http://schemas.microsoft.com/office/drawing/2014/main" id="{86FB3593-829B-57F7-AD08-20C966070317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723419" y="4212948"/>
                    <a:ext cx="53712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0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754309F6-C3D3-C6D0-AB63-BFD8B7534E94}"/>
                      </a:ext>
                    </a:extLst>
                  </p14:cNvPr>
                  <p14:cNvContentPartPr/>
                  <p14:nvPr/>
                </p14:nvContentPartPr>
                <p14:xfrm>
                  <a:off x="2760139" y="4237068"/>
                  <a:ext cx="565560" cy="274680"/>
                </p14:xfrm>
              </p:contentPart>
            </mc:Choice>
            <mc:Fallback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754309F6-C3D3-C6D0-AB63-BFD8B7534E94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2754019" y="4230948"/>
                    <a:ext cx="577800" cy="28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2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E4EEA656-702E-D9F4-BD72-E17445305F8D}"/>
                      </a:ext>
                    </a:extLst>
                  </p14:cNvPr>
                  <p14:cNvContentPartPr/>
                  <p14:nvPr/>
                </p14:nvContentPartPr>
                <p14:xfrm>
                  <a:off x="2830339" y="4343268"/>
                  <a:ext cx="18000" cy="119160"/>
                </p14:xfrm>
              </p:contentPart>
            </mc:Choice>
            <mc:Fallback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E4EEA656-702E-D9F4-BD72-E17445305F8D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2824219" y="4337148"/>
                    <a:ext cx="3024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4">
                <p14:nvContentPartPr>
                  <p14:cNvPr id="170" name="Ink 169">
                    <a:extLst>
                      <a:ext uri="{FF2B5EF4-FFF2-40B4-BE49-F238E27FC236}">
                        <a16:creationId xmlns:a16="http://schemas.microsoft.com/office/drawing/2014/main" id="{07BB9357-96F1-ADA0-CD7E-AC9BEEFAB02A}"/>
                      </a:ext>
                    </a:extLst>
                  </p14:cNvPr>
                  <p14:cNvContentPartPr/>
                  <p14:nvPr/>
                </p14:nvContentPartPr>
                <p14:xfrm>
                  <a:off x="2788219" y="4315548"/>
                  <a:ext cx="52920" cy="47520"/>
                </p14:xfrm>
              </p:contentPart>
            </mc:Choice>
            <mc:Fallback>
              <p:pic>
                <p:nvPicPr>
                  <p:cNvPr id="170" name="Ink 169">
                    <a:extLst>
                      <a:ext uri="{FF2B5EF4-FFF2-40B4-BE49-F238E27FC236}">
                        <a16:creationId xmlns:a16="http://schemas.microsoft.com/office/drawing/2014/main" id="{07BB9357-96F1-ADA0-CD7E-AC9BEEFAB02A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2782099" y="4309428"/>
                    <a:ext cx="6516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6">
                <p14:nvContentPartPr>
                  <p14:cNvPr id="171" name="Ink 170">
                    <a:extLst>
                      <a:ext uri="{FF2B5EF4-FFF2-40B4-BE49-F238E27FC236}">
                        <a16:creationId xmlns:a16="http://schemas.microsoft.com/office/drawing/2014/main" id="{63B1E5AC-1CF9-1761-4401-9A426CC7FE39}"/>
                      </a:ext>
                    </a:extLst>
                  </p14:cNvPr>
                  <p14:cNvContentPartPr/>
                  <p14:nvPr/>
                </p14:nvContentPartPr>
                <p14:xfrm>
                  <a:off x="2898379" y="4302948"/>
                  <a:ext cx="98640" cy="110160"/>
                </p14:xfrm>
              </p:contentPart>
            </mc:Choice>
            <mc:Fallback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63B1E5AC-1CF9-1761-4401-9A426CC7FE39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2892259" y="4296828"/>
                    <a:ext cx="11088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8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CBC8B937-08F8-94E9-38EA-F1B9D3502624}"/>
                      </a:ext>
                    </a:extLst>
                  </p14:cNvPr>
                  <p14:cNvContentPartPr/>
                  <p14:nvPr/>
                </p14:nvContentPartPr>
                <p14:xfrm>
                  <a:off x="2944099" y="4346508"/>
                  <a:ext cx="28080" cy="134640"/>
                </p14:xfrm>
              </p:contentPart>
            </mc:Choice>
            <mc:Fallback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CBC8B937-08F8-94E9-38EA-F1B9D3502624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2937979" y="4340388"/>
                    <a:ext cx="4032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0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AB024562-8850-40A5-6788-18CC9EEF245D}"/>
                      </a:ext>
                    </a:extLst>
                  </p14:cNvPr>
                  <p14:cNvContentPartPr/>
                  <p14:nvPr/>
                </p14:nvContentPartPr>
                <p14:xfrm>
                  <a:off x="2880739" y="3789588"/>
                  <a:ext cx="28440" cy="68760"/>
                </p14:xfrm>
              </p:contentPart>
            </mc:Choice>
            <mc:Fallback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AB024562-8850-40A5-6788-18CC9EEF245D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2874619" y="3783468"/>
                    <a:ext cx="4068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2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C3865E94-F30D-213F-9EA4-263EDD66BAE5}"/>
                      </a:ext>
                    </a:extLst>
                  </p14:cNvPr>
                  <p14:cNvContentPartPr/>
                  <p14:nvPr/>
                </p14:nvContentPartPr>
                <p14:xfrm>
                  <a:off x="3123019" y="4242828"/>
                  <a:ext cx="32400" cy="209880"/>
                </p14:xfrm>
              </p:contentPart>
            </mc:Choice>
            <mc:Fallback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C3865E94-F30D-213F-9EA4-263EDD66BAE5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3116899" y="4236708"/>
                    <a:ext cx="4464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4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654CAFE6-EAF3-5559-5F31-22102E836F6C}"/>
                      </a:ext>
                    </a:extLst>
                  </p14:cNvPr>
                  <p14:cNvContentPartPr/>
                  <p14:nvPr/>
                </p14:nvContentPartPr>
                <p14:xfrm>
                  <a:off x="3214819" y="4332108"/>
                  <a:ext cx="21240" cy="9720"/>
                </p14:xfrm>
              </p:contentPart>
            </mc:Choice>
            <mc:Fallback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654CAFE6-EAF3-5559-5F31-22102E836F6C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3208699" y="4325988"/>
                    <a:ext cx="3348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6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B66E9B48-946D-F26C-6F44-6446161CCF17}"/>
                      </a:ext>
                    </a:extLst>
                  </p14:cNvPr>
                  <p14:cNvContentPartPr/>
                  <p14:nvPr/>
                </p14:nvContentPartPr>
                <p14:xfrm>
                  <a:off x="2459539" y="4749708"/>
                  <a:ext cx="229320" cy="73440"/>
                </p14:xfrm>
              </p:contentPart>
            </mc:Choice>
            <mc:Fallback>
              <p:pic>
                <p:nvPicPr>
                  <p:cNvPr id="180" name="Ink 179">
                    <a:extLst>
                      <a:ext uri="{FF2B5EF4-FFF2-40B4-BE49-F238E27FC236}">
                        <a16:creationId xmlns:a16="http://schemas.microsoft.com/office/drawing/2014/main" id="{B66E9B48-946D-F26C-6F44-6446161CCF1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2453419" y="4743588"/>
                    <a:ext cx="24156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8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D4432197-01F2-5C64-4DFC-6F5CFDA18726}"/>
                      </a:ext>
                    </a:extLst>
                  </p14:cNvPr>
                  <p14:cNvContentPartPr/>
                  <p14:nvPr/>
                </p14:nvContentPartPr>
                <p14:xfrm>
                  <a:off x="2655379" y="4723788"/>
                  <a:ext cx="68760" cy="149760"/>
                </p14:xfrm>
              </p:contentPart>
            </mc:Choice>
            <mc:Fallback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D4432197-01F2-5C64-4DFC-6F5CFDA18726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2649259" y="4717668"/>
                    <a:ext cx="8100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0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6735BFDD-2694-6975-65ED-B970AD4488D2}"/>
                      </a:ext>
                    </a:extLst>
                  </p14:cNvPr>
                  <p14:cNvContentPartPr/>
                  <p14:nvPr/>
                </p14:nvContentPartPr>
                <p14:xfrm>
                  <a:off x="2858059" y="4655388"/>
                  <a:ext cx="19440" cy="137160"/>
                </p14:xfrm>
              </p:contentPart>
            </mc:Choice>
            <mc:Fallback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6735BFDD-2694-6975-65ED-B970AD4488D2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2851939" y="4649268"/>
                    <a:ext cx="31680" cy="14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2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2C39C558-CB85-5C8A-077F-8E1F27B3A799}"/>
                      </a:ext>
                    </a:extLst>
                  </p14:cNvPr>
                  <p14:cNvContentPartPr/>
                  <p14:nvPr/>
                </p14:nvContentPartPr>
                <p14:xfrm>
                  <a:off x="2858059" y="4646028"/>
                  <a:ext cx="127800" cy="9720"/>
                </p14:xfrm>
              </p:contentPart>
            </mc:Choice>
            <mc:Fallback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2C39C558-CB85-5C8A-077F-8E1F27B3A799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2851939" y="4639908"/>
                    <a:ext cx="1400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4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EE3C04C2-DC6C-1DCC-F1D0-E169BC5B04A2}"/>
                      </a:ext>
                    </a:extLst>
                  </p14:cNvPr>
                  <p14:cNvContentPartPr/>
                  <p14:nvPr/>
                </p14:nvContentPartPr>
                <p14:xfrm>
                  <a:off x="2910619" y="4667268"/>
                  <a:ext cx="107640" cy="173160"/>
                </p14:xfrm>
              </p:contentPart>
            </mc:Choice>
            <mc:Fallback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EE3C04C2-DC6C-1DCC-F1D0-E169BC5B04A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2904499" y="4661148"/>
                    <a:ext cx="119880" cy="18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6">
                <p14:nvContentPartPr>
                  <p14:cNvPr id="185" name="Ink 184">
                    <a:extLst>
                      <a:ext uri="{FF2B5EF4-FFF2-40B4-BE49-F238E27FC236}">
                        <a16:creationId xmlns:a16="http://schemas.microsoft.com/office/drawing/2014/main" id="{A0C17E5F-0B5C-FE3F-D2EF-61FD27D7416C}"/>
                      </a:ext>
                    </a:extLst>
                  </p14:cNvPr>
                  <p14:cNvContentPartPr/>
                  <p14:nvPr/>
                </p14:nvContentPartPr>
                <p14:xfrm>
                  <a:off x="2780659" y="4660068"/>
                  <a:ext cx="27000" cy="218880"/>
                </p14:xfrm>
              </p:contentPart>
            </mc:Choice>
            <mc:Fallback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A0C17E5F-0B5C-FE3F-D2EF-61FD27D7416C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2774539" y="4653948"/>
                    <a:ext cx="39240" cy="23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8">
                <p14:nvContentPartPr>
                  <p14:cNvPr id="186" name="Ink 185">
                    <a:extLst>
                      <a:ext uri="{FF2B5EF4-FFF2-40B4-BE49-F238E27FC236}">
                        <a16:creationId xmlns:a16="http://schemas.microsoft.com/office/drawing/2014/main" id="{E0766B3C-3908-6F7E-A491-02EF1E1835EB}"/>
                      </a:ext>
                    </a:extLst>
                  </p14:cNvPr>
                  <p14:cNvContentPartPr/>
                  <p14:nvPr/>
                </p14:nvContentPartPr>
                <p14:xfrm>
                  <a:off x="2783179" y="4568268"/>
                  <a:ext cx="681840" cy="317520"/>
                </p14:xfrm>
              </p:contentPart>
            </mc:Choice>
            <mc:Fallback>
              <p:pic>
                <p:nvPicPr>
                  <p:cNvPr id="186" name="Ink 185">
                    <a:extLst>
                      <a:ext uri="{FF2B5EF4-FFF2-40B4-BE49-F238E27FC236}">
                        <a16:creationId xmlns:a16="http://schemas.microsoft.com/office/drawing/2014/main" id="{E0766B3C-3908-6F7E-A491-02EF1E1835EB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2777059" y="4562148"/>
                    <a:ext cx="694080" cy="32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0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E52E78C8-CBDD-FCF9-FE6D-86DE10A87780}"/>
                      </a:ext>
                    </a:extLst>
                  </p14:cNvPr>
                  <p14:cNvContentPartPr/>
                  <p14:nvPr/>
                </p14:nvContentPartPr>
                <p14:xfrm>
                  <a:off x="2826739" y="4648548"/>
                  <a:ext cx="68400" cy="21600"/>
                </p14:xfrm>
              </p:contentPart>
            </mc:Choice>
            <mc:Fallback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E52E78C8-CBDD-FCF9-FE6D-86DE10A87780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2820619" y="4642428"/>
                    <a:ext cx="80640" cy="3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2">
                <p14:nvContentPartPr>
                  <p14:cNvPr id="188" name="Ink 187">
                    <a:extLst>
                      <a:ext uri="{FF2B5EF4-FFF2-40B4-BE49-F238E27FC236}">
                        <a16:creationId xmlns:a16="http://schemas.microsoft.com/office/drawing/2014/main" id="{2F5C7B37-8013-1F5C-0099-A8A0A05C2507}"/>
                      </a:ext>
                    </a:extLst>
                  </p14:cNvPr>
                  <p14:cNvContentPartPr/>
                  <p14:nvPr/>
                </p14:nvContentPartPr>
                <p14:xfrm>
                  <a:off x="3147859" y="4603548"/>
                  <a:ext cx="30240" cy="246240"/>
                </p14:xfrm>
              </p:contentPart>
            </mc:Choice>
            <mc:Fallback>
              <p:pic>
                <p:nvPicPr>
                  <p:cNvPr id="188" name="Ink 187">
                    <a:extLst>
                      <a:ext uri="{FF2B5EF4-FFF2-40B4-BE49-F238E27FC236}">
                        <a16:creationId xmlns:a16="http://schemas.microsoft.com/office/drawing/2014/main" id="{2F5C7B37-8013-1F5C-0099-A8A0A05C2507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3141739" y="4597428"/>
                    <a:ext cx="42480" cy="25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4">
                <p14:nvContentPartPr>
                  <p14:cNvPr id="189" name="Ink 188">
                    <a:extLst>
                      <a:ext uri="{FF2B5EF4-FFF2-40B4-BE49-F238E27FC236}">
                        <a16:creationId xmlns:a16="http://schemas.microsoft.com/office/drawing/2014/main" id="{CCCDCEBF-56AB-23EB-DD4E-B6EA5578F8EF}"/>
                      </a:ext>
                    </a:extLst>
                  </p14:cNvPr>
                  <p14:cNvContentPartPr/>
                  <p14:nvPr/>
                </p14:nvContentPartPr>
                <p14:xfrm>
                  <a:off x="3230299" y="4695708"/>
                  <a:ext cx="24840" cy="21600"/>
                </p14:xfrm>
              </p:contentPart>
            </mc:Choice>
            <mc:Fallback>
              <p:pic>
                <p:nvPicPr>
                  <p:cNvPr id="189" name="Ink 188">
                    <a:extLst>
                      <a:ext uri="{FF2B5EF4-FFF2-40B4-BE49-F238E27FC236}">
                        <a16:creationId xmlns:a16="http://schemas.microsoft.com/office/drawing/2014/main" id="{CCCDCEBF-56AB-23EB-DD4E-B6EA5578F8EF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3224179" y="4689588"/>
                    <a:ext cx="37080" cy="3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6">
                <p14:nvContentPartPr>
                  <p14:cNvPr id="191" name="Ink 190">
                    <a:extLst>
                      <a:ext uri="{FF2B5EF4-FFF2-40B4-BE49-F238E27FC236}">
                        <a16:creationId xmlns:a16="http://schemas.microsoft.com/office/drawing/2014/main" id="{8C7D8738-D049-DC89-BDF1-861D312526A8}"/>
                      </a:ext>
                    </a:extLst>
                  </p14:cNvPr>
                  <p14:cNvContentPartPr/>
                  <p14:nvPr/>
                </p14:nvContentPartPr>
                <p14:xfrm>
                  <a:off x="1430299" y="6009708"/>
                  <a:ext cx="19440" cy="12240"/>
                </p14:xfrm>
              </p:contentPart>
            </mc:Choice>
            <mc:Fallback>
              <p:pic>
                <p:nvPicPr>
                  <p:cNvPr id="191" name="Ink 190">
                    <a:extLst>
                      <a:ext uri="{FF2B5EF4-FFF2-40B4-BE49-F238E27FC236}">
                        <a16:creationId xmlns:a16="http://schemas.microsoft.com/office/drawing/2014/main" id="{8C7D8738-D049-DC89-BDF1-861D312526A8}"/>
                      </a:ext>
                    </a:extLst>
                  </p:cNvPr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1424179" y="6003588"/>
                    <a:ext cx="3168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8">
                <p14:nvContentPartPr>
                  <p14:cNvPr id="192" name="Ink 191">
                    <a:extLst>
                      <a:ext uri="{FF2B5EF4-FFF2-40B4-BE49-F238E27FC236}">
                        <a16:creationId xmlns:a16="http://schemas.microsoft.com/office/drawing/2014/main" id="{1A12AE37-810A-8C5B-DB2C-B8F438A3E6D7}"/>
                      </a:ext>
                    </a:extLst>
                  </p14:cNvPr>
                  <p14:cNvContentPartPr/>
                  <p14:nvPr/>
                </p14:nvContentPartPr>
                <p14:xfrm>
                  <a:off x="1522819" y="5910708"/>
                  <a:ext cx="389880" cy="78120"/>
                </p14:xfrm>
              </p:contentPart>
            </mc:Choice>
            <mc:Fallback>
              <p:pic>
                <p:nvPicPr>
                  <p:cNvPr id="192" name="Ink 191">
                    <a:extLst>
                      <a:ext uri="{FF2B5EF4-FFF2-40B4-BE49-F238E27FC236}">
                        <a16:creationId xmlns:a16="http://schemas.microsoft.com/office/drawing/2014/main" id="{1A12AE37-810A-8C5B-DB2C-B8F438A3E6D7}"/>
                      </a:ext>
                    </a:extLst>
                  </p:cNvPr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1516699" y="5904588"/>
                    <a:ext cx="40212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0">
                <p14:nvContentPartPr>
                  <p14:cNvPr id="193" name="Ink 192">
                    <a:extLst>
                      <a:ext uri="{FF2B5EF4-FFF2-40B4-BE49-F238E27FC236}">
                        <a16:creationId xmlns:a16="http://schemas.microsoft.com/office/drawing/2014/main" id="{15B0629E-E72A-EBBD-7FF3-9F167D6DC453}"/>
                      </a:ext>
                    </a:extLst>
                  </p14:cNvPr>
                  <p14:cNvContentPartPr/>
                  <p14:nvPr/>
                </p14:nvContentPartPr>
                <p14:xfrm>
                  <a:off x="1870219" y="5846988"/>
                  <a:ext cx="76320" cy="147240"/>
                </p14:xfrm>
              </p:contentPart>
            </mc:Choice>
            <mc:Fallback>
              <p:pic>
                <p:nvPicPr>
                  <p:cNvPr id="193" name="Ink 192">
                    <a:extLst>
                      <a:ext uri="{FF2B5EF4-FFF2-40B4-BE49-F238E27FC236}">
                        <a16:creationId xmlns:a16="http://schemas.microsoft.com/office/drawing/2014/main" id="{15B0629E-E72A-EBBD-7FF3-9F167D6DC453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1864099" y="5840868"/>
                    <a:ext cx="8856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2">
                <p14:nvContentPartPr>
                  <p14:cNvPr id="194" name="Ink 193">
                    <a:extLst>
                      <a:ext uri="{FF2B5EF4-FFF2-40B4-BE49-F238E27FC236}">
                        <a16:creationId xmlns:a16="http://schemas.microsoft.com/office/drawing/2014/main" id="{91F710B7-49FF-3D64-CAF0-1858AC356ACF}"/>
                      </a:ext>
                    </a:extLst>
                  </p14:cNvPr>
                  <p14:cNvContentPartPr/>
                  <p14:nvPr/>
                </p14:nvContentPartPr>
                <p14:xfrm>
                  <a:off x="2122219" y="5757348"/>
                  <a:ext cx="87840" cy="7560"/>
                </p14:xfrm>
              </p:contentPart>
            </mc:Choice>
            <mc:Fallback>
              <p:pic>
                <p:nvPicPr>
                  <p:cNvPr id="194" name="Ink 193">
                    <a:extLst>
                      <a:ext uri="{FF2B5EF4-FFF2-40B4-BE49-F238E27FC236}">
                        <a16:creationId xmlns:a16="http://schemas.microsoft.com/office/drawing/2014/main" id="{91F710B7-49FF-3D64-CAF0-1858AC356ACF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2116099" y="5751228"/>
                    <a:ext cx="10008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4">
                <p14:nvContentPartPr>
                  <p14:cNvPr id="195" name="Ink 194">
                    <a:extLst>
                      <a:ext uri="{FF2B5EF4-FFF2-40B4-BE49-F238E27FC236}">
                        <a16:creationId xmlns:a16="http://schemas.microsoft.com/office/drawing/2014/main" id="{55C5AFAF-53E5-6961-26BA-0BA1C31A9A50}"/>
                      </a:ext>
                    </a:extLst>
                  </p14:cNvPr>
                  <p14:cNvContentPartPr/>
                  <p14:nvPr/>
                </p14:nvContentPartPr>
                <p14:xfrm>
                  <a:off x="2148499" y="5773908"/>
                  <a:ext cx="110880" cy="206640"/>
                </p14:xfrm>
              </p:contentPart>
            </mc:Choice>
            <mc:Fallback>
              <p:pic>
                <p:nvPicPr>
                  <p:cNvPr id="195" name="Ink 194">
                    <a:extLst>
                      <a:ext uri="{FF2B5EF4-FFF2-40B4-BE49-F238E27FC236}">
                        <a16:creationId xmlns:a16="http://schemas.microsoft.com/office/drawing/2014/main" id="{55C5AFAF-53E5-6961-26BA-0BA1C31A9A50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2142379" y="5767788"/>
                    <a:ext cx="123120" cy="21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6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74CB6C15-E3DF-8515-8178-4850609DC417}"/>
                      </a:ext>
                    </a:extLst>
                  </p14:cNvPr>
                  <p14:cNvContentPartPr/>
                  <p14:nvPr/>
                </p14:nvContentPartPr>
                <p14:xfrm>
                  <a:off x="2019259" y="5764548"/>
                  <a:ext cx="56160" cy="257400"/>
                </p14:xfrm>
              </p:contentPart>
            </mc:Choice>
            <mc:Fallback>
              <p:pic>
                <p:nvPicPr>
                  <p:cNvPr id="196" name="Ink 195">
                    <a:extLst>
                      <a:ext uri="{FF2B5EF4-FFF2-40B4-BE49-F238E27FC236}">
                        <a16:creationId xmlns:a16="http://schemas.microsoft.com/office/drawing/2014/main" id="{74CB6C15-E3DF-8515-8178-4850609DC417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2013139" y="5758428"/>
                    <a:ext cx="68400" cy="26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8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C53C895E-EE47-E340-1DFA-6CC5CBF6B617}"/>
                      </a:ext>
                    </a:extLst>
                  </p14:cNvPr>
                  <p14:cNvContentPartPr/>
                  <p14:nvPr/>
                </p14:nvContentPartPr>
                <p14:xfrm>
                  <a:off x="2066419" y="5648988"/>
                  <a:ext cx="566640" cy="363600"/>
                </p14:xfrm>
              </p:contentPart>
            </mc:Choice>
            <mc:Fallback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id="{C53C895E-EE47-E340-1DFA-6CC5CBF6B617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2060299" y="5642868"/>
                    <a:ext cx="578880" cy="37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0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6520BC54-9438-AAFF-2AC1-EBF96EEEB3FC}"/>
                      </a:ext>
                    </a:extLst>
                  </p14:cNvPr>
                  <p14:cNvContentPartPr/>
                  <p14:nvPr/>
                </p14:nvContentPartPr>
                <p14:xfrm>
                  <a:off x="2405539" y="5666628"/>
                  <a:ext cx="54720" cy="265680"/>
                </p14:xfrm>
              </p:contentPart>
            </mc:Choice>
            <mc:Fallback>
              <p:pic>
                <p:nvPicPr>
                  <p:cNvPr id="198" name="Ink 197">
                    <a:extLst>
                      <a:ext uri="{FF2B5EF4-FFF2-40B4-BE49-F238E27FC236}">
                        <a16:creationId xmlns:a16="http://schemas.microsoft.com/office/drawing/2014/main" id="{6520BC54-9438-AAFF-2AC1-EBF96EEEB3FC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2399419" y="5660508"/>
                    <a:ext cx="66960" cy="27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2">
                <p14:nvContentPartPr>
                  <p14:cNvPr id="199" name="Ink 198">
                    <a:extLst>
                      <a:ext uri="{FF2B5EF4-FFF2-40B4-BE49-F238E27FC236}">
                        <a16:creationId xmlns:a16="http://schemas.microsoft.com/office/drawing/2014/main" id="{3991F4AB-0526-79B2-351D-E0F1597BB62B}"/>
                      </a:ext>
                    </a:extLst>
                  </p14:cNvPr>
                  <p14:cNvContentPartPr/>
                  <p14:nvPr/>
                </p14:nvContentPartPr>
                <p14:xfrm>
                  <a:off x="2499139" y="5762028"/>
                  <a:ext cx="34560" cy="52560"/>
                </p14:xfrm>
              </p:contentPart>
            </mc:Choice>
            <mc:Fallback>
              <p:pic>
                <p:nvPicPr>
                  <p:cNvPr id="199" name="Ink 198">
                    <a:extLst>
                      <a:ext uri="{FF2B5EF4-FFF2-40B4-BE49-F238E27FC236}">
                        <a16:creationId xmlns:a16="http://schemas.microsoft.com/office/drawing/2014/main" id="{3991F4AB-0526-79B2-351D-E0F1597BB62B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2493019" y="5755908"/>
                    <a:ext cx="46800" cy="64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1409A390-F047-7E96-8506-A8D2EA16DA4D}"/>
              </a:ext>
            </a:extLst>
          </p:cNvPr>
          <p:cNvGrpSpPr/>
          <p:nvPr/>
        </p:nvGrpSpPr>
        <p:grpSpPr>
          <a:xfrm>
            <a:off x="6045420" y="2445956"/>
            <a:ext cx="4257000" cy="4271512"/>
            <a:chOff x="6045420" y="2445956"/>
            <a:chExt cx="4257000" cy="4271512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8DCB0BCC-3484-0778-1BC6-0D6D60EBED38}"/>
                </a:ext>
              </a:extLst>
            </p:cNvPr>
            <p:cNvGrpSpPr/>
            <p:nvPr/>
          </p:nvGrpSpPr>
          <p:grpSpPr>
            <a:xfrm>
              <a:off x="6045420" y="2540276"/>
              <a:ext cx="223200" cy="205560"/>
              <a:chOff x="6045420" y="2540276"/>
              <a:chExt cx="223200" cy="205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24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3BD9F628-5768-0A2D-BF2D-EF89A1FDF9EA}"/>
                      </a:ext>
                    </a:extLst>
                  </p14:cNvPr>
                  <p14:cNvContentPartPr/>
                  <p14:nvPr/>
                </p14:nvContentPartPr>
                <p14:xfrm>
                  <a:off x="6045420" y="2540276"/>
                  <a:ext cx="101160" cy="205560"/>
                </p14:xfrm>
              </p:contentPart>
            </mc:Choice>
            <mc:Fallback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3BD9F628-5768-0A2D-BF2D-EF89A1FDF9EA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6039300" y="2534156"/>
                    <a:ext cx="11340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6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F62E5E5E-A2D2-1C67-D76E-FBB741ADCA42}"/>
                      </a:ext>
                    </a:extLst>
                  </p14:cNvPr>
                  <p14:cNvContentPartPr/>
                  <p14:nvPr/>
                </p14:nvContentPartPr>
                <p14:xfrm>
                  <a:off x="6173580" y="2573396"/>
                  <a:ext cx="95040" cy="172440"/>
                </p14:xfrm>
              </p:contentPart>
            </mc:Choice>
            <mc:Fallback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F62E5E5E-A2D2-1C67-D76E-FBB741ADCA4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6167460" y="2567276"/>
                    <a:ext cx="107280" cy="184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B89A0C51-C763-C6E2-B238-F84260A16140}"/>
                </a:ext>
              </a:extLst>
            </p:cNvPr>
            <p:cNvGrpSpPr/>
            <p:nvPr/>
          </p:nvGrpSpPr>
          <p:grpSpPr>
            <a:xfrm>
              <a:off x="7307018" y="2469199"/>
              <a:ext cx="1669680" cy="323640"/>
              <a:chOff x="6526380" y="2429396"/>
              <a:chExt cx="1669680" cy="323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28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5766113F-FAE1-1366-6D69-C74DE4E10700}"/>
                      </a:ext>
                    </a:extLst>
                  </p14:cNvPr>
                  <p14:cNvContentPartPr/>
                  <p14:nvPr/>
                </p14:nvContentPartPr>
                <p14:xfrm>
                  <a:off x="6526380" y="2561516"/>
                  <a:ext cx="88560" cy="155880"/>
                </p14:xfrm>
              </p:contentPart>
            </mc:Choice>
            <mc:Fallback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5766113F-FAE1-1366-6D69-C74DE4E10700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6520260" y="2555396"/>
                    <a:ext cx="100800" cy="1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0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9948BA99-3D1B-4DE9-3F6A-6B4A32C69A00}"/>
                      </a:ext>
                    </a:extLst>
                  </p14:cNvPr>
                  <p14:cNvContentPartPr/>
                  <p14:nvPr/>
                </p14:nvContentPartPr>
                <p14:xfrm>
                  <a:off x="6727620" y="2589956"/>
                  <a:ext cx="82440" cy="125280"/>
                </p14:xfrm>
              </p:contentPart>
            </mc:Choice>
            <mc:Fallback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9948BA99-3D1B-4DE9-3F6A-6B4A32C69A00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6721500" y="2583836"/>
                    <a:ext cx="9468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2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44B2D4D6-3B0A-9F39-6370-605E963A8B7B}"/>
                      </a:ext>
                    </a:extLst>
                  </p14:cNvPr>
                  <p14:cNvContentPartPr/>
                  <p14:nvPr/>
                </p14:nvContentPartPr>
                <p14:xfrm>
                  <a:off x="6872700" y="2481596"/>
                  <a:ext cx="127800" cy="241200"/>
                </p14:xfrm>
              </p:contentPart>
            </mc:Choice>
            <mc:Fallback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44B2D4D6-3B0A-9F39-6370-605E963A8B7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6866580" y="2475476"/>
                    <a:ext cx="140040" cy="25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4">
                <p14:nvContentPartPr>
                  <p14:cNvPr id="207" name="Ink 206">
                    <a:extLst>
                      <a:ext uri="{FF2B5EF4-FFF2-40B4-BE49-F238E27FC236}">
                        <a16:creationId xmlns:a16="http://schemas.microsoft.com/office/drawing/2014/main" id="{BC942BCF-E180-C90A-DF65-A0EC00E01F82}"/>
                      </a:ext>
                    </a:extLst>
                  </p14:cNvPr>
                  <p14:cNvContentPartPr/>
                  <p14:nvPr/>
                </p14:nvContentPartPr>
                <p14:xfrm>
                  <a:off x="7120380" y="2526236"/>
                  <a:ext cx="23400" cy="195480"/>
                </p14:xfrm>
              </p:contentPart>
            </mc:Choice>
            <mc:Fallback>
              <p:pic>
                <p:nvPicPr>
                  <p:cNvPr id="207" name="Ink 206">
                    <a:extLst>
                      <a:ext uri="{FF2B5EF4-FFF2-40B4-BE49-F238E27FC236}">
                        <a16:creationId xmlns:a16="http://schemas.microsoft.com/office/drawing/2014/main" id="{BC942BCF-E180-C90A-DF65-A0EC00E01F82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7114260" y="2520116"/>
                    <a:ext cx="3564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6">
                <p14:nvContentPartPr>
                  <p14:cNvPr id="210" name="Ink 209">
                    <a:extLst>
                      <a:ext uri="{FF2B5EF4-FFF2-40B4-BE49-F238E27FC236}">
                        <a16:creationId xmlns:a16="http://schemas.microsoft.com/office/drawing/2014/main" id="{8827CE7C-CD76-5B15-5849-520E1AB172DD}"/>
                      </a:ext>
                    </a:extLst>
                  </p14:cNvPr>
                  <p14:cNvContentPartPr/>
                  <p14:nvPr/>
                </p14:nvContentPartPr>
                <p14:xfrm>
                  <a:off x="7220100" y="2540276"/>
                  <a:ext cx="51480" cy="176760"/>
                </p14:xfrm>
              </p:contentPart>
            </mc:Choice>
            <mc:Fallback>
              <p:pic>
                <p:nvPicPr>
                  <p:cNvPr id="210" name="Ink 209">
                    <a:extLst>
                      <a:ext uri="{FF2B5EF4-FFF2-40B4-BE49-F238E27FC236}">
                        <a16:creationId xmlns:a16="http://schemas.microsoft.com/office/drawing/2014/main" id="{8827CE7C-CD76-5B15-5849-520E1AB172DD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7213980" y="2534156"/>
                    <a:ext cx="6372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8">
                <p14:nvContentPartPr>
                  <p14:cNvPr id="211" name="Ink 210">
                    <a:extLst>
                      <a:ext uri="{FF2B5EF4-FFF2-40B4-BE49-F238E27FC236}">
                        <a16:creationId xmlns:a16="http://schemas.microsoft.com/office/drawing/2014/main" id="{56262680-CA84-612B-3C5A-4BC8C4E1DB33}"/>
                      </a:ext>
                    </a:extLst>
                  </p14:cNvPr>
                  <p14:cNvContentPartPr/>
                  <p14:nvPr/>
                </p14:nvContentPartPr>
                <p14:xfrm>
                  <a:off x="7199580" y="2656196"/>
                  <a:ext cx="176760" cy="16920"/>
                </p14:xfrm>
              </p:contentPart>
            </mc:Choice>
            <mc:Fallback>
              <p:pic>
                <p:nvPicPr>
                  <p:cNvPr id="211" name="Ink 210">
                    <a:extLst>
                      <a:ext uri="{FF2B5EF4-FFF2-40B4-BE49-F238E27FC236}">
                        <a16:creationId xmlns:a16="http://schemas.microsoft.com/office/drawing/2014/main" id="{56262680-CA84-612B-3C5A-4BC8C4E1DB33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7193460" y="2650076"/>
                    <a:ext cx="189000" cy="2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0">
                <p14:nvContentPartPr>
                  <p14:cNvPr id="213" name="Ink 212">
                    <a:extLst>
                      <a:ext uri="{FF2B5EF4-FFF2-40B4-BE49-F238E27FC236}">
                        <a16:creationId xmlns:a16="http://schemas.microsoft.com/office/drawing/2014/main" id="{E5798677-0AE0-4E55-EE70-D660CB7D855F}"/>
                      </a:ext>
                    </a:extLst>
                  </p14:cNvPr>
                  <p14:cNvContentPartPr/>
                  <p14:nvPr/>
                </p14:nvContentPartPr>
                <p14:xfrm>
                  <a:off x="7236300" y="2592476"/>
                  <a:ext cx="114120" cy="64080"/>
                </p14:xfrm>
              </p:contentPart>
            </mc:Choice>
            <mc:Fallback>
              <p:pic>
                <p:nvPicPr>
                  <p:cNvPr id="213" name="Ink 212">
                    <a:extLst>
                      <a:ext uri="{FF2B5EF4-FFF2-40B4-BE49-F238E27FC236}">
                        <a16:creationId xmlns:a16="http://schemas.microsoft.com/office/drawing/2014/main" id="{E5798677-0AE0-4E55-EE70-D660CB7D855F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7230180" y="2586356"/>
                    <a:ext cx="126360" cy="7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2">
                <p14:nvContentPartPr>
                  <p14:cNvPr id="214" name="Ink 213">
                    <a:extLst>
                      <a:ext uri="{FF2B5EF4-FFF2-40B4-BE49-F238E27FC236}">
                        <a16:creationId xmlns:a16="http://schemas.microsoft.com/office/drawing/2014/main" id="{3AF5951C-E8F5-2ECC-017B-98823CAB4E8F}"/>
                      </a:ext>
                    </a:extLst>
                  </p14:cNvPr>
                  <p14:cNvContentPartPr/>
                  <p14:nvPr/>
                </p14:nvContentPartPr>
                <p14:xfrm>
                  <a:off x="7414500" y="2519036"/>
                  <a:ext cx="74880" cy="234000"/>
                </p14:xfrm>
              </p:contentPart>
            </mc:Choice>
            <mc:Fallback>
              <p:pic>
                <p:nvPicPr>
                  <p:cNvPr id="214" name="Ink 213">
                    <a:extLst>
                      <a:ext uri="{FF2B5EF4-FFF2-40B4-BE49-F238E27FC236}">
                        <a16:creationId xmlns:a16="http://schemas.microsoft.com/office/drawing/2014/main" id="{3AF5951C-E8F5-2ECC-017B-98823CAB4E8F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7408380" y="2512916"/>
                    <a:ext cx="87120" cy="24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4">
                <p14:nvContentPartPr>
                  <p14:cNvPr id="215" name="Ink 214">
                    <a:extLst>
                      <a:ext uri="{FF2B5EF4-FFF2-40B4-BE49-F238E27FC236}">
                        <a16:creationId xmlns:a16="http://schemas.microsoft.com/office/drawing/2014/main" id="{42B3EB48-8A4C-8143-BCB8-3A479507A307}"/>
                      </a:ext>
                    </a:extLst>
                  </p14:cNvPr>
                  <p14:cNvContentPartPr/>
                  <p14:nvPr/>
                </p14:nvContentPartPr>
                <p14:xfrm>
                  <a:off x="7599540" y="2578076"/>
                  <a:ext cx="231120" cy="122400"/>
                </p14:xfrm>
              </p:contentPart>
            </mc:Choice>
            <mc:Fallback>
              <p:pic>
                <p:nvPicPr>
                  <p:cNvPr id="215" name="Ink 214">
                    <a:extLst>
                      <a:ext uri="{FF2B5EF4-FFF2-40B4-BE49-F238E27FC236}">
                        <a16:creationId xmlns:a16="http://schemas.microsoft.com/office/drawing/2014/main" id="{42B3EB48-8A4C-8143-BCB8-3A479507A307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7593420" y="2571956"/>
                    <a:ext cx="24336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6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8D79E1D3-F1B6-873F-B77B-9D1D97604077}"/>
                      </a:ext>
                    </a:extLst>
                  </p14:cNvPr>
                  <p14:cNvContentPartPr/>
                  <p14:nvPr/>
                </p14:nvContentPartPr>
                <p14:xfrm>
                  <a:off x="7850820" y="2576996"/>
                  <a:ext cx="90000" cy="72000"/>
                </p14:xfrm>
              </p:contentPart>
            </mc:Choice>
            <mc:Fallback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8D79E1D3-F1B6-873F-B77B-9D1D97604077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7844700" y="2570876"/>
                    <a:ext cx="102240" cy="8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8">
                <p14:nvContentPartPr>
                  <p14:cNvPr id="217" name="Ink 216">
                    <a:extLst>
                      <a:ext uri="{FF2B5EF4-FFF2-40B4-BE49-F238E27FC236}">
                        <a16:creationId xmlns:a16="http://schemas.microsoft.com/office/drawing/2014/main" id="{E8EF1D0D-F06B-5A41-54B2-2982E70D61CB}"/>
                      </a:ext>
                    </a:extLst>
                  </p14:cNvPr>
                  <p14:cNvContentPartPr/>
                  <p14:nvPr/>
                </p14:nvContentPartPr>
                <p14:xfrm>
                  <a:off x="8050980" y="2429396"/>
                  <a:ext cx="145080" cy="290520"/>
                </p14:xfrm>
              </p:contentPart>
            </mc:Choice>
            <mc:Fallback>
              <p:pic>
                <p:nvPicPr>
                  <p:cNvPr id="217" name="Ink 216">
                    <a:extLst>
                      <a:ext uri="{FF2B5EF4-FFF2-40B4-BE49-F238E27FC236}">
                        <a16:creationId xmlns:a16="http://schemas.microsoft.com/office/drawing/2014/main" id="{E8EF1D0D-F06B-5A41-54B2-2982E70D61CB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8044860" y="2423276"/>
                    <a:ext cx="157320" cy="302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F5D65378-CF58-BC5F-CCA4-B43AB3F8B65F}"/>
                </a:ext>
              </a:extLst>
            </p:cNvPr>
            <p:cNvGrpSpPr/>
            <p:nvPr/>
          </p:nvGrpSpPr>
          <p:grpSpPr>
            <a:xfrm>
              <a:off x="9116378" y="2481079"/>
              <a:ext cx="171720" cy="272520"/>
              <a:chOff x="8335740" y="2441276"/>
              <a:chExt cx="171720" cy="272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0">
                <p14:nvContentPartPr>
                  <p14:cNvPr id="219" name="Ink 218">
                    <a:extLst>
                      <a:ext uri="{FF2B5EF4-FFF2-40B4-BE49-F238E27FC236}">
                        <a16:creationId xmlns:a16="http://schemas.microsoft.com/office/drawing/2014/main" id="{26DECD19-354A-3D38-9763-022545F4E54F}"/>
                      </a:ext>
                    </a:extLst>
                  </p14:cNvPr>
                  <p14:cNvContentPartPr/>
                  <p14:nvPr/>
                </p14:nvContentPartPr>
                <p14:xfrm>
                  <a:off x="8335740" y="2441276"/>
                  <a:ext cx="126360" cy="272520"/>
                </p14:xfrm>
              </p:contentPart>
            </mc:Choice>
            <mc:Fallback>
              <p:pic>
                <p:nvPicPr>
                  <p:cNvPr id="219" name="Ink 218">
                    <a:extLst>
                      <a:ext uri="{FF2B5EF4-FFF2-40B4-BE49-F238E27FC236}">
                        <a16:creationId xmlns:a16="http://schemas.microsoft.com/office/drawing/2014/main" id="{26DECD19-354A-3D38-9763-022545F4E54F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8329620" y="2435156"/>
                    <a:ext cx="13860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2">
                <p14:nvContentPartPr>
                  <p14:cNvPr id="220" name="Ink 219">
                    <a:extLst>
                      <a:ext uri="{FF2B5EF4-FFF2-40B4-BE49-F238E27FC236}">
                        <a16:creationId xmlns:a16="http://schemas.microsoft.com/office/drawing/2014/main" id="{788F6FF2-A40E-ECDF-EE0D-5898CD5ABAD9}"/>
                      </a:ext>
                    </a:extLst>
                  </p14:cNvPr>
                  <p14:cNvContentPartPr/>
                  <p14:nvPr/>
                </p14:nvContentPartPr>
                <p14:xfrm>
                  <a:off x="8379300" y="2571236"/>
                  <a:ext cx="128160" cy="108360"/>
                </p14:xfrm>
              </p:contentPart>
            </mc:Choice>
            <mc:Fallback>
              <p:pic>
                <p:nvPicPr>
                  <p:cNvPr id="220" name="Ink 219">
                    <a:extLst>
                      <a:ext uri="{FF2B5EF4-FFF2-40B4-BE49-F238E27FC236}">
                        <a16:creationId xmlns:a16="http://schemas.microsoft.com/office/drawing/2014/main" id="{788F6FF2-A40E-ECDF-EE0D-5898CD5ABAD9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8373180" y="2565116"/>
                    <a:ext cx="140400" cy="120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3AD4C4AA-C49F-A094-1CCD-E2B29602AF7F}"/>
                </a:ext>
              </a:extLst>
            </p:cNvPr>
            <p:cNvGrpSpPr/>
            <p:nvPr/>
          </p:nvGrpSpPr>
          <p:grpSpPr>
            <a:xfrm>
              <a:off x="6367620" y="2445956"/>
              <a:ext cx="452880" cy="340200"/>
              <a:chOff x="6367620" y="2445956"/>
              <a:chExt cx="452880" cy="340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4">
                <p14:nvContentPartPr>
                  <p14:cNvPr id="222" name="Ink 221">
                    <a:extLst>
                      <a:ext uri="{FF2B5EF4-FFF2-40B4-BE49-F238E27FC236}">
                        <a16:creationId xmlns:a16="http://schemas.microsoft.com/office/drawing/2014/main" id="{0D5F2B40-919C-065C-1F04-BE14E2812DA9}"/>
                      </a:ext>
                    </a:extLst>
                  </p14:cNvPr>
                  <p14:cNvContentPartPr/>
                  <p14:nvPr/>
                </p14:nvContentPartPr>
                <p14:xfrm>
                  <a:off x="6367620" y="2445956"/>
                  <a:ext cx="103320" cy="297720"/>
                </p14:xfrm>
              </p:contentPart>
            </mc:Choice>
            <mc:Fallback>
              <p:pic>
                <p:nvPicPr>
                  <p:cNvPr id="222" name="Ink 221">
                    <a:extLst>
                      <a:ext uri="{FF2B5EF4-FFF2-40B4-BE49-F238E27FC236}">
                        <a16:creationId xmlns:a16="http://schemas.microsoft.com/office/drawing/2014/main" id="{0D5F2B40-919C-065C-1F04-BE14E2812DA9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6361500" y="2439836"/>
                    <a:ext cx="115560" cy="30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6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9C79E533-1719-A8AD-6C48-EA1F9C9AA0AB}"/>
                      </a:ext>
                    </a:extLst>
                  </p14:cNvPr>
                  <p14:cNvContentPartPr/>
                  <p14:nvPr/>
                </p14:nvContentPartPr>
                <p14:xfrm>
                  <a:off x="6519540" y="2556836"/>
                  <a:ext cx="73800" cy="151200"/>
                </p14:xfrm>
              </p:contentPart>
            </mc:Choice>
            <mc:Fallback>
              <p:pic>
                <p:nvPicPr>
                  <p:cNvPr id="223" name="Ink 222">
                    <a:extLst>
                      <a:ext uri="{FF2B5EF4-FFF2-40B4-BE49-F238E27FC236}">
                        <a16:creationId xmlns:a16="http://schemas.microsoft.com/office/drawing/2014/main" id="{9C79E533-1719-A8AD-6C48-EA1F9C9AA0AB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6513420" y="2550716"/>
                    <a:ext cx="8604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8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4F7FC08F-37B6-8C1F-51E4-97983EAE2C74}"/>
                      </a:ext>
                    </a:extLst>
                  </p14:cNvPr>
                  <p14:cNvContentPartPr/>
                  <p14:nvPr/>
                </p14:nvContentPartPr>
                <p14:xfrm>
                  <a:off x="6629700" y="2561516"/>
                  <a:ext cx="112320" cy="154080"/>
                </p14:xfrm>
              </p:contentPart>
            </mc:Choice>
            <mc:Fallback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4F7FC08F-37B6-8C1F-51E4-97983EAE2C74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6623580" y="2555396"/>
                    <a:ext cx="124560" cy="16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0">
                <p14:nvContentPartPr>
                  <p14:cNvPr id="225" name="Ink 224">
                    <a:extLst>
                      <a:ext uri="{FF2B5EF4-FFF2-40B4-BE49-F238E27FC236}">
                        <a16:creationId xmlns:a16="http://schemas.microsoft.com/office/drawing/2014/main" id="{BA4EF1E6-FB92-DAEC-23CF-B67686917BEA}"/>
                      </a:ext>
                    </a:extLst>
                  </p14:cNvPr>
                  <p14:cNvContentPartPr/>
                  <p14:nvPr/>
                </p14:nvContentPartPr>
                <p14:xfrm>
                  <a:off x="6689100" y="2644316"/>
                  <a:ext cx="40680" cy="61560"/>
                </p14:xfrm>
              </p:contentPart>
            </mc:Choice>
            <mc:Fallback>
              <p:pic>
                <p:nvPicPr>
                  <p:cNvPr id="225" name="Ink 224">
                    <a:extLst>
                      <a:ext uri="{FF2B5EF4-FFF2-40B4-BE49-F238E27FC236}">
                        <a16:creationId xmlns:a16="http://schemas.microsoft.com/office/drawing/2014/main" id="{BA4EF1E6-FB92-DAEC-23CF-B67686917BEA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6682980" y="2638196"/>
                    <a:ext cx="5292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2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674AD9DE-1A57-23BA-263E-22ED61677097}"/>
                      </a:ext>
                    </a:extLst>
                  </p14:cNvPr>
                  <p14:cNvContentPartPr/>
                  <p14:nvPr/>
                </p14:nvContentPartPr>
                <p14:xfrm>
                  <a:off x="6776580" y="2556836"/>
                  <a:ext cx="43920" cy="229320"/>
                </p14:xfrm>
              </p:contentPart>
            </mc:Choice>
            <mc:Fallback>
              <p:pic>
                <p:nvPicPr>
                  <p:cNvPr id="226" name="Ink 225">
                    <a:extLst>
                      <a:ext uri="{FF2B5EF4-FFF2-40B4-BE49-F238E27FC236}">
                        <a16:creationId xmlns:a16="http://schemas.microsoft.com/office/drawing/2014/main" id="{674AD9DE-1A57-23BA-263E-22ED61677097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6770460" y="2550716"/>
                    <a:ext cx="56160" cy="241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81D0CC80-27B9-CF91-7B72-70C6110A3C06}"/>
                </a:ext>
              </a:extLst>
            </p:cNvPr>
            <p:cNvGrpSpPr/>
            <p:nvPr/>
          </p:nvGrpSpPr>
          <p:grpSpPr>
            <a:xfrm>
              <a:off x="6982860" y="2608676"/>
              <a:ext cx="106920" cy="57240"/>
              <a:chOff x="6982860" y="2608676"/>
              <a:chExt cx="106920" cy="57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64">
                <p14:nvContentPartPr>
                  <p14:cNvPr id="227" name="Ink 226">
                    <a:extLst>
                      <a:ext uri="{FF2B5EF4-FFF2-40B4-BE49-F238E27FC236}">
                        <a16:creationId xmlns:a16="http://schemas.microsoft.com/office/drawing/2014/main" id="{718852CD-CC48-80DA-C9E8-FE53B3D04C01}"/>
                      </a:ext>
                    </a:extLst>
                  </p14:cNvPr>
                  <p14:cNvContentPartPr/>
                  <p14:nvPr/>
                </p14:nvContentPartPr>
                <p14:xfrm>
                  <a:off x="6982860" y="2608676"/>
                  <a:ext cx="73800" cy="5760"/>
                </p14:xfrm>
              </p:contentPart>
            </mc:Choice>
            <mc:Fallback>
              <p:pic>
                <p:nvPicPr>
                  <p:cNvPr id="227" name="Ink 226">
                    <a:extLst>
                      <a:ext uri="{FF2B5EF4-FFF2-40B4-BE49-F238E27FC236}">
                        <a16:creationId xmlns:a16="http://schemas.microsoft.com/office/drawing/2014/main" id="{718852CD-CC48-80DA-C9E8-FE53B3D04C01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6976740" y="2602556"/>
                    <a:ext cx="860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6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4624EA29-117B-BC2A-0B51-0204B4EA1B4A}"/>
                      </a:ext>
                    </a:extLst>
                  </p14:cNvPr>
                  <p14:cNvContentPartPr/>
                  <p14:nvPr/>
                </p14:nvContentPartPr>
                <p14:xfrm>
                  <a:off x="6982860" y="2613716"/>
                  <a:ext cx="106920" cy="52200"/>
                </p14:xfrm>
              </p:contentPart>
            </mc:Choice>
            <mc:Fallback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4624EA29-117B-BC2A-0B51-0204B4EA1B4A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6976740" y="2607596"/>
                    <a:ext cx="119160" cy="64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D08C5348-4CDB-69C5-D0B0-16E901CA2F7E}"/>
                </a:ext>
              </a:extLst>
            </p:cNvPr>
            <p:cNvGrpSpPr/>
            <p:nvPr/>
          </p:nvGrpSpPr>
          <p:grpSpPr>
            <a:xfrm>
              <a:off x="6528180" y="3125636"/>
              <a:ext cx="131400" cy="255240"/>
              <a:chOff x="6528180" y="3125636"/>
              <a:chExt cx="131400" cy="255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68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EAB71515-CE67-D375-C924-511DF7561246}"/>
                      </a:ext>
                    </a:extLst>
                  </p14:cNvPr>
                  <p14:cNvContentPartPr/>
                  <p14:nvPr/>
                </p14:nvContentPartPr>
                <p14:xfrm>
                  <a:off x="6528180" y="3125636"/>
                  <a:ext cx="105120" cy="255240"/>
                </p14:xfrm>
              </p:contentPart>
            </mc:Choice>
            <mc:Fallback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EAB71515-CE67-D375-C924-511DF7561246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6522060" y="3119516"/>
                    <a:ext cx="117360" cy="26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0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9D738A2E-375A-F649-8FED-7245AEE6A35C}"/>
                      </a:ext>
                    </a:extLst>
                  </p14:cNvPr>
                  <p14:cNvContentPartPr/>
                  <p14:nvPr/>
                </p14:nvContentPartPr>
                <p14:xfrm>
                  <a:off x="6568500" y="3269636"/>
                  <a:ext cx="91080" cy="85320"/>
                </p14:xfrm>
              </p:contentPart>
            </mc:Choice>
            <mc:Fallback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9D738A2E-375A-F649-8FED-7245AEE6A35C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6562380" y="3263516"/>
                    <a:ext cx="103320" cy="97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2F9AE8C-D459-961D-1375-12D88EA98909}"/>
                    </a:ext>
                  </a:extLst>
                </p14:cNvPr>
                <p14:cNvContentPartPr/>
                <p14:nvPr/>
              </p14:nvContentPartPr>
              <p14:xfrm>
                <a:off x="7210020" y="3236516"/>
                <a:ext cx="154080" cy="1476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2F9AE8C-D459-961D-1375-12D88EA9890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203900" y="3230396"/>
                  <a:ext cx="166320" cy="159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E897AB9A-4A46-8D37-FA75-2F2BB543A34D}"/>
                </a:ext>
              </a:extLst>
            </p:cNvPr>
            <p:cNvGrpSpPr/>
            <p:nvPr/>
          </p:nvGrpSpPr>
          <p:grpSpPr>
            <a:xfrm>
              <a:off x="7664340" y="3227156"/>
              <a:ext cx="185760" cy="184320"/>
              <a:chOff x="7664340" y="3227156"/>
              <a:chExt cx="185760" cy="18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4">
                <p14:nvContentPartPr>
                  <p14:cNvPr id="235" name="Ink 234">
                    <a:extLst>
                      <a:ext uri="{FF2B5EF4-FFF2-40B4-BE49-F238E27FC236}">
                        <a16:creationId xmlns:a16="http://schemas.microsoft.com/office/drawing/2014/main" id="{D9EFEEF3-4C96-70BE-C9BE-DE0306A59936}"/>
                      </a:ext>
                    </a:extLst>
                  </p14:cNvPr>
                  <p14:cNvContentPartPr/>
                  <p14:nvPr/>
                </p14:nvContentPartPr>
                <p14:xfrm>
                  <a:off x="7664340" y="3227156"/>
                  <a:ext cx="161280" cy="184320"/>
                </p14:xfrm>
              </p:contentPart>
            </mc:Choice>
            <mc:Fallback>
              <p:pic>
                <p:nvPicPr>
                  <p:cNvPr id="235" name="Ink 234">
                    <a:extLst>
                      <a:ext uri="{FF2B5EF4-FFF2-40B4-BE49-F238E27FC236}">
                        <a16:creationId xmlns:a16="http://schemas.microsoft.com/office/drawing/2014/main" id="{D9EFEEF3-4C96-70BE-C9BE-DE0306A59936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7658220" y="3221036"/>
                    <a:ext cx="173520" cy="19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6">
                <p14:nvContentPartPr>
                  <p14:cNvPr id="236" name="Ink 235">
                    <a:extLst>
                      <a:ext uri="{FF2B5EF4-FFF2-40B4-BE49-F238E27FC236}">
                        <a16:creationId xmlns:a16="http://schemas.microsoft.com/office/drawing/2014/main" id="{14F2B21D-7EBF-BB9B-7393-F3000FEBBCDE}"/>
                      </a:ext>
                    </a:extLst>
                  </p14:cNvPr>
                  <p14:cNvContentPartPr/>
                  <p14:nvPr/>
                </p14:nvContentPartPr>
                <p14:xfrm>
                  <a:off x="7715100" y="3330836"/>
                  <a:ext cx="135000" cy="28800"/>
                </p14:xfrm>
              </p:contentPart>
            </mc:Choice>
            <mc:Fallback>
              <p:pic>
                <p:nvPicPr>
                  <p:cNvPr id="236" name="Ink 235">
                    <a:extLst>
                      <a:ext uri="{FF2B5EF4-FFF2-40B4-BE49-F238E27FC236}">
                        <a16:creationId xmlns:a16="http://schemas.microsoft.com/office/drawing/2014/main" id="{14F2B21D-7EBF-BB9B-7393-F3000FEBBCDE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7708980" y="3324716"/>
                    <a:ext cx="147240" cy="41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6A8E4AA-3232-8075-FA3F-1FFBD908DADF}"/>
                    </a:ext>
                  </a:extLst>
                </p14:cNvPr>
                <p14:cNvContentPartPr/>
                <p14:nvPr/>
              </p14:nvContentPartPr>
              <p14:xfrm>
                <a:off x="8367060" y="3280436"/>
                <a:ext cx="164520" cy="838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6A8E4AA-3232-8075-FA3F-1FFBD908DAD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60940" y="3274316"/>
                  <a:ext cx="176760" cy="96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42FAD497-B4F3-E341-9D2A-71D8F684476B}"/>
                </a:ext>
              </a:extLst>
            </p:cNvPr>
            <p:cNvGrpSpPr/>
            <p:nvPr/>
          </p:nvGrpSpPr>
          <p:grpSpPr>
            <a:xfrm>
              <a:off x="8678100" y="3182156"/>
              <a:ext cx="175320" cy="307800"/>
              <a:chOff x="8678100" y="3182156"/>
              <a:chExt cx="175320" cy="307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80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1BEAFF6E-74C9-29CC-EF4A-42BD1E226B57}"/>
                      </a:ext>
                    </a:extLst>
                  </p14:cNvPr>
                  <p14:cNvContentPartPr/>
                  <p14:nvPr/>
                </p14:nvContentPartPr>
                <p14:xfrm>
                  <a:off x="8742900" y="3182156"/>
                  <a:ext cx="110520" cy="26280"/>
                </p14:xfrm>
              </p:contentPart>
            </mc:Choice>
            <mc:Fallback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1BEAFF6E-74C9-29CC-EF4A-42BD1E226B57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8736780" y="3176036"/>
                    <a:ext cx="12276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2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C87994E5-42E4-7A16-EEA6-009466804A63}"/>
                      </a:ext>
                    </a:extLst>
                  </p14:cNvPr>
                  <p14:cNvContentPartPr/>
                  <p14:nvPr/>
                </p14:nvContentPartPr>
                <p14:xfrm>
                  <a:off x="8678100" y="3293036"/>
                  <a:ext cx="122760" cy="196920"/>
                </p14:xfrm>
              </p:contentPart>
            </mc:Choice>
            <mc:Fallback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C87994E5-42E4-7A16-EEA6-009466804A63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8671980" y="3286916"/>
                    <a:ext cx="135000" cy="209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C8FE79C-273C-44D7-3148-75E9491DFA6B}"/>
                    </a:ext>
                  </a:extLst>
                </p14:cNvPr>
                <p14:cNvContentPartPr/>
                <p14:nvPr/>
              </p14:nvContentPartPr>
              <p14:xfrm>
                <a:off x="9218100" y="3248396"/>
                <a:ext cx="110880" cy="1281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C8FE79C-273C-44D7-3148-75E9491DFA6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211980" y="3242276"/>
                  <a:ext cx="123120" cy="14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3D6E0FC1-1D1F-30E3-B60C-9CDFC549E95A}"/>
                </a:ext>
              </a:extLst>
            </p:cNvPr>
            <p:cNvGrpSpPr/>
            <p:nvPr/>
          </p:nvGrpSpPr>
          <p:grpSpPr>
            <a:xfrm>
              <a:off x="9530940" y="3189356"/>
              <a:ext cx="134280" cy="155880"/>
              <a:chOff x="9530940" y="3189356"/>
              <a:chExt cx="134280" cy="155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86">
                <p14:nvContentPartPr>
                  <p14:cNvPr id="242" name="Ink 241">
                    <a:extLst>
                      <a:ext uri="{FF2B5EF4-FFF2-40B4-BE49-F238E27FC236}">
                        <a16:creationId xmlns:a16="http://schemas.microsoft.com/office/drawing/2014/main" id="{D63B3E70-49BB-BE33-CB5E-3CD27C058DDB}"/>
                      </a:ext>
                    </a:extLst>
                  </p14:cNvPr>
                  <p14:cNvContentPartPr/>
                  <p14:nvPr/>
                </p14:nvContentPartPr>
                <p14:xfrm>
                  <a:off x="9530940" y="3189356"/>
                  <a:ext cx="134280" cy="151200"/>
                </p14:xfrm>
              </p:contentPart>
            </mc:Choice>
            <mc:Fallback>
              <p:pic>
                <p:nvPicPr>
                  <p:cNvPr id="242" name="Ink 241">
                    <a:extLst>
                      <a:ext uri="{FF2B5EF4-FFF2-40B4-BE49-F238E27FC236}">
                        <a16:creationId xmlns:a16="http://schemas.microsoft.com/office/drawing/2014/main" id="{D63B3E70-49BB-BE33-CB5E-3CD27C058DDB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9524820" y="3183236"/>
                    <a:ext cx="14652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8">
                <p14:nvContentPartPr>
                  <p14:cNvPr id="243" name="Ink 242">
                    <a:extLst>
                      <a:ext uri="{FF2B5EF4-FFF2-40B4-BE49-F238E27FC236}">
                        <a16:creationId xmlns:a16="http://schemas.microsoft.com/office/drawing/2014/main" id="{45BE6A3B-4C59-3496-62D9-4AC4B4CC4873}"/>
                      </a:ext>
                    </a:extLst>
                  </p14:cNvPr>
                  <p14:cNvContentPartPr/>
                  <p14:nvPr/>
                </p14:nvContentPartPr>
                <p14:xfrm>
                  <a:off x="9601140" y="3297716"/>
                  <a:ext cx="47520" cy="47520"/>
                </p14:xfrm>
              </p:contentPart>
            </mc:Choice>
            <mc:Fallback>
              <p:pic>
                <p:nvPicPr>
                  <p:cNvPr id="243" name="Ink 242">
                    <a:extLst>
                      <a:ext uri="{FF2B5EF4-FFF2-40B4-BE49-F238E27FC236}">
                        <a16:creationId xmlns:a16="http://schemas.microsoft.com/office/drawing/2014/main" id="{45BE6A3B-4C59-3496-62D9-4AC4B4CC4873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9595020" y="3291596"/>
                    <a:ext cx="59760" cy="59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5224C3A-C8B9-147E-7ADD-77EAB182758F}"/>
                    </a:ext>
                  </a:extLst>
                </p14:cNvPr>
                <p14:cNvContentPartPr/>
                <p14:nvPr/>
              </p14:nvContentPartPr>
              <p14:xfrm>
                <a:off x="9943500" y="3154076"/>
                <a:ext cx="72000" cy="1792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5224C3A-C8B9-147E-7ADD-77EAB182758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937380" y="3147956"/>
                  <a:ext cx="84240" cy="191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416697B5-2348-E768-02C6-EA0DF91FC392}"/>
                </a:ext>
              </a:extLst>
            </p:cNvPr>
            <p:cNvGrpSpPr/>
            <p:nvPr/>
          </p:nvGrpSpPr>
          <p:grpSpPr>
            <a:xfrm>
              <a:off x="6246300" y="3668156"/>
              <a:ext cx="625320" cy="318600"/>
              <a:chOff x="6246300" y="3668156"/>
              <a:chExt cx="625320" cy="318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92">
                <p14:nvContentPartPr>
                  <p14:cNvPr id="247" name="Ink 246">
                    <a:extLst>
                      <a:ext uri="{FF2B5EF4-FFF2-40B4-BE49-F238E27FC236}">
                        <a16:creationId xmlns:a16="http://schemas.microsoft.com/office/drawing/2014/main" id="{556CC0E5-DFEA-05E9-4C00-76FBE9A50D8E}"/>
                      </a:ext>
                    </a:extLst>
                  </p14:cNvPr>
                  <p14:cNvContentPartPr/>
                  <p14:nvPr/>
                </p14:nvContentPartPr>
                <p14:xfrm>
                  <a:off x="6246300" y="3764636"/>
                  <a:ext cx="68760" cy="151920"/>
                </p14:xfrm>
              </p:contentPart>
            </mc:Choice>
            <mc:Fallback>
              <p:pic>
                <p:nvPicPr>
                  <p:cNvPr id="247" name="Ink 246">
                    <a:extLst>
                      <a:ext uri="{FF2B5EF4-FFF2-40B4-BE49-F238E27FC236}">
                        <a16:creationId xmlns:a16="http://schemas.microsoft.com/office/drawing/2014/main" id="{556CC0E5-DFEA-05E9-4C00-76FBE9A50D8E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6240180" y="3758516"/>
                    <a:ext cx="8100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4">
                <p14:nvContentPartPr>
                  <p14:cNvPr id="248" name="Ink 247">
                    <a:extLst>
                      <a:ext uri="{FF2B5EF4-FFF2-40B4-BE49-F238E27FC236}">
                        <a16:creationId xmlns:a16="http://schemas.microsoft.com/office/drawing/2014/main" id="{A052DEE9-4347-5BEE-9F45-18B56BA98BF2}"/>
                      </a:ext>
                    </a:extLst>
                  </p14:cNvPr>
                  <p14:cNvContentPartPr/>
                  <p14:nvPr/>
                </p14:nvContentPartPr>
                <p14:xfrm>
                  <a:off x="6339540" y="3776876"/>
                  <a:ext cx="126360" cy="134640"/>
                </p14:xfrm>
              </p:contentPart>
            </mc:Choice>
            <mc:Fallback>
              <p:pic>
                <p:nvPicPr>
                  <p:cNvPr id="248" name="Ink 247">
                    <a:extLst>
                      <a:ext uri="{FF2B5EF4-FFF2-40B4-BE49-F238E27FC236}">
                        <a16:creationId xmlns:a16="http://schemas.microsoft.com/office/drawing/2014/main" id="{A052DEE9-4347-5BEE-9F45-18B56BA98BF2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6333420" y="3770756"/>
                    <a:ext cx="13860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6">
                <p14:nvContentPartPr>
                  <p14:cNvPr id="249" name="Ink 248">
                    <a:extLst>
                      <a:ext uri="{FF2B5EF4-FFF2-40B4-BE49-F238E27FC236}">
                        <a16:creationId xmlns:a16="http://schemas.microsoft.com/office/drawing/2014/main" id="{AF3274C1-0131-213D-1E67-6DA004289AF7}"/>
                      </a:ext>
                    </a:extLst>
                  </p14:cNvPr>
                  <p14:cNvContentPartPr/>
                  <p14:nvPr/>
                </p14:nvContentPartPr>
                <p14:xfrm>
                  <a:off x="6434940" y="3699116"/>
                  <a:ext cx="130680" cy="214920"/>
                </p14:xfrm>
              </p:contentPart>
            </mc:Choice>
            <mc:Fallback>
              <p:pic>
                <p:nvPicPr>
                  <p:cNvPr id="249" name="Ink 248">
                    <a:extLst>
                      <a:ext uri="{FF2B5EF4-FFF2-40B4-BE49-F238E27FC236}">
                        <a16:creationId xmlns:a16="http://schemas.microsoft.com/office/drawing/2014/main" id="{AF3274C1-0131-213D-1E67-6DA004289AF7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6428820" y="3692996"/>
                    <a:ext cx="142920" cy="2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8">
                <p14:nvContentPartPr>
                  <p14:cNvPr id="250" name="Ink 249">
                    <a:extLst>
                      <a:ext uri="{FF2B5EF4-FFF2-40B4-BE49-F238E27FC236}">
                        <a16:creationId xmlns:a16="http://schemas.microsoft.com/office/drawing/2014/main" id="{153AC43B-DC4C-4E90-9370-D641411A3F94}"/>
                      </a:ext>
                    </a:extLst>
                  </p14:cNvPr>
                  <p14:cNvContentPartPr/>
                  <p14:nvPr/>
                </p14:nvContentPartPr>
                <p14:xfrm>
                  <a:off x="6622500" y="3741596"/>
                  <a:ext cx="35280" cy="146520"/>
                </p14:xfrm>
              </p:contentPart>
            </mc:Choice>
            <mc:Fallback>
              <p:pic>
                <p:nvPicPr>
                  <p:cNvPr id="250" name="Ink 249">
                    <a:extLst>
                      <a:ext uri="{FF2B5EF4-FFF2-40B4-BE49-F238E27FC236}">
                        <a16:creationId xmlns:a16="http://schemas.microsoft.com/office/drawing/2014/main" id="{153AC43B-DC4C-4E90-9370-D641411A3F94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6616380" y="3735476"/>
                    <a:ext cx="4752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0">
                <p14:nvContentPartPr>
                  <p14:cNvPr id="251" name="Ink 250">
                    <a:extLst>
                      <a:ext uri="{FF2B5EF4-FFF2-40B4-BE49-F238E27FC236}">
                        <a16:creationId xmlns:a16="http://schemas.microsoft.com/office/drawing/2014/main" id="{A41E01EC-F0A6-92FE-B4A1-25E628E393A8}"/>
                      </a:ext>
                    </a:extLst>
                  </p14:cNvPr>
                  <p14:cNvContentPartPr/>
                  <p14:nvPr/>
                </p14:nvContentPartPr>
                <p14:xfrm>
                  <a:off x="6675060" y="3731876"/>
                  <a:ext cx="84240" cy="177480"/>
                </p14:xfrm>
              </p:contentPart>
            </mc:Choice>
            <mc:Fallback>
              <p:pic>
                <p:nvPicPr>
                  <p:cNvPr id="251" name="Ink 250">
                    <a:extLst>
                      <a:ext uri="{FF2B5EF4-FFF2-40B4-BE49-F238E27FC236}">
                        <a16:creationId xmlns:a16="http://schemas.microsoft.com/office/drawing/2014/main" id="{A41E01EC-F0A6-92FE-B4A1-25E628E393A8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6668940" y="3725756"/>
                    <a:ext cx="9648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2">
                <p14:nvContentPartPr>
                  <p14:cNvPr id="252" name="Ink 251">
                    <a:extLst>
                      <a:ext uri="{FF2B5EF4-FFF2-40B4-BE49-F238E27FC236}">
                        <a16:creationId xmlns:a16="http://schemas.microsoft.com/office/drawing/2014/main" id="{241CFFE3-0D5E-6909-338B-AD818DD40E0A}"/>
                      </a:ext>
                    </a:extLst>
                  </p14:cNvPr>
                  <p14:cNvContentPartPr/>
                  <p14:nvPr/>
                </p14:nvContentPartPr>
                <p14:xfrm>
                  <a:off x="6743100" y="3826556"/>
                  <a:ext cx="42480" cy="30960"/>
                </p14:xfrm>
              </p:contentPart>
            </mc:Choice>
            <mc:Fallback>
              <p:pic>
                <p:nvPicPr>
                  <p:cNvPr id="252" name="Ink 251">
                    <a:extLst>
                      <a:ext uri="{FF2B5EF4-FFF2-40B4-BE49-F238E27FC236}">
                        <a16:creationId xmlns:a16="http://schemas.microsoft.com/office/drawing/2014/main" id="{241CFFE3-0D5E-6909-338B-AD818DD40E0A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6736980" y="3820076"/>
                    <a:ext cx="5472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4">
                <p14:nvContentPartPr>
                  <p14:cNvPr id="253" name="Ink 252">
                    <a:extLst>
                      <a:ext uri="{FF2B5EF4-FFF2-40B4-BE49-F238E27FC236}">
                        <a16:creationId xmlns:a16="http://schemas.microsoft.com/office/drawing/2014/main" id="{8F31DB7C-7B65-5FDB-F39F-B1E61174F990}"/>
                      </a:ext>
                    </a:extLst>
                  </p14:cNvPr>
                  <p14:cNvContentPartPr/>
                  <p14:nvPr/>
                </p14:nvContentPartPr>
                <p14:xfrm>
                  <a:off x="6801060" y="3668156"/>
                  <a:ext cx="70560" cy="318600"/>
                </p14:xfrm>
              </p:contentPart>
            </mc:Choice>
            <mc:Fallback>
              <p:pic>
                <p:nvPicPr>
                  <p:cNvPr id="253" name="Ink 252">
                    <a:extLst>
                      <a:ext uri="{FF2B5EF4-FFF2-40B4-BE49-F238E27FC236}">
                        <a16:creationId xmlns:a16="http://schemas.microsoft.com/office/drawing/2014/main" id="{8F31DB7C-7B65-5FDB-F39F-B1E61174F990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6794940" y="3662036"/>
                    <a:ext cx="82800" cy="330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D87679A-21A0-B84B-062B-DC423C7C3CD6}"/>
                    </a:ext>
                  </a:extLst>
                </p14:cNvPr>
                <p14:cNvContentPartPr/>
                <p14:nvPr/>
              </p14:nvContentPartPr>
              <p14:xfrm>
                <a:off x="7211820" y="3689396"/>
                <a:ext cx="133560" cy="2714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D87679A-21A0-B84B-062B-DC423C7C3CD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205700" y="3683276"/>
                  <a:ext cx="145800" cy="283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C0D7C4D2-B497-5B69-FA3E-EAB60E7C21AB}"/>
                </a:ext>
              </a:extLst>
            </p:cNvPr>
            <p:cNvGrpSpPr/>
            <p:nvPr/>
          </p:nvGrpSpPr>
          <p:grpSpPr>
            <a:xfrm>
              <a:off x="7739580" y="3625676"/>
              <a:ext cx="199800" cy="307080"/>
              <a:chOff x="7739580" y="3625676"/>
              <a:chExt cx="199800" cy="307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08">
                <p14:nvContentPartPr>
                  <p14:cNvPr id="256" name="Ink 255">
                    <a:extLst>
                      <a:ext uri="{FF2B5EF4-FFF2-40B4-BE49-F238E27FC236}">
                        <a16:creationId xmlns:a16="http://schemas.microsoft.com/office/drawing/2014/main" id="{22760F6B-87B8-1CE4-477A-2B77B8C0791A}"/>
                      </a:ext>
                    </a:extLst>
                  </p14:cNvPr>
                  <p14:cNvContentPartPr/>
                  <p14:nvPr/>
                </p14:nvContentPartPr>
                <p14:xfrm>
                  <a:off x="7739580" y="3708836"/>
                  <a:ext cx="136800" cy="172080"/>
                </p14:xfrm>
              </p:contentPart>
            </mc:Choice>
            <mc:Fallback>
              <p:pic>
                <p:nvPicPr>
                  <p:cNvPr id="256" name="Ink 255">
                    <a:extLst>
                      <a:ext uri="{FF2B5EF4-FFF2-40B4-BE49-F238E27FC236}">
                        <a16:creationId xmlns:a16="http://schemas.microsoft.com/office/drawing/2014/main" id="{22760F6B-87B8-1CE4-477A-2B77B8C0791A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7733460" y="3702716"/>
                    <a:ext cx="149040" cy="18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0">
                <p14:nvContentPartPr>
                  <p14:cNvPr id="257" name="Ink 256">
                    <a:extLst>
                      <a:ext uri="{FF2B5EF4-FFF2-40B4-BE49-F238E27FC236}">
                        <a16:creationId xmlns:a16="http://schemas.microsoft.com/office/drawing/2014/main" id="{8FA6E455-150E-479C-D42F-497057D71720}"/>
                      </a:ext>
                    </a:extLst>
                  </p14:cNvPr>
                  <p14:cNvContentPartPr/>
                  <p14:nvPr/>
                </p14:nvContentPartPr>
                <p14:xfrm>
                  <a:off x="7854420" y="3625676"/>
                  <a:ext cx="84960" cy="307080"/>
                </p14:xfrm>
              </p:contentPart>
            </mc:Choice>
            <mc:Fallback>
              <p:pic>
                <p:nvPicPr>
                  <p:cNvPr id="257" name="Ink 256">
                    <a:extLst>
                      <a:ext uri="{FF2B5EF4-FFF2-40B4-BE49-F238E27FC236}">
                        <a16:creationId xmlns:a16="http://schemas.microsoft.com/office/drawing/2014/main" id="{8FA6E455-150E-479C-D42F-497057D71720}"/>
                      </a:ext>
                    </a:extLst>
                  </p:cNvPr>
                  <p:cNvPicPr/>
                  <p:nvPr/>
                </p:nvPicPr>
                <p:blipFill>
                  <a:blip r:embed="rId311"/>
                  <a:stretch>
                    <a:fillRect/>
                  </a:stretch>
                </p:blipFill>
                <p:spPr>
                  <a:xfrm>
                    <a:off x="7848300" y="3619556"/>
                    <a:ext cx="97200" cy="319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2F2200B-230B-624D-15A1-25DB764EBA7F}"/>
                    </a:ext>
                  </a:extLst>
                </p14:cNvPr>
                <p14:cNvContentPartPr/>
                <p14:nvPr/>
              </p14:nvContentPartPr>
              <p14:xfrm>
                <a:off x="8328540" y="3680756"/>
                <a:ext cx="96480" cy="2142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2F2200B-230B-624D-15A1-25DB764EBA7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322420" y="3674636"/>
                  <a:ext cx="108720" cy="226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6D2CB6A8-52DC-BAB7-0BA0-DEEC5AAD8A3C}"/>
                </a:ext>
              </a:extLst>
            </p:cNvPr>
            <p:cNvGrpSpPr/>
            <p:nvPr/>
          </p:nvGrpSpPr>
          <p:grpSpPr>
            <a:xfrm>
              <a:off x="9281100" y="3654116"/>
              <a:ext cx="208440" cy="188640"/>
              <a:chOff x="9281100" y="3654116"/>
              <a:chExt cx="208440" cy="188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4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3372F9BE-6F32-D363-22C1-51A83DEE6922}"/>
                      </a:ext>
                    </a:extLst>
                  </p14:cNvPr>
                  <p14:cNvContentPartPr/>
                  <p14:nvPr/>
                </p14:nvContentPartPr>
                <p14:xfrm>
                  <a:off x="9281100" y="3655916"/>
                  <a:ext cx="115560" cy="166320"/>
                </p14:xfrm>
              </p:contentPart>
            </mc:Choice>
            <mc:Fallback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3372F9BE-6F32-D363-22C1-51A83DEE6922}"/>
                      </a:ext>
                    </a:extLst>
                  </p:cNvPr>
                  <p:cNvPicPr/>
                  <p:nvPr/>
                </p:nvPicPr>
                <p:blipFill>
                  <a:blip r:embed="rId315"/>
                  <a:stretch>
                    <a:fillRect/>
                  </a:stretch>
                </p:blipFill>
                <p:spPr>
                  <a:xfrm>
                    <a:off x="9274980" y="3649796"/>
                    <a:ext cx="127800" cy="17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6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6A1703BC-B0E3-E348-E4C1-9AA7573E2D6B}"/>
                      </a:ext>
                    </a:extLst>
                  </p14:cNvPr>
                  <p14:cNvContentPartPr/>
                  <p14:nvPr/>
                </p14:nvContentPartPr>
                <p14:xfrm>
                  <a:off x="9393060" y="3654116"/>
                  <a:ext cx="96480" cy="188640"/>
                </p14:xfrm>
              </p:contentPart>
            </mc:Choice>
            <mc:Fallback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6A1703BC-B0E3-E348-E4C1-9AA7573E2D6B}"/>
                      </a:ext>
                    </a:extLst>
                  </p:cNvPr>
                  <p:cNvPicPr/>
                  <p:nvPr/>
                </p:nvPicPr>
                <p:blipFill>
                  <a:blip r:embed="rId317"/>
                  <a:stretch>
                    <a:fillRect/>
                  </a:stretch>
                </p:blipFill>
                <p:spPr>
                  <a:xfrm>
                    <a:off x="9386940" y="3647996"/>
                    <a:ext cx="108720" cy="200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838B754-B5D7-C27E-E0EC-7C0C47B847E0}"/>
                </a:ext>
              </a:extLst>
            </p:cNvPr>
            <p:cNvGrpSpPr/>
            <p:nvPr/>
          </p:nvGrpSpPr>
          <p:grpSpPr>
            <a:xfrm>
              <a:off x="6405780" y="4140116"/>
              <a:ext cx="449640" cy="269280"/>
              <a:chOff x="6405780" y="4140116"/>
              <a:chExt cx="449640" cy="269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8">
                <p14:nvContentPartPr>
                  <p14:cNvPr id="272" name="Ink 271">
                    <a:extLst>
                      <a:ext uri="{FF2B5EF4-FFF2-40B4-BE49-F238E27FC236}">
                        <a16:creationId xmlns:a16="http://schemas.microsoft.com/office/drawing/2014/main" id="{E30F261B-5258-B45D-683E-20FADEE07347}"/>
                      </a:ext>
                    </a:extLst>
                  </p14:cNvPr>
                  <p14:cNvContentPartPr/>
                  <p14:nvPr/>
                </p14:nvContentPartPr>
                <p14:xfrm>
                  <a:off x="6405780" y="4154516"/>
                  <a:ext cx="105120" cy="219960"/>
                </p14:xfrm>
              </p:contentPart>
            </mc:Choice>
            <mc:Fallback>
              <p:pic>
                <p:nvPicPr>
                  <p:cNvPr id="272" name="Ink 271">
                    <a:extLst>
                      <a:ext uri="{FF2B5EF4-FFF2-40B4-BE49-F238E27FC236}">
                        <a16:creationId xmlns:a16="http://schemas.microsoft.com/office/drawing/2014/main" id="{E30F261B-5258-B45D-683E-20FADEE07347}"/>
                      </a:ext>
                    </a:extLst>
                  </p:cNvPr>
                  <p:cNvPicPr/>
                  <p:nvPr/>
                </p:nvPicPr>
                <p:blipFill>
                  <a:blip r:embed="rId319"/>
                  <a:stretch>
                    <a:fillRect/>
                  </a:stretch>
                </p:blipFill>
                <p:spPr>
                  <a:xfrm>
                    <a:off x="6399660" y="4148396"/>
                    <a:ext cx="117360" cy="23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0">
                <p14:nvContentPartPr>
                  <p14:cNvPr id="273" name="Ink 272">
                    <a:extLst>
                      <a:ext uri="{FF2B5EF4-FFF2-40B4-BE49-F238E27FC236}">
                        <a16:creationId xmlns:a16="http://schemas.microsoft.com/office/drawing/2014/main" id="{6D86B3B1-E168-0A9C-D5CE-BEE78A3FF488}"/>
                      </a:ext>
                    </a:extLst>
                  </p14:cNvPr>
                  <p14:cNvContentPartPr/>
                  <p14:nvPr/>
                </p14:nvContentPartPr>
                <p14:xfrm>
                  <a:off x="6563100" y="4215716"/>
                  <a:ext cx="77400" cy="149040"/>
                </p14:xfrm>
              </p:contentPart>
            </mc:Choice>
            <mc:Fallback>
              <p:pic>
                <p:nvPicPr>
                  <p:cNvPr id="273" name="Ink 272">
                    <a:extLst>
                      <a:ext uri="{FF2B5EF4-FFF2-40B4-BE49-F238E27FC236}">
                        <a16:creationId xmlns:a16="http://schemas.microsoft.com/office/drawing/2014/main" id="{6D86B3B1-E168-0A9C-D5CE-BEE78A3FF488}"/>
                      </a:ext>
                    </a:extLst>
                  </p:cNvPr>
                  <p:cNvPicPr/>
                  <p:nvPr/>
                </p:nvPicPr>
                <p:blipFill>
                  <a:blip r:embed="rId321"/>
                  <a:stretch>
                    <a:fillRect/>
                  </a:stretch>
                </p:blipFill>
                <p:spPr>
                  <a:xfrm>
                    <a:off x="6556980" y="4209596"/>
                    <a:ext cx="89640" cy="16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2">
                <p14:nvContentPartPr>
                  <p14:cNvPr id="274" name="Ink 273">
                    <a:extLst>
                      <a:ext uri="{FF2B5EF4-FFF2-40B4-BE49-F238E27FC236}">
                        <a16:creationId xmlns:a16="http://schemas.microsoft.com/office/drawing/2014/main" id="{BA6415D4-2202-8D04-86AB-1BED5ED31018}"/>
                      </a:ext>
                    </a:extLst>
                  </p14:cNvPr>
                  <p14:cNvContentPartPr/>
                  <p14:nvPr/>
                </p14:nvContentPartPr>
                <p14:xfrm>
                  <a:off x="6676860" y="4187276"/>
                  <a:ext cx="80640" cy="163080"/>
                </p14:xfrm>
              </p:contentPart>
            </mc:Choice>
            <mc:Fallback>
              <p:pic>
                <p:nvPicPr>
                  <p:cNvPr id="274" name="Ink 273">
                    <a:extLst>
                      <a:ext uri="{FF2B5EF4-FFF2-40B4-BE49-F238E27FC236}">
                        <a16:creationId xmlns:a16="http://schemas.microsoft.com/office/drawing/2014/main" id="{BA6415D4-2202-8D04-86AB-1BED5ED31018}"/>
                      </a:ext>
                    </a:extLst>
                  </p:cNvPr>
                  <p:cNvPicPr/>
                  <p:nvPr/>
                </p:nvPicPr>
                <p:blipFill>
                  <a:blip r:embed="rId323"/>
                  <a:stretch>
                    <a:fillRect/>
                  </a:stretch>
                </p:blipFill>
                <p:spPr>
                  <a:xfrm>
                    <a:off x="6670740" y="4181156"/>
                    <a:ext cx="9288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4">
                <p14:nvContentPartPr>
                  <p14:cNvPr id="275" name="Ink 274">
                    <a:extLst>
                      <a:ext uri="{FF2B5EF4-FFF2-40B4-BE49-F238E27FC236}">
                        <a16:creationId xmlns:a16="http://schemas.microsoft.com/office/drawing/2014/main" id="{04F83BCF-101F-F117-6BEC-FEE80BE45BAA}"/>
                      </a:ext>
                    </a:extLst>
                  </p14:cNvPr>
                  <p14:cNvContentPartPr/>
                  <p14:nvPr/>
                </p14:nvContentPartPr>
                <p14:xfrm>
                  <a:off x="6722220" y="4286636"/>
                  <a:ext cx="52920" cy="19080"/>
                </p14:xfrm>
              </p:contentPart>
            </mc:Choice>
            <mc:Fallback>
              <p:pic>
                <p:nvPicPr>
                  <p:cNvPr id="275" name="Ink 274">
                    <a:extLst>
                      <a:ext uri="{FF2B5EF4-FFF2-40B4-BE49-F238E27FC236}">
                        <a16:creationId xmlns:a16="http://schemas.microsoft.com/office/drawing/2014/main" id="{04F83BCF-101F-F117-6BEC-FEE80BE45BAA}"/>
                      </a:ext>
                    </a:extLst>
                  </p:cNvPr>
                  <p:cNvPicPr/>
                  <p:nvPr/>
                </p:nvPicPr>
                <p:blipFill>
                  <a:blip r:embed="rId325"/>
                  <a:stretch>
                    <a:fillRect/>
                  </a:stretch>
                </p:blipFill>
                <p:spPr>
                  <a:xfrm>
                    <a:off x="6716100" y="4280516"/>
                    <a:ext cx="6516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6">
                <p14:nvContentPartPr>
                  <p14:cNvPr id="276" name="Ink 275">
                    <a:extLst>
                      <a:ext uri="{FF2B5EF4-FFF2-40B4-BE49-F238E27FC236}">
                        <a16:creationId xmlns:a16="http://schemas.microsoft.com/office/drawing/2014/main" id="{F82B4788-3F0B-F119-234D-2119BB7AE725}"/>
                      </a:ext>
                    </a:extLst>
                  </p14:cNvPr>
                  <p14:cNvContentPartPr/>
                  <p14:nvPr/>
                </p14:nvContentPartPr>
                <p14:xfrm>
                  <a:off x="6793860" y="4140116"/>
                  <a:ext cx="61560" cy="269280"/>
                </p14:xfrm>
              </p:contentPart>
            </mc:Choice>
            <mc:Fallback>
              <p:pic>
                <p:nvPicPr>
                  <p:cNvPr id="276" name="Ink 275">
                    <a:extLst>
                      <a:ext uri="{FF2B5EF4-FFF2-40B4-BE49-F238E27FC236}">
                        <a16:creationId xmlns:a16="http://schemas.microsoft.com/office/drawing/2014/main" id="{F82B4788-3F0B-F119-234D-2119BB7AE725}"/>
                      </a:ext>
                    </a:extLst>
                  </p:cNvPr>
                  <p:cNvPicPr/>
                  <p:nvPr/>
                </p:nvPicPr>
                <p:blipFill>
                  <a:blip r:embed="rId327"/>
                  <a:stretch>
                    <a:fillRect/>
                  </a:stretch>
                </p:blipFill>
                <p:spPr>
                  <a:xfrm>
                    <a:off x="6787740" y="4133996"/>
                    <a:ext cx="73800" cy="281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0EC2D27-1EDC-9F65-C603-7C17C72085A4}"/>
                    </a:ext>
                  </a:extLst>
                </p14:cNvPr>
                <p14:cNvContentPartPr/>
                <p14:nvPr/>
              </p14:nvContentPartPr>
              <p14:xfrm>
                <a:off x="7216860" y="4180436"/>
                <a:ext cx="109080" cy="2739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0EC2D27-1EDC-9F65-C603-7C17C72085A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210740" y="4174316"/>
                  <a:ext cx="121320" cy="286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4D086DF5-429F-AED4-7D43-DC3106BFEC5E}"/>
                </a:ext>
              </a:extLst>
            </p:cNvPr>
            <p:cNvGrpSpPr/>
            <p:nvPr/>
          </p:nvGrpSpPr>
          <p:grpSpPr>
            <a:xfrm>
              <a:off x="7811220" y="4123556"/>
              <a:ext cx="115560" cy="215280"/>
              <a:chOff x="7811220" y="4123556"/>
              <a:chExt cx="115560" cy="215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30">
                <p14:nvContentPartPr>
                  <p14:cNvPr id="279" name="Ink 278">
                    <a:extLst>
                      <a:ext uri="{FF2B5EF4-FFF2-40B4-BE49-F238E27FC236}">
                        <a16:creationId xmlns:a16="http://schemas.microsoft.com/office/drawing/2014/main" id="{F629BF37-F3AF-F259-B2F7-34E1F1C12470}"/>
                      </a:ext>
                    </a:extLst>
                  </p14:cNvPr>
                  <p14:cNvContentPartPr/>
                  <p14:nvPr/>
                </p14:nvContentPartPr>
                <p14:xfrm>
                  <a:off x="7813380" y="4123556"/>
                  <a:ext cx="113400" cy="2880"/>
                </p14:xfrm>
              </p:contentPart>
            </mc:Choice>
            <mc:Fallback>
              <p:pic>
                <p:nvPicPr>
                  <p:cNvPr id="279" name="Ink 278">
                    <a:extLst>
                      <a:ext uri="{FF2B5EF4-FFF2-40B4-BE49-F238E27FC236}">
                        <a16:creationId xmlns:a16="http://schemas.microsoft.com/office/drawing/2014/main" id="{F629BF37-F3AF-F259-B2F7-34E1F1C12470}"/>
                      </a:ext>
                    </a:extLst>
                  </p:cNvPr>
                  <p:cNvPicPr/>
                  <p:nvPr/>
                </p:nvPicPr>
                <p:blipFill>
                  <a:blip r:embed="rId331"/>
                  <a:stretch>
                    <a:fillRect/>
                  </a:stretch>
                </p:blipFill>
                <p:spPr>
                  <a:xfrm>
                    <a:off x="7807260" y="4117436"/>
                    <a:ext cx="12564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2">
                <p14:nvContentPartPr>
                  <p14:cNvPr id="280" name="Ink 279">
                    <a:extLst>
                      <a:ext uri="{FF2B5EF4-FFF2-40B4-BE49-F238E27FC236}">
                        <a16:creationId xmlns:a16="http://schemas.microsoft.com/office/drawing/2014/main" id="{D5E68EB5-9619-176B-C7ED-F0055EA5701D}"/>
                      </a:ext>
                    </a:extLst>
                  </p14:cNvPr>
                  <p14:cNvContentPartPr/>
                  <p14:nvPr/>
                </p14:nvContentPartPr>
                <p14:xfrm>
                  <a:off x="7811220" y="4135436"/>
                  <a:ext cx="114480" cy="203400"/>
                </p14:xfrm>
              </p:contentPart>
            </mc:Choice>
            <mc:Fallback>
              <p:pic>
                <p:nvPicPr>
                  <p:cNvPr id="280" name="Ink 279">
                    <a:extLst>
                      <a:ext uri="{FF2B5EF4-FFF2-40B4-BE49-F238E27FC236}">
                        <a16:creationId xmlns:a16="http://schemas.microsoft.com/office/drawing/2014/main" id="{D5E68EB5-9619-176B-C7ED-F0055EA5701D}"/>
                      </a:ext>
                    </a:extLst>
                  </p:cNvPr>
                  <p:cNvPicPr/>
                  <p:nvPr/>
                </p:nvPicPr>
                <p:blipFill>
                  <a:blip r:embed="rId333"/>
                  <a:stretch>
                    <a:fillRect/>
                  </a:stretch>
                </p:blipFill>
                <p:spPr>
                  <a:xfrm>
                    <a:off x="7805100" y="4129316"/>
                    <a:ext cx="126720" cy="215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BF02BD7-3CE0-217F-E087-69DFAE61D2DE}"/>
                    </a:ext>
                  </a:extLst>
                </p14:cNvPr>
                <p14:cNvContentPartPr/>
                <p14:nvPr/>
              </p14:nvContentPartPr>
              <p14:xfrm>
                <a:off x="8356620" y="4151996"/>
                <a:ext cx="81000" cy="1796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BF02BD7-3CE0-217F-E087-69DFAE61D2D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350500" y="4145876"/>
                  <a:ext cx="93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EFBD4AC-BF7D-EE59-90D2-8031EDD8BB2C}"/>
                    </a:ext>
                  </a:extLst>
                </p14:cNvPr>
                <p14:cNvContentPartPr/>
                <p14:nvPr/>
              </p14:nvContentPartPr>
              <p14:xfrm>
                <a:off x="8830380" y="4096916"/>
                <a:ext cx="159480" cy="2160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EFBD4AC-BF7D-EE59-90D2-8031EDD8BB2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824260" y="4090796"/>
                  <a:ext cx="1717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03D1C4CE-A2C6-64E0-7948-92996424C81B}"/>
                    </a:ext>
                  </a:extLst>
                </p14:cNvPr>
                <p14:cNvContentPartPr/>
                <p14:nvPr/>
              </p14:nvContentPartPr>
              <p14:xfrm>
                <a:off x="9345900" y="4098716"/>
                <a:ext cx="18000" cy="1663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03D1C4CE-A2C6-64E0-7948-92996424C81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339780" y="4092596"/>
                  <a:ext cx="30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F796760-8A24-C610-CF21-C5CA5D50A3E8}"/>
                    </a:ext>
                  </a:extLst>
                </p14:cNvPr>
                <p14:cNvContentPartPr/>
                <p14:nvPr/>
              </p14:nvContentPartPr>
              <p14:xfrm>
                <a:off x="9646500" y="4022036"/>
                <a:ext cx="14040" cy="50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F796760-8A24-C610-CF21-C5CA5D50A3E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640380" y="4015916"/>
                  <a:ext cx="262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4D000E5-DA30-EB88-0E53-34B0CE5BB416}"/>
                    </a:ext>
                  </a:extLst>
                </p14:cNvPr>
                <p14:cNvContentPartPr/>
                <p14:nvPr/>
              </p14:nvContentPartPr>
              <p14:xfrm>
                <a:off x="9322860" y="4097636"/>
                <a:ext cx="58320" cy="806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4D000E5-DA30-EB88-0E53-34B0CE5BB41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316740" y="4091516"/>
                  <a:ext cx="70560" cy="92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6B8810E2-28E4-C675-3B1D-6D3230D5D56B}"/>
                </a:ext>
              </a:extLst>
            </p:cNvPr>
            <p:cNvGrpSpPr/>
            <p:nvPr/>
          </p:nvGrpSpPr>
          <p:grpSpPr>
            <a:xfrm>
              <a:off x="9621660" y="3628196"/>
              <a:ext cx="192960" cy="204840"/>
              <a:chOff x="9621660" y="3628196"/>
              <a:chExt cx="192960" cy="204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44">
                <p14:nvContentPartPr>
                  <p14:cNvPr id="266" name="Ink 265">
                    <a:extLst>
                      <a:ext uri="{FF2B5EF4-FFF2-40B4-BE49-F238E27FC236}">
                        <a16:creationId xmlns:a16="http://schemas.microsoft.com/office/drawing/2014/main" id="{D53BF304-F6A2-B0A0-4615-47310F651448}"/>
                      </a:ext>
                    </a:extLst>
                  </p14:cNvPr>
                  <p14:cNvContentPartPr/>
                  <p14:nvPr/>
                </p14:nvContentPartPr>
                <p14:xfrm>
                  <a:off x="9676380" y="3628196"/>
                  <a:ext cx="17640" cy="187200"/>
                </p14:xfrm>
              </p:contentPart>
            </mc:Choice>
            <mc:Fallback>
              <p:pic>
                <p:nvPicPr>
                  <p:cNvPr id="266" name="Ink 265">
                    <a:extLst>
                      <a:ext uri="{FF2B5EF4-FFF2-40B4-BE49-F238E27FC236}">
                        <a16:creationId xmlns:a16="http://schemas.microsoft.com/office/drawing/2014/main" id="{D53BF304-F6A2-B0A0-4615-47310F651448}"/>
                      </a:ext>
                    </a:extLst>
                  </p:cNvPr>
                  <p:cNvPicPr/>
                  <p:nvPr/>
                </p:nvPicPr>
                <p:blipFill>
                  <a:blip r:embed="rId345"/>
                  <a:stretch>
                    <a:fillRect/>
                  </a:stretch>
                </p:blipFill>
                <p:spPr>
                  <a:xfrm>
                    <a:off x="9670260" y="3622076"/>
                    <a:ext cx="2988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6">
                <p14:nvContentPartPr>
                  <p14:cNvPr id="267" name="Ink 266">
                    <a:extLst>
                      <a:ext uri="{FF2B5EF4-FFF2-40B4-BE49-F238E27FC236}">
                        <a16:creationId xmlns:a16="http://schemas.microsoft.com/office/drawing/2014/main" id="{24299128-D212-DB9E-36A3-B43217175300}"/>
                      </a:ext>
                    </a:extLst>
                  </p14:cNvPr>
                  <p14:cNvContentPartPr/>
                  <p14:nvPr/>
                </p14:nvContentPartPr>
                <p14:xfrm>
                  <a:off x="9760260" y="3642236"/>
                  <a:ext cx="18000" cy="190800"/>
                </p14:xfrm>
              </p:contentPart>
            </mc:Choice>
            <mc:Fallback>
              <p:pic>
                <p:nvPicPr>
                  <p:cNvPr id="267" name="Ink 266">
                    <a:extLst>
                      <a:ext uri="{FF2B5EF4-FFF2-40B4-BE49-F238E27FC236}">
                        <a16:creationId xmlns:a16="http://schemas.microsoft.com/office/drawing/2014/main" id="{24299128-D212-DB9E-36A3-B43217175300}"/>
                      </a:ext>
                    </a:extLst>
                  </p:cNvPr>
                  <p:cNvPicPr/>
                  <p:nvPr/>
                </p:nvPicPr>
                <p:blipFill>
                  <a:blip r:embed="rId347"/>
                  <a:stretch>
                    <a:fillRect/>
                  </a:stretch>
                </p:blipFill>
                <p:spPr>
                  <a:xfrm>
                    <a:off x="9754140" y="3636116"/>
                    <a:ext cx="30240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8">
                <p14:nvContentPartPr>
                  <p14:cNvPr id="287" name="Ink 286">
                    <a:extLst>
                      <a:ext uri="{FF2B5EF4-FFF2-40B4-BE49-F238E27FC236}">
                        <a16:creationId xmlns:a16="http://schemas.microsoft.com/office/drawing/2014/main" id="{C302C4EC-F137-7C76-84DC-243289811732}"/>
                      </a:ext>
                    </a:extLst>
                  </p14:cNvPr>
                  <p14:cNvContentPartPr/>
                  <p14:nvPr/>
                </p14:nvContentPartPr>
                <p14:xfrm>
                  <a:off x="9621660" y="3665996"/>
                  <a:ext cx="51120" cy="40320"/>
                </p14:xfrm>
              </p:contentPart>
            </mc:Choice>
            <mc:Fallback>
              <p:pic>
                <p:nvPicPr>
                  <p:cNvPr id="287" name="Ink 286">
                    <a:extLst>
                      <a:ext uri="{FF2B5EF4-FFF2-40B4-BE49-F238E27FC236}">
                        <a16:creationId xmlns:a16="http://schemas.microsoft.com/office/drawing/2014/main" id="{C302C4EC-F137-7C76-84DC-243289811732}"/>
                      </a:ext>
                    </a:extLst>
                  </p:cNvPr>
                  <p:cNvPicPr/>
                  <p:nvPr/>
                </p:nvPicPr>
                <p:blipFill>
                  <a:blip r:embed="rId349"/>
                  <a:stretch>
                    <a:fillRect/>
                  </a:stretch>
                </p:blipFill>
                <p:spPr>
                  <a:xfrm>
                    <a:off x="9615540" y="3659876"/>
                    <a:ext cx="63360" cy="5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0">
                <p14:nvContentPartPr>
                  <p14:cNvPr id="288" name="Ink 287">
                    <a:extLst>
                      <a:ext uri="{FF2B5EF4-FFF2-40B4-BE49-F238E27FC236}">
                        <a16:creationId xmlns:a16="http://schemas.microsoft.com/office/drawing/2014/main" id="{9C65C00E-7A7F-E05D-C84A-8DF450FE6453}"/>
                      </a:ext>
                    </a:extLst>
                  </p14:cNvPr>
                  <p14:cNvContentPartPr/>
                  <p14:nvPr/>
                </p14:nvContentPartPr>
                <p14:xfrm>
                  <a:off x="9754860" y="3649436"/>
                  <a:ext cx="59760" cy="66600"/>
                </p14:xfrm>
              </p:contentPart>
            </mc:Choice>
            <mc:Fallback>
              <p:pic>
                <p:nvPicPr>
                  <p:cNvPr id="288" name="Ink 287">
                    <a:extLst>
                      <a:ext uri="{FF2B5EF4-FFF2-40B4-BE49-F238E27FC236}">
                        <a16:creationId xmlns:a16="http://schemas.microsoft.com/office/drawing/2014/main" id="{9C65C00E-7A7F-E05D-C84A-8DF450FE6453}"/>
                      </a:ext>
                    </a:extLst>
                  </p:cNvPr>
                  <p:cNvPicPr/>
                  <p:nvPr/>
                </p:nvPicPr>
                <p:blipFill>
                  <a:blip r:embed="rId351"/>
                  <a:stretch>
                    <a:fillRect/>
                  </a:stretch>
                </p:blipFill>
                <p:spPr>
                  <a:xfrm>
                    <a:off x="9748740" y="3643316"/>
                    <a:ext cx="72000" cy="78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E574AFF5-9DE4-2A0C-3763-562892459DB9}"/>
                </a:ext>
              </a:extLst>
            </p:cNvPr>
            <p:cNvGrpSpPr/>
            <p:nvPr/>
          </p:nvGrpSpPr>
          <p:grpSpPr>
            <a:xfrm>
              <a:off x="8757300" y="3660956"/>
              <a:ext cx="253440" cy="248400"/>
              <a:chOff x="8757300" y="3660956"/>
              <a:chExt cx="253440" cy="248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52">
                <p14:nvContentPartPr>
                  <p14:cNvPr id="260" name="Ink 259">
                    <a:extLst>
                      <a:ext uri="{FF2B5EF4-FFF2-40B4-BE49-F238E27FC236}">
                        <a16:creationId xmlns:a16="http://schemas.microsoft.com/office/drawing/2014/main" id="{31AE5FB6-10E3-FEC7-A16F-BA3AE667EF81}"/>
                      </a:ext>
                    </a:extLst>
                  </p14:cNvPr>
                  <p14:cNvContentPartPr/>
                  <p14:nvPr/>
                </p14:nvContentPartPr>
                <p14:xfrm>
                  <a:off x="8790060" y="3691916"/>
                  <a:ext cx="57960" cy="217440"/>
                </p14:xfrm>
              </p:contentPart>
            </mc:Choice>
            <mc:Fallback>
              <p:pic>
                <p:nvPicPr>
                  <p:cNvPr id="260" name="Ink 259">
                    <a:extLst>
                      <a:ext uri="{FF2B5EF4-FFF2-40B4-BE49-F238E27FC236}">
                        <a16:creationId xmlns:a16="http://schemas.microsoft.com/office/drawing/2014/main" id="{31AE5FB6-10E3-FEC7-A16F-BA3AE667EF81}"/>
                      </a:ext>
                    </a:extLst>
                  </p:cNvPr>
                  <p:cNvPicPr/>
                  <p:nvPr/>
                </p:nvPicPr>
                <p:blipFill>
                  <a:blip r:embed="rId353"/>
                  <a:stretch>
                    <a:fillRect/>
                  </a:stretch>
                </p:blipFill>
                <p:spPr>
                  <a:xfrm>
                    <a:off x="8783940" y="3685796"/>
                    <a:ext cx="70200" cy="2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4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8C03EBC8-3FA3-5A98-8F62-498076CA409B}"/>
                      </a:ext>
                    </a:extLst>
                  </p14:cNvPr>
                  <p14:cNvContentPartPr/>
                  <p14:nvPr/>
                </p14:nvContentPartPr>
                <p14:xfrm>
                  <a:off x="8887260" y="3736916"/>
                  <a:ext cx="123480" cy="125280"/>
                </p14:xfrm>
              </p:contentPart>
            </mc:Choice>
            <mc:Fallback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8C03EBC8-3FA3-5A98-8F62-498076CA409B}"/>
                      </a:ext>
                    </a:extLst>
                  </p:cNvPr>
                  <p:cNvPicPr/>
                  <p:nvPr/>
                </p:nvPicPr>
                <p:blipFill>
                  <a:blip r:embed="rId355"/>
                  <a:stretch>
                    <a:fillRect/>
                  </a:stretch>
                </p:blipFill>
                <p:spPr>
                  <a:xfrm>
                    <a:off x="8881140" y="3730796"/>
                    <a:ext cx="135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6">
                <p14:nvContentPartPr>
                  <p14:cNvPr id="290" name="Ink 289">
                    <a:extLst>
                      <a:ext uri="{FF2B5EF4-FFF2-40B4-BE49-F238E27FC236}">
                        <a16:creationId xmlns:a16="http://schemas.microsoft.com/office/drawing/2014/main" id="{83C109A2-9DB0-4989-082C-68F968E8F3A1}"/>
                      </a:ext>
                    </a:extLst>
                  </p14:cNvPr>
                  <p14:cNvContentPartPr/>
                  <p14:nvPr/>
                </p14:nvContentPartPr>
                <p14:xfrm>
                  <a:off x="8757300" y="3660956"/>
                  <a:ext cx="105120" cy="71280"/>
                </p14:xfrm>
              </p:contentPart>
            </mc:Choice>
            <mc:Fallback>
              <p:pic>
                <p:nvPicPr>
                  <p:cNvPr id="290" name="Ink 289">
                    <a:extLst>
                      <a:ext uri="{FF2B5EF4-FFF2-40B4-BE49-F238E27FC236}">
                        <a16:creationId xmlns:a16="http://schemas.microsoft.com/office/drawing/2014/main" id="{83C109A2-9DB0-4989-082C-68F968E8F3A1}"/>
                      </a:ext>
                    </a:extLst>
                  </p:cNvPr>
                  <p:cNvPicPr/>
                  <p:nvPr/>
                </p:nvPicPr>
                <p:blipFill>
                  <a:blip r:embed="rId357"/>
                  <a:stretch>
                    <a:fillRect/>
                  </a:stretch>
                </p:blipFill>
                <p:spPr>
                  <a:xfrm>
                    <a:off x="8751180" y="3654836"/>
                    <a:ext cx="117360" cy="83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4FDE302E-5511-B1A7-7725-A6362F9596D7}"/>
                </a:ext>
              </a:extLst>
            </p:cNvPr>
            <p:cNvGrpSpPr/>
            <p:nvPr/>
          </p:nvGrpSpPr>
          <p:grpSpPr>
            <a:xfrm>
              <a:off x="9648300" y="4031756"/>
              <a:ext cx="189000" cy="191520"/>
              <a:chOff x="9648300" y="4031756"/>
              <a:chExt cx="189000" cy="191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58">
                <p14:nvContentPartPr>
                  <p14:cNvPr id="291" name="Ink 290">
                    <a:extLst>
                      <a:ext uri="{FF2B5EF4-FFF2-40B4-BE49-F238E27FC236}">
                        <a16:creationId xmlns:a16="http://schemas.microsoft.com/office/drawing/2014/main" id="{B7D7F405-23CC-6E54-FC4A-3FA7E989B41B}"/>
                      </a:ext>
                    </a:extLst>
                  </p14:cNvPr>
                  <p14:cNvContentPartPr/>
                  <p14:nvPr/>
                </p14:nvContentPartPr>
                <p14:xfrm>
                  <a:off x="9648300" y="4031756"/>
                  <a:ext cx="189000" cy="121320"/>
                </p14:xfrm>
              </p:contentPart>
            </mc:Choice>
            <mc:Fallback>
              <p:pic>
                <p:nvPicPr>
                  <p:cNvPr id="291" name="Ink 290">
                    <a:extLst>
                      <a:ext uri="{FF2B5EF4-FFF2-40B4-BE49-F238E27FC236}">
                        <a16:creationId xmlns:a16="http://schemas.microsoft.com/office/drawing/2014/main" id="{B7D7F405-23CC-6E54-FC4A-3FA7E989B41B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9642180" y="4025636"/>
                    <a:ext cx="2012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0">
                <p14:nvContentPartPr>
                  <p14:cNvPr id="292" name="Ink 291">
                    <a:extLst>
                      <a:ext uri="{FF2B5EF4-FFF2-40B4-BE49-F238E27FC236}">
                        <a16:creationId xmlns:a16="http://schemas.microsoft.com/office/drawing/2014/main" id="{4677351F-1DA6-C669-F606-7CA4019C0352}"/>
                      </a:ext>
                    </a:extLst>
                  </p14:cNvPr>
                  <p14:cNvContentPartPr/>
                  <p14:nvPr/>
                </p14:nvContentPartPr>
                <p14:xfrm>
                  <a:off x="9753060" y="4033916"/>
                  <a:ext cx="12600" cy="189360"/>
                </p14:xfrm>
              </p:contentPart>
            </mc:Choice>
            <mc:Fallback>
              <p:pic>
                <p:nvPicPr>
                  <p:cNvPr id="292" name="Ink 291">
                    <a:extLst>
                      <a:ext uri="{FF2B5EF4-FFF2-40B4-BE49-F238E27FC236}">
                        <a16:creationId xmlns:a16="http://schemas.microsoft.com/office/drawing/2014/main" id="{4677351F-1DA6-C669-F606-7CA4019C0352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9746940" y="4027796"/>
                    <a:ext cx="24840" cy="201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B098FB97-7D73-30F0-A0A8-1C8E85914D7C}"/>
                </a:ext>
              </a:extLst>
            </p:cNvPr>
            <p:cNvGrpSpPr/>
            <p:nvPr/>
          </p:nvGrpSpPr>
          <p:grpSpPr>
            <a:xfrm>
              <a:off x="9953940" y="3640796"/>
              <a:ext cx="348480" cy="202320"/>
              <a:chOff x="9953940" y="3640796"/>
              <a:chExt cx="348480" cy="202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62">
                <p14:nvContentPartPr>
                  <p14:cNvPr id="268" name="Ink 267">
                    <a:extLst>
                      <a:ext uri="{FF2B5EF4-FFF2-40B4-BE49-F238E27FC236}">
                        <a16:creationId xmlns:a16="http://schemas.microsoft.com/office/drawing/2014/main" id="{EE35552F-DF38-A9C9-A0E8-99CE2E533028}"/>
                      </a:ext>
                    </a:extLst>
                  </p14:cNvPr>
                  <p14:cNvContentPartPr/>
                  <p14:nvPr/>
                </p14:nvContentPartPr>
                <p14:xfrm>
                  <a:off x="9992460" y="3672836"/>
                  <a:ext cx="9000" cy="170280"/>
                </p14:xfrm>
              </p:contentPart>
            </mc:Choice>
            <mc:Fallback>
              <p:pic>
                <p:nvPicPr>
                  <p:cNvPr id="268" name="Ink 267">
                    <a:extLst>
                      <a:ext uri="{FF2B5EF4-FFF2-40B4-BE49-F238E27FC236}">
                        <a16:creationId xmlns:a16="http://schemas.microsoft.com/office/drawing/2014/main" id="{EE35552F-DF38-A9C9-A0E8-99CE2E533028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9986340" y="3666716"/>
                    <a:ext cx="21240" cy="18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4">
                <p14:nvContentPartPr>
                  <p14:cNvPr id="269" name="Ink 268">
                    <a:extLst>
                      <a:ext uri="{FF2B5EF4-FFF2-40B4-BE49-F238E27FC236}">
                        <a16:creationId xmlns:a16="http://schemas.microsoft.com/office/drawing/2014/main" id="{420DA696-E144-A61A-1554-27784992F4C2}"/>
                      </a:ext>
                    </a:extLst>
                  </p14:cNvPr>
                  <p14:cNvContentPartPr/>
                  <p14:nvPr/>
                </p14:nvContentPartPr>
                <p14:xfrm>
                  <a:off x="10071300" y="3640796"/>
                  <a:ext cx="231120" cy="169200"/>
                </p14:xfrm>
              </p:contentPart>
            </mc:Choice>
            <mc:Fallback>
              <p:pic>
                <p:nvPicPr>
                  <p:cNvPr id="269" name="Ink 268">
                    <a:extLst>
                      <a:ext uri="{FF2B5EF4-FFF2-40B4-BE49-F238E27FC236}">
                        <a16:creationId xmlns:a16="http://schemas.microsoft.com/office/drawing/2014/main" id="{420DA696-E144-A61A-1554-27784992F4C2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10065180" y="3634676"/>
                    <a:ext cx="24336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6">
                <p14:nvContentPartPr>
                  <p14:cNvPr id="293" name="Ink 292">
                    <a:extLst>
                      <a:ext uri="{FF2B5EF4-FFF2-40B4-BE49-F238E27FC236}">
                        <a16:creationId xmlns:a16="http://schemas.microsoft.com/office/drawing/2014/main" id="{59762926-7415-5911-FD72-94F1F5168E56}"/>
                      </a:ext>
                    </a:extLst>
                  </p14:cNvPr>
                  <p14:cNvContentPartPr/>
                  <p14:nvPr/>
                </p14:nvContentPartPr>
                <p14:xfrm>
                  <a:off x="9953940" y="3654476"/>
                  <a:ext cx="66240" cy="58680"/>
                </p14:xfrm>
              </p:contentPart>
            </mc:Choice>
            <mc:Fallback>
              <p:pic>
                <p:nvPicPr>
                  <p:cNvPr id="293" name="Ink 292">
                    <a:extLst>
                      <a:ext uri="{FF2B5EF4-FFF2-40B4-BE49-F238E27FC236}">
                        <a16:creationId xmlns:a16="http://schemas.microsoft.com/office/drawing/2014/main" id="{59762926-7415-5911-FD72-94F1F5168E56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9947820" y="3648356"/>
                    <a:ext cx="78480" cy="70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475C0DFA-360E-5340-C775-F71D49E77BC7}"/>
                </a:ext>
              </a:extLst>
            </p:cNvPr>
            <p:cNvGrpSpPr/>
            <p:nvPr/>
          </p:nvGrpSpPr>
          <p:grpSpPr>
            <a:xfrm>
              <a:off x="10043220" y="4038596"/>
              <a:ext cx="169920" cy="247320"/>
              <a:chOff x="10043220" y="4038596"/>
              <a:chExt cx="169920" cy="247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68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37357BA8-1305-FD72-AB54-C8CFB81C0F3F}"/>
                      </a:ext>
                    </a:extLst>
                  </p14:cNvPr>
                  <p14:cNvContentPartPr/>
                  <p14:nvPr/>
                </p14:nvContentPartPr>
                <p14:xfrm>
                  <a:off x="10101180" y="4038596"/>
                  <a:ext cx="111960" cy="14400"/>
                </p14:xfrm>
              </p:contentPart>
            </mc:Choice>
            <mc:Fallback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37357BA8-1305-FD72-AB54-C8CFB81C0F3F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10095060" y="4032476"/>
                    <a:ext cx="12420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0">
                <p14:nvContentPartPr>
                  <p14:cNvPr id="298" name="Ink 297">
                    <a:extLst>
                      <a:ext uri="{FF2B5EF4-FFF2-40B4-BE49-F238E27FC236}">
                        <a16:creationId xmlns:a16="http://schemas.microsoft.com/office/drawing/2014/main" id="{8F3E19BB-FD8B-52C0-5993-E653F5D0566F}"/>
                      </a:ext>
                    </a:extLst>
                  </p14:cNvPr>
                  <p14:cNvContentPartPr/>
                  <p14:nvPr/>
                </p14:nvContentPartPr>
                <p14:xfrm>
                  <a:off x="10043220" y="4044356"/>
                  <a:ext cx="165240" cy="241560"/>
                </p14:xfrm>
              </p:contentPart>
            </mc:Choice>
            <mc:Fallback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8F3E19BB-FD8B-52C0-5993-E653F5D0566F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10037100" y="4038236"/>
                    <a:ext cx="177480" cy="253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0B990F6F-969E-87A5-B04A-709243E4EB56}"/>
                    </a:ext>
                  </a:extLst>
                </p14:cNvPr>
                <p14:cNvContentPartPr/>
                <p14:nvPr/>
              </p14:nvContentPartPr>
              <p14:xfrm>
                <a:off x="7851979" y="4829988"/>
                <a:ext cx="28440" cy="381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0B990F6F-969E-87A5-B04A-709243E4EB5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845859" y="4823868"/>
                  <a:ext cx="40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5DEA0470-61B2-A514-607F-EF84F9129499}"/>
                    </a:ext>
                  </a:extLst>
                </p14:cNvPr>
                <p14:cNvContentPartPr/>
                <p14:nvPr/>
              </p14:nvContentPartPr>
              <p14:xfrm>
                <a:off x="7822099" y="5121228"/>
                <a:ext cx="42480" cy="392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5DEA0470-61B2-A514-607F-EF84F912949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815979" y="5115108"/>
                  <a:ext cx="54720" cy="51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6B36DB8D-81DC-7C38-C53E-DBB3968AB9AD}"/>
                </a:ext>
              </a:extLst>
            </p:cNvPr>
            <p:cNvGrpSpPr/>
            <p:nvPr/>
          </p:nvGrpSpPr>
          <p:grpSpPr>
            <a:xfrm>
              <a:off x="7397299" y="4695708"/>
              <a:ext cx="2219040" cy="2021760"/>
              <a:chOff x="7397299" y="4695708"/>
              <a:chExt cx="2219040" cy="2021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76">
                <p14:nvContentPartPr>
                  <p14:cNvPr id="300" name="Ink 299">
                    <a:extLst>
                      <a:ext uri="{FF2B5EF4-FFF2-40B4-BE49-F238E27FC236}">
                        <a16:creationId xmlns:a16="http://schemas.microsoft.com/office/drawing/2014/main" id="{B83A43E0-A65C-777C-6279-A598EC8F3021}"/>
                      </a:ext>
                    </a:extLst>
                  </p14:cNvPr>
                  <p14:cNvContentPartPr/>
                  <p14:nvPr/>
                </p14:nvContentPartPr>
                <p14:xfrm>
                  <a:off x="7628059" y="4735308"/>
                  <a:ext cx="39240" cy="1713600"/>
                </p14:xfrm>
              </p:contentPart>
            </mc:Choice>
            <mc:Fallback>
              <p:pic>
                <p:nvPicPr>
                  <p:cNvPr id="300" name="Ink 299">
                    <a:extLst>
                      <a:ext uri="{FF2B5EF4-FFF2-40B4-BE49-F238E27FC236}">
                        <a16:creationId xmlns:a16="http://schemas.microsoft.com/office/drawing/2014/main" id="{B83A43E0-A65C-777C-6279-A598EC8F3021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7621939" y="4729188"/>
                    <a:ext cx="51480" cy="172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8">
                <p14:nvContentPartPr>
                  <p14:cNvPr id="301" name="Ink 300">
                    <a:extLst>
                      <a:ext uri="{FF2B5EF4-FFF2-40B4-BE49-F238E27FC236}">
                        <a16:creationId xmlns:a16="http://schemas.microsoft.com/office/drawing/2014/main" id="{34844FB3-E13D-AA39-2C11-46FCF2960516}"/>
                      </a:ext>
                    </a:extLst>
                  </p14:cNvPr>
                  <p14:cNvContentPartPr/>
                  <p14:nvPr/>
                </p14:nvContentPartPr>
                <p14:xfrm>
                  <a:off x="7397299" y="4773468"/>
                  <a:ext cx="75600" cy="141840"/>
                </p14:xfrm>
              </p:contentPart>
            </mc:Choice>
            <mc:Fallback>
              <p:pic>
                <p:nvPicPr>
                  <p:cNvPr id="301" name="Ink 300">
                    <a:extLst>
                      <a:ext uri="{FF2B5EF4-FFF2-40B4-BE49-F238E27FC236}">
                        <a16:creationId xmlns:a16="http://schemas.microsoft.com/office/drawing/2014/main" id="{34844FB3-E13D-AA39-2C11-46FCF2960516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7391179" y="4767348"/>
                    <a:ext cx="87840" cy="15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0">
                <p14:nvContentPartPr>
                  <p14:cNvPr id="302" name="Ink 301">
                    <a:extLst>
                      <a:ext uri="{FF2B5EF4-FFF2-40B4-BE49-F238E27FC236}">
                        <a16:creationId xmlns:a16="http://schemas.microsoft.com/office/drawing/2014/main" id="{37249F60-A474-A30A-9493-24332CD5252A}"/>
                      </a:ext>
                    </a:extLst>
                  </p14:cNvPr>
                  <p14:cNvContentPartPr/>
                  <p14:nvPr/>
                </p14:nvContentPartPr>
                <p14:xfrm>
                  <a:off x="7458499" y="4995228"/>
                  <a:ext cx="9000" cy="165600"/>
                </p14:xfrm>
              </p:contentPart>
            </mc:Choice>
            <mc:Fallback>
              <p:pic>
                <p:nvPicPr>
                  <p:cNvPr id="302" name="Ink 301">
                    <a:extLst>
                      <a:ext uri="{FF2B5EF4-FFF2-40B4-BE49-F238E27FC236}">
                        <a16:creationId xmlns:a16="http://schemas.microsoft.com/office/drawing/2014/main" id="{37249F60-A474-A30A-9493-24332CD5252A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7452379" y="4989108"/>
                    <a:ext cx="21240" cy="17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2">
                <p14:nvContentPartPr>
                  <p14:cNvPr id="303" name="Ink 302">
                    <a:extLst>
                      <a:ext uri="{FF2B5EF4-FFF2-40B4-BE49-F238E27FC236}">
                        <a16:creationId xmlns:a16="http://schemas.microsoft.com/office/drawing/2014/main" id="{1C3C3EEB-63CD-D3CF-185B-1A9A35E782B6}"/>
                      </a:ext>
                    </a:extLst>
                  </p14:cNvPr>
                  <p14:cNvContentPartPr/>
                  <p14:nvPr/>
                </p14:nvContentPartPr>
                <p14:xfrm>
                  <a:off x="7409899" y="5334348"/>
                  <a:ext cx="103320" cy="102600"/>
                </p14:xfrm>
              </p:contentPart>
            </mc:Choice>
            <mc:Fallback>
              <p:pic>
                <p:nvPicPr>
                  <p:cNvPr id="303" name="Ink 302">
                    <a:extLst>
                      <a:ext uri="{FF2B5EF4-FFF2-40B4-BE49-F238E27FC236}">
                        <a16:creationId xmlns:a16="http://schemas.microsoft.com/office/drawing/2014/main" id="{1C3C3EEB-63CD-D3CF-185B-1A9A35E782B6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7403779" y="5328228"/>
                    <a:ext cx="11556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4">
                <p14:nvContentPartPr>
                  <p14:cNvPr id="304" name="Ink 303">
                    <a:extLst>
                      <a:ext uri="{FF2B5EF4-FFF2-40B4-BE49-F238E27FC236}">
                        <a16:creationId xmlns:a16="http://schemas.microsoft.com/office/drawing/2014/main" id="{358ACA60-515D-C468-57DF-A5157E787DE5}"/>
                      </a:ext>
                    </a:extLst>
                  </p14:cNvPr>
                  <p14:cNvContentPartPr/>
                  <p14:nvPr/>
                </p14:nvContentPartPr>
                <p14:xfrm>
                  <a:off x="7414939" y="5594628"/>
                  <a:ext cx="94680" cy="203400"/>
                </p14:xfrm>
              </p:contentPart>
            </mc:Choice>
            <mc:Fallback>
              <p:pic>
                <p:nvPicPr>
                  <p:cNvPr id="304" name="Ink 303">
                    <a:extLst>
                      <a:ext uri="{FF2B5EF4-FFF2-40B4-BE49-F238E27FC236}">
                        <a16:creationId xmlns:a16="http://schemas.microsoft.com/office/drawing/2014/main" id="{358ACA60-515D-C468-57DF-A5157E787DE5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7408819" y="5588508"/>
                    <a:ext cx="10692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6">
                <p14:nvContentPartPr>
                  <p14:cNvPr id="305" name="Ink 304">
                    <a:extLst>
                      <a:ext uri="{FF2B5EF4-FFF2-40B4-BE49-F238E27FC236}">
                        <a16:creationId xmlns:a16="http://schemas.microsoft.com/office/drawing/2014/main" id="{3FE44C4A-1884-67F7-CCD1-3530D8F8FBD9}"/>
                      </a:ext>
                    </a:extLst>
                  </p14:cNvPr>
                  <p14:cNvContentPartPr/>
                  <p14:nvPr/>
                </p14:nvContentPartPr>
                <p14:xfrm>
                  <a:off x="7404139" y="5920068"/>
                  <a:ext cx="100080" cy="114840"/>
                </p14:xfrm>
              </p:contentPart>
            </mc:Choice>
            <mc:Fallback>
              <p:pic>
                <p:nvPicPr>
                  <p:cNvPr id="305" name="Ink 304">
                    <a:extLst>
                      <a:ext uri="{FF2B5EF4-FFF2-40B4-BE49-F238E27FC236}">
                        <a16:creationId xmlns:a16="http://schemas.microsoft.com/office/drawing/2014/main" id="{3FE44C4A-1884-67F7-CCD1-3530D8F8FBD9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7398019" y="5913948"/>
                    <a:ext cx="11232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8">
                <p14:nvContentPartPr>
                  <p14:cNvPr id="306" name="Ink 305">
                    <a:extLst>
                      <a:ext uri="{FF2B5EF4-FFF2-40B4-BE49-F238E27FC236}">
                        <a16:creationId xmlns:a16="http://schemas.microsoft.com/office/drawing/2014/main" id="{9D3217F1-3A08-882D-775B-5EDA54377F5B}"/>
                      </a:ext>
                    </a:extLst>
                  </p14:cNvPr>
                  <p14:cNvContentPartPr/>
                  <p14:nvPr/>
                </p14:nvContentPartPr>
                <p14:xfrm>
                  <a:off x="7451659" y="5974428"/>
                  <a:ext cx="9000" cy="153720"/>
                </p14:xfrm>
              </p:contentPart>
            </mc:Choice>
            <mc:Fallback>
              <p:pic>
                <p:nvPicPr>
                  <p:cNvPr id="306" name="Ink 305">
                    <a:extLst>
                      <a:ext uri="{FF2B5EF4-FFF2-40B4-BE49-F238E27FC236}">
                        <a16:creationId xmlns:a16="http://schemas.microsoft.com/office/drawing/2014/main" id="{9D3217F1-3A08-882D-775B-5EDA54377F5B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7445539" y="5968308"/>
                    <a:ext cx="21240" cy="16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0">
                <p14:nvContentPartPr>
                  <p14:cNvPr id="307" name="Ink 306">
                    <a:extLst>
                      <a:ext uri="{FF2B5EF4-FFF2-40B4-BE49-F238E27FC236}">
                        <a16:creationId xmlns:a16="http://schemas.microsoft.com/office/drawing/2014/main" id="{0B4F4019-0007-DDC5-348F-8FBDA3BAD99B}"/>
                      </a:ext>
                    </a:extLst>
                  </p14:cNvPr>
                  <p14:cNvContentPartPr/>
                  <p14:nvPr/>
                </p14:nvContentPartPr>
                <p14:xfrm>
                  <a:off x="7399099" y="6222108"/>
                  <a:ext cx="90720" cy="10080"/>
                </p14:xfrm>
              </p:contentPart>
            </mc:Choice>
            <mc:Fallback>
              <p:pic>
                <p:nvPicPr>
                  <p:cNvPr id="307" name="Ink 306">
                    <a:extLst>
                      <a:ext uri="{FF2B5EF4-FFF2-40B4-BE49-F238E27FC236}">
                        <a16:creationId xmlns:a16="http://schemas.microsoft.com/office/drawing/2014/main" id="{0B4F4019-0007-DDC5-348F-8FBDA3BAD99B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7392979" y="6215988"/>
                    <a:ext cx="10296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2">
                <p14:nvContentPartPr>
                  <p14:cNvPr id="308" name="Ink 307">
                    <a:extLst>
                      <a:ext uri="{FF2B5EF4-FFF2-40B4-BE49-F238E27FC236}">
                        <a16:creationId xmlns:a16="http://schemas.microsoft.com/office/drawing/2014/main" id="{896E5603-79D4-96A2-9328-3B12F0F986CF}"/>
                      </a:ext>
                    </a:extLst>
                  </p14:cNvPr>
                  <p14:cNvContentPartPr/>
                  <p14:nvPr/>
                </p14:nvContentPartPr>
                <p14:xfrm>
                  <a:off x="7434019" y="6241188"/>
                  <a:ext cx="66240" cy="179640"/>
                </p14:xfrm>
              </p:contentPart>
            </mc:Choice>
            <mc:Fallback>
              <p:pic>
                <p:nvPicPr>
                  <p:cNvPr id="308" name="Ink 307">
                    <a:extLst>
                      <a:ext uri="{FF2B5EF4-FFF2-40B4-BE49-F238E27FC236}">
                        <a16:creationId xmlns:a16="http://schemas.microsoft.com/office/drawing/2014/main" id="{896E5603-79D4-96A2-9328-3B12F0F986CF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7427899" y="6235068"/>
                    <a:ext cx="78480" cy="19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4">
                <p14:nvContentPartPr>
                  <p14:cNvPr id="309" name="Ink 308">
                    <a:extLst>
                      <a:ext uri="{FF2B5EF4-FFF2-40B4-BE49-F238E27FC236}">
                        <a16:creationId xmlns:a16="http://schemas.microsoft.com/office/drawing/2014/main" id="{ED9480D0-BBFC-56BA-7182-81290C55830E}"/>
                      </a:ext>
                    </a:extLst>
                  </p14:cNvPr>
                  <p14:cNvContentPartPr/>
                  <p14:nvPr/>
                </p14:nvContentPartPr>
                <p14:xfrm>
                  <a:off x="7444459" y="6493548"/>
                  <a:ext cx="75600" cy="203760"/>
                </p14:xfrm>
              </p:contentPart>
            </mc:Choice>
            <mc:Fallback>
              <p:pic>
                <p:nvPicPr>
                  <p:cNvPr id="309" name="Ink 308">
                    <a:extLst>
                      <a:ext uri="{FF2B5EF4-FFF2-40B4-BE49-F238E27FC236}">
                        <a16:creationId xmlns:a16="http://schemas.microsoft.com/office/drawing/2014/main" id="{ED9480D0-BBFC-56BA-7182-81290C55830E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7438339" y="6487428"/>
                    <a:ext cx="8784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6">
                <p14:nvContentPartPr>
                  <p14:cNvPr id="312" name="Ink 311">
                    <a:extLst>
                      <a:ext uri="{FF2B5EF4-FFF2-40B4-BE49-F238E27FC236}">
                        <a16:creationId xmlns:a16="http://schemas.microsoft.com/office/drawing/2014/main" id="{090635BC-FEA3-4FF5-A062-ADACF903F76A}"/>
                      </a:ext>
                    </a:extLst>
                  </p14:cNvPr>
                  <p14:cNvContentPartPr/>
                  <p14:nvPr/>
                </p14:nvContentPartPr>
                <p14:xfrm>
                  <a:off x="7635259" y="6417588"/>
                  <a:ext cx="56520" cy="299880"/>
                </p14:xfrm>
              </p:contentPart>
            </mc:Choice>
            <mc:Fallback>
              <p:pic>
                <p:nvPicPr>
                  <p:cNvPr id="312" name="Ink 311">
                    <a:extLst>
                      <a:ext uri="{FF2B5EF4-FFF2-40B4-BE49-F238E27FC236}">
                        <a16:creationId xmlns:a16="http://schemas.microsoft.com/office/drawing/2014/main" id="{090635BC-FEA3-4FF5-A062-ADACF903F76A}"/>
                      </a:ext>
                    </a:extLst>
                  </p:cNvPr>
                  <p:cNvPicPr/>
                  <p:nvPr/>
                </p:nvPicPr>
                <p:blipFill>
                  <a:blip r:embed="rId397"/>
                  <a:stretch>
                    <a:fillRect/>
                  </a:stretch>
                </p:blipFill>
                <p:spPr>
                  <a:xfrm>
                    <a:off x="7629139" y="6411468"/>
                    <a:ext cx="68760" cy="31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8">
                <p14:nvContentPartPr>
                  <p14:cNvPr id="314" name="Ink 313">
                    <a:extLst>
                      <a:ext uri="{FF2B5EF4-FFF2-40B4-BE49-F238E27FC236}">
                        <a16:creationId xmlns:a16="http://schemas.microsoft.com/office/drawing/2014/main" id="{6009D99B-0D26-6840-EA4C-A2792210D7F1}"/>
                      </a:ext>
                    </a:extLst>
                  </p14:cNvPr>
                  <p14:cNvContentPartPr/>
                  <p14:nvPr/>
                </p14:nvContentPartPr>
                <p14:xfrm>
                  <a:off x="7650739" y="4695708"/>
                  <a:ext cx="547200" cy="1943640"/>
                </p14:xfrm>
              </p:contentPart>
            </mc:Choice>
            <mc:Fallback>
              <p:pic>
                <p:nvPicPr>
                  <p:cNvPr id="314" name="Ink 313">
                    <a:extLst>
                      <a:ext uri="{FF2B5EF4-FFF2-40B4-BE49-F238E27FC236}">
                        <a16:creationId xmlns:a16="http://schemas.microsoft.com/office/drawing/2014/main" id="{6009D99B-0D26-6840-EA4C-A2792210D7F1}"/>
                      </a:ext>
                    </a:extLst>
                  </p:cNvPr>
                  <p:cNvPicPr/>
                  <p:nvPr/>
                </p:nvPicPr>
                <p:blipFill>
                  <a:blip r:embed="rId399"/>
                  <a:stretch>
                    <a:fillRect/>
                  </a:stretch>
                </p:blipFill>
                <p:spPr>
                  <a:xfrm>
                    <a:off x="7644619" y="4689588"/>
                    <a:ext cx="559440" cy="195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0">
                <p14:nvContentPartPr>
                  <p14:cNvPr id="315" name="Ink 314">
                    <a:extLst>
                      <a:ext uri="{FF2B5EF4-FFF2-40B4-BE49-F238E27FC236}">
                        <a16:creationId xmlns:a16="http://schemas.microsoft.com/office/drawing/2014/main" id="{CCAA29A7-5DA8-9B0C-3E41-8A5FBB3F7DCB}"/>
                      </a:ext>
                    </a:extLst>
                  </p14:cNvPr>
                  <p14:cNvContentPartPr/>
                  <p14:nvPr/>
                </p14:nvContentPartPr>
                <p14:xfrm>
                  <a:off x="7689259" y="6604428"/>
                  <a:ext cx="425160" cy="81000"/>
                </p14:xfrm>
              </p:contentPart>
            </mc:Choice>
            <mc:Fallback>
              <p:pic>
                <p:nvPicPr>
                  <p:cNvPr id="315" name="Ink 314">
                    <a:extLst>
                      <a:ext uri="{FF2B5EF4-FFF2-40B4-BE49-F238E27FC236}">
                        <a16:creationId xmlns:a16="http://schemas.microsoft.com/office/drawing/2014/main" id="{CCAA29A7-5DA8-9B0C-3E41-8A5FBB3F7DCB}"/>
                      </a:ext>
                    </a:extLst>
                  </p:cNvPr>
                  <p:cNvPicPr/>
                  <p:nvPr/>
                </p:nvPicPr>
                <p:blipFill>
                  <a:blip r:embed="rId401"/>
                  <a:stretch>
                    <a:fillRect/>
                  </a:stretch>
                </p:blipFill>
                <p:spPr>
                  <a:xfrm>
                    <a:off x="7683139" y="6598308"/>
                    <a:ext cx="4374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2">
                <p14:nvContentPartPr>
                  <p14:cNvPr id="320" name="Ink 319">
                    <a:extLst>
                      <a:ext uri="{FF2B5EF4-FFF2-40B4-BE49-F238E27FC236}">
                        <a16:creationId xmlns:a16="http://schemas.microsoft.com/office/drawing/2014/main" id="{ED8069B6-95CA-FE9A-EE9E-506E46418589}"/>
                      </a:ext>
                    </a:extLst>
                  </p14:cNvPr>
                  <p14:cNvContentPartPr/>
                  <p14:nvPr/>
                </p14:nvContentPartPr>
                <p14:xfrm>
                  <a:off x="7523299" y="4950588"/>
                  <a:ext cx="26640" cy="19080"/>
                </p14:xfrm>
              </p:contentPart>
            </mc:Choice>
            <mc:Fallback>
              <p:pic>
                <p:nvPicPr>
                  <p:cNvPr id="320" name="Ink 319">
                    <a:extLst>
                      <a:ext uri="{FF2B5EF4-FFF2-40B4-BE49-F238E27FC236}">
                        <a16:creationId xmlns:a16="http://schemas.microsoft.com/office/drawing/2014/main" id="{ED8069B6-95CA-FE9A-EE9E-506E46418589}"/>
                      </a:ext>
                    </a:extLst>
                  </p:cNvPr>
                  <p:cNvPicPr/>
                  <p:nvPr/>
                </p:nvPicPr>
                <p:blipFill>
                  <a:blip r:embed="rId403"/>
                  <a:stretch>
                    <a:fillRect/>
                  </a:stretch>
                </p:blipFill>
                <p:spPr>
                  <a:xfrm>
                    <a:off x="7517179" y="4944468"/>
                    <a:ext cx="3888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4">
                <p14:nvContentPartPr>
                  <p14:cNvPr id="321" name="Ink 320">
                    <a:extLst>
                      <a:ext uri="{FF2B5EF4-FFF2-40B4-BE49-F238E27FC236}">
                        <a16:creationId xmlns:a16="http://schemas.microsoft.com/office/drawing/2014/main" id="{42CCB3F9-3EB4-D2AE-0E1D-4DA6C8E77B7F}"/>
                      </a:ext>
                    </a:extLst>
                  </p14:cNvPr>
                  <p14:cNvContentPartPr/>
                  <p14:nvPr/>
                </p14:nvContentPartPr>
                <p14:xfrm>
                  <a:off x="7623379" y="4973988"/>
                  <a:ext cx="467640" cy="9720"/>
                </p14:xfrm>
              </p:contentPart>
            </mc:Choice>
            <mc:Fallback>
              <p:pic>
                <p:nvPicPr>
                  <p:cNvPr id="321" name="Ink 320">
                    <a:extLst>
                      <a:ext uri="{FF2B5EF4-FFF2-40B4-BE49-F238E27FC236}">
                        <a16:creationId xmlns:a16="http://schemas.microsoft.com/office/drawing/2014/main" id="{42CCB3F9-3EB4-D2AE-0E1D-4DA6C8E77B7F}"/>
                      </a:ext>
                    </a:extLst>
                  </p:cNvPr>
                  <p:cNvPicPr/>
                  <p:nvPr/>
                </p:nvPicPr>
                <p:blipFill>
                  <a:blip r:embed="rId405"/>
                  <a:stretch>
                    <a:fillRect/>
                  </a:stretch>
                </p:blipFill>
                <p:spPr>
                  <a:xfrm>
                    <a:off x="7617259" y="4967868"/>
                    <a:ext cx="47988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6">
                <p14:nvContentPartPr>
                  <p14:cNvPr id="322" name="Ink 321">
                    <a:extLst>
                      <a:ext uri="{FF2B5EF4-FFF2-40B4-BE49-F238E27FC236}">
                        <a16:creationId xmlns:a16="http://schemas.microsoft.com/office/drawing/2014/main" id="{D1487F85-3BB4-1512-265E-0BD028C0A1F2}"/>
                      </a:ext>
                    </a:extLst>
                  </p14:cNvPr>
                  <p14:cNvContentPartPr/>
                  <p14:nvPr/>
                </p14:nvContentPartPr>
                <p14:xfrm>
                  <a:off x="7659739" y="5212308"/>
                  <a:ext cx="378000" cy="9360"/>
                </p14:xfrm>
              </p:contentPart>
            </mc:Choice>
            <mc:Fallback>
              <p:pic>
                <p:nvPicPr>
                  <p:cNvPr id="322" name="Ink 321">
                    <a:extLst>
                      <a:ext uri="{FF2B5EF4-FFF2-40B4-BE49-F238E27FC236}">
                        <a16:creationId xmlns:a16="http://schemas.microsoft.com/office/drawing/2014/main" id="{D1487F85-3BB4-1512-265E-0BD028C0A1F2}"/>
                      </a:ext>
                    </a:extLst>
                  </p:cNvPr>
                  <p:cNvPicPr/>
                  <p:nvPr/>
                </p:nvPicPr>
                <p:blipFill>
                  <a:blip r:embed="rId407"/>
                  <a:stretch>
                    <a:fillRect/>
                  </a:stretch>
                </p:blipFill>
                <p:spPr>
                  <a:xfrm>
                    <a:off x="7653619" y="5206188"/>
                    <a:ext cx="39024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8">
                <p14:nvContentPartPr>
                  <p14:cNvPr id="323" name="Ink 322">
                    <a:extLst>
                      <a:ext uri="{FF2B5EF4-FFF2-40B4-BE49-F238E27FC236}">
                        <a16:creationId xmlns:a16="http://schemas.microsoft.com/office/drawing/2014/main" id="{93A52A51-1497-4A42-7654-1464EE159618}"/>
                      </a:ext>
                    </a:extLst>
                  </p14:cNvPr>
                  <p14:cNvContentPartPr/>
                  <p14:nvPr/>
                </p14:nvContentPartPr>
                <p14:xfrm>
                  <a:off x="7670179" y="5431908"/>
                  <a:ext cx="398520" cy="50040"/>
                </p14:xfrm>
              </p:contentPart>
            </mc:Choice>
            <mc:Fallback>
              <p:pic>
                <p:nvPicPr>
                  <p:cNvPr id="323" name="Ink 322">
                    <a:extLst>
                      <a:ext uri="{FF2B5EF4-FFF2-40B4-BE49-F238E27FC236}">
                        <a16:creationId xmlns:a16="http://schemas.microsoft.com/office/drawing/2014/main" id="{93A52A51-1497-4A42-7654-1464EE159618}"/>
                      </a:ext>
                    </a:extLst>
                  </p:cNvPr>
                  <p:cNvPicPr/>
                  <p:nvPr/>
                </p:nvPicPr>
                <p:blipFill>
                  <a:blip r:embed="rId409"/>
                  <a:stretch>
                    <a:fillRect/>
                  </a:stretch>
                </p:blipFill>
                <p:spPr>
                  <a:xfrm>
                    <a:off x="7664059" y="5425788"/>
                    <a:ext cx="41076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0">
                <p14:nvContentPartPr>
                  <p14:cNvPr id="324" name="Ink 323">
                    <a:extLst>
                      <a:ext uri="{FF2B5EF4-FFF2-40B4-BE49-F238E27FC236}">
                        <a16:creationId xmlns:a16="http://schemas.microsoft.com/office/drawing/2014/main" id="{0E04916D-DE35-DA91-6555-6F6DDFFAF23E}"/>
                      </a:ext>
                    </a:extLst>
                  </p14:cNvPr>
                  <p14:cNvContentPartPr/>
                  <p14:nvPr/>
                </p14:nvContentPartPr>
                <p14:xfrm>
                  <a:off x="7664779" y="5757348"/>
                  <a:ext cx="496440" cy="45360"/>
                </p14:xfrm>
              </p:contentPart>
            </mc:Choice>
            <mc:Fallback>
              <p:pic>
                <p:nvPicPr>
                  <p:cNvPr id="324" name="Ink 323">
                    <a:extLst>
                      <a:ext uri="{FF2B5EF4-FFF2-40B4-BE49-F238E27FC236}">
                        <a16:creationId xmlns:a16="http://schemas.microsoft.com/office/drawing/2014/main" id="{0E04916D-DE35-DA91-6555-6F6DDFFAF23E}"/>
                      </a:ext>
                    </a:extLst>
                  </p:cNvPr>
                  <p:cNvPicPr/>
                  <p:nvPr/>
                </p:nvPicPr>
                <p:blipFill>
                  <a:blip r:embed="rId411"/>
                  <a:stretch>
                    <a:fillRect/>
                  </a:stretch>
                </p:blipFill>
                <p:spPr>
                  <a:xfrm>
                    <a:off x="7658659" y="5751228"/>
                    <a:ext cx="50868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2">
                <p14:nvContentPartPr>
                  <p14:cNvPr id="325" name="Ink 324">
                    <a:extLst>
                      <a:ext uri="{FF2B5EF4-FFF2-40B4-BE49-F238E27FC236}">
                        <a16:creationId xmlns:a16="http://schemas.microsoft.com/office/drawing/2014/main" id="{0DC7F036-2A4C-8AB6-E4A5-E2D67D12D674}"/>
                      </a:ext>
                    </a:extLst>
                  </p14:cNvPr>
                  <p14:cNvContentPartPr/>
                  <p14:nvPr/>
                </p14:nvContentPartPr>
                <p14:xfrm>
                  <a:off x="7617619" y="6038148"/>
                  <a:ext cx="515880" cy="45360"/>
                </p14:xfrm>
              </p:contentPart>
            </mc:Choice>
            <mc:Fallback>
              <p:pic>
                <p:nvPicPr>
                  <p:cNvPr id="325" name="Ink 324">
                    <a:extLst>
                      <a:ext uri="{FF2B5EF4-FFF2-40B4-BE49-F238E27FC236}">
                        <a16:creationId xmlns:a16="http://schemas.microsoft.com/office/drawing/2014/main" id="{0DC7F036-2A4C-8AB6-E4A5-E2D67D12D674}"/>
                      </a:ext>
                    </a:extLst>
                  </p:cNvPr>
                  <p:cNvPicPr/>
                  <p:nvPr/>
                </p:nvPicPr>
                <p:blipFill>
                  <a:blip r:embed="rId413"/>
                  <a:stretch>
                    <a:fillRect/>
                  </a:stretch>
                </p:blipFill>
                <p:spPr>
                  <a:xfrm>
                    <a:off x="7611499" y="6032028"/>
                    <a:ext cx="52812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4">
                <p14:nvContentPartPr>
                  <p14:cNvPr id="327" name="Ink 326">
                    <a:extLst>
                      <a:ext uri="{FF2B5EF4-FFF2-40B4-BE49-F238E27FC236}">
                        <a16:creationId xmlns:a16="http://schemas.microsoft.com/office/drawing/2014/main" id="{EE56772C-5DE9-046C-9313-BD0D4F01A7D9}"/>
                      </a:ext>
                    </a:extLst>
                  </p14:cNvPr>
                  <p14:cNvContentPartPr/>
                  <p14:nvPr/>
                </p14:nvContentPartPr>
                <p14:xfrm>
                  <a:off x="7620139" y="6302388"/>
                  <a:ext cx="559080" cy="111240"/>
                </p14:xfrm>
              </p:contentPart>
            </mc:Choice>
            <mc:Fallback>
              <p:pic>
                <p:nvPicPr>
                  <p:cNvPr id="327" name="Ink 326">
                    <a:extLst>
                      <a:ext uri="{FF2B5EF4-FFF2-40B4-BE49-F238E27FC236}">
                        <a16:creationId xmlns:a16="http://schemas.microsoft.com/office/drawing/2014/main" id="{EE56772C-5DE9-046C-9313-BD0D4F01A7D9}"/>
                      </a:ext>
                    </a:extLst>
                  </p:cNvPr>
                  <p:cNvPicPr/>
                  <p:nvPr/>
                </p:nvPicPr>
                <p:blipFill>
                  <a:blip r:embed="rId415"/>
                  <a:stretch>
                    <a:fillRect/>
                  </a:stretch>
                </p:blipFill>
                <p:spPr>
                  <a:xfrm>
                    <a:off x="7614019" y="6296268"/>
                    <a:ext cx="571320" cy="12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6">
                <p14:nvContentPartPr>
                  <p14:cNvPr id="331" name="Ink 330">
                    <a:extLst>
                      <a:ext uri="{FF2B5EF4-FFF2-40B4-BE49-F238E27FC236}">
                        <a16:creationId xmlns:a16="http://schemas.microsoft.com/office/drawing/2014/main" id="{3160F5AB-B520-FA98-04E0-12B6D9BF370C}"/>
                      </a:ext>
                    </a:extLst>
                  </p14:cNvPr>
                  <p14:cNvContentPartPr/>
                  <p14:nvPr/>
                </p14:nvContentPartPr>
                <p14:xfrm>
                  <a:off x="7997059" y="5129148"/>
                  <a:ext cx="243000" cy="11520"/>
                </p14:xfrm>
              </p:contentPart>
            </mc:Choice>
            <mc:Fallback>
              <p:pic>
                <p:nvPicPr>
                  <p:cNvPr id="331" name="Ink 330">
                    <a:extLst>
                      <a:ext uri="{FF2B5EF4-FFF2-40B4-BE49-F238E27FC236}">
                        <a16:creationId xmlns:a16="http://schemas.microsoft.com/office/drawing/2014/main" id="{3160F5AB-B520-FA98-04E0-12B6D9BF370C}"/>
                      </a:ext>
                    </a:extLst>
                  </p:cNvPr>
                  <p:cNvPicPr/>
                  <p:nvPr/>
                </p:nvPicPr>
                <p:blipFill>
                  <a:blip r:embed="rId417"/>
                  <a:stretch>
                    <a:fillRect/>
                  </a:stretch>
                </p:blipFill>
                <p:spPr>
                  <a:xfrm>
                    <a:off x="7990939" y="5123028"/>
                    <a:ext cx="255240" cy="2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8">
                <p14:nvContentPartPr>
                  <p14:cNvPr id="332" name="Ink 331">
                    <a:extLst>
                      <a:ext uri="{FF2B5EF4-FFF2-40B4-BE49-F238E27FC236}">
                        <a16:creationId xmlns:a16="http://schemas.microsoft.com/office/drawing/2014/main" id="{1812C10E-BBAF-11AF-C9E5-8019F21F8F82}"/>
                      </a:ext>
                    </a:extLst>
                  </p14:cNvPr>
                  <p14:cNvContentPartPr/>
                  <p14:nvPr/>
                </p14:nvContentPartPr>
                <p14:xfrm>
                  <a:off x="8210179" y="5087388"/>
                  <a:ext cx="63720" cy="135000"/>
                </p14:xfrm>
              </p:contentPart>
            </mc:Choice>
            <mc:Fallback>
              <p:pic>
                <p:nvPicPr>
                  <p:cNvPr id="332" name="Ink 331">
                    <a:extLst>
                      <a:ext uri="{FF2B5EF4-FFF2-40B4-BE49-F238E27FC236}">
                        <a16:creationId xmlns:a16="http://schemas.microsoft.com/office/drawing/2014/main" id="{1812C10E-BBAF-11AF-C9E5-8019F21F8F82}"/>
                      </a:ext>
                    </a:extLst>
                  </p:cNvPr>
                  <p:cNvPicPr/>
                  <p:nvPr/>
                </p:nvPicPr>
                <p:blipFill>
                  <a:blip r:embed="rId419"/>
                  <a:stretch>
                    <a:fillRect/>
                  </a:stretch>
                </p:blipFill>
                <p:spPr>
                  <a:xfrm>
                    <a:off x="8204059" y="5081268"/>
                    <a:ext cx="7596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0">
                <p14:nvContentPartPr>
                  <p14:cNvPr id="333" name="Ink 332">
                    <a:extLst>
                      <a:ext uri="{FF2B5EF4-FFF2-40B4-BE49-F238E27FC236}">
                        <a16:creationId xmlns:a16="http://schemas.microsoft.com/office/drawing/2014/main" id="{01ADD6EF-D2B0-5CFD-6D62-0B1945B9E90B}"/>
                      </a:ext>
                    </a:extLst>
                  </p14:cNvPr>
                  <p14:cNvContentPartPr/>
                  <p14:nvPr/>
                </p14:nvContentPartPr>
                <p14:xfrm>
                  <a:off x="8393419" y="5051028"/>
                  <a:ext cx="128880" cy="136080"/>
                </p14:xfrm>
              </p:contentPart>
            </mc:Choice>
            <mc:Fallback>
              <p:pic>
                <p:nvPicPr>
                  <p:cNvPr id="333" name="Ink 332">
                    <a:extLst>
                      <a:ext uri="{FF2B5EF4-FFF2-40B4-BE49-F238E27FC236}">
                        <a16:creationId xmlns:a16="http://schemas.microsoft.com/office/drawing/2014/main" id="{01ADD6EF-D2B0-5CFD-6D62-0B1945B9E90B}"/>
                      </a:ext>
                    </a:extLst>
                  </p:cNvPr>
                  <p:cNvPicPr/>
                  <p:nvPr/>
                </p:nvPicPr>
                <p:blipFill>
                  <a:blip r:embed="rId421"/>
                  <a:stretch>
                    <a:fillRect/>
                  </a:stretch>
                </p:blipFill>
                <p:spPr>
                  <a:xfrm>
                    <a:off x="8387299" y="5044908"/>
                    <a:ext cx="141120" cy="14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2">
                <p14:nvContentPartPr>
                  <p14:cNvPr id="334" name="Ink 333">
                    <a:extLst>
                      <a:ext uri="{FF2B5EF4-FFF2-40B4-BE49-F238E27FC236}">
                        <a16:creationId xmlns:a16="http://schemas.microsoft.com/office/drawing/2014/main" id="{4085CF9E-E94B-729E-AA31-B97B7E3A1AC1}"/>
                      </a:ext>
                    </a:extLst>
                  </p14:cNvPr>
                  <p14:cNvContentPartPr/>
                  <p14:nvPr/>
                </p14:nvContentPartPr>
                <p14:xfrm>
                  <a:off x="8337619" y="5004588"/>
                  <a:ext cx="3960" cy="209880"/>
                </p14:xfrm>
              </p:contentPart>
            </mc:Choice>
            <mc:Fallback>
              <p:pic>
                <p:nvPicPr>
                  <p:cNvPr id="334" name="Ink 333">
                    <a:extLst>
                      <a:ext uri="{FF2B5EF4-FFF2-40B4-BE49-F238E27FC236}">
                        <a16:creationId xmlns:a16="http://schemas.microsoft.com/office/drawing/2014/main" id="{4085CF9E-E94B-729E-AA31-B97B7E3A1AC1}"/>
                      </a:ext>
                    </a:extLst>
                  </p:cNvPr>
                  <p:cNvPicPr/>
                  <p:nvPr/>
                </p:nvPicPr>
                <p:blipFill>
                  <a:blip r:embed="rId423"/>
                  <a:stretch>
                    <a:fillRect/>
                  </a:stretch>
                </p:blipFill>
                <p:spPr>
                  <a:xfrm>
                    <a:off x="8331499" y="4998468"/>
                    <a:ext cx="1620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4">
                <p14:nvContentPartPr>
                  <p14:cNvPr id="335" name="Ink 334">
                    <a:extLst>
                      <a:ext uri="{FF2B5EF4-FFF2-40B4-BE49-F238E27FC236}">
                        <a16:creationId xmlns:a16="http://schemas.microsoft.com/office/drawing/2014/main" id="{685510C3-529C-B09E-3D3E-ADFFBB4D0939}"/>
                      </a:ext>
                    </a:extLst>
                  </p14:cNvPr>
                  <p14:cNvContentPartPr/>
                  <p14:nvPr/>
                </p14:nvContentPartPr>
                <p14:xfrm>
                  <a:off x="8377939" y="5000988"/>
                  <a:ext cx="407520" cy="221040"/>
                </p14:xfrm>
              </p:contentPart>
            </mc:Choice>
            <mc:Fallback>
              <p:pic>
                <p:nvPicPr>
                  <p:cNvPr id="335" name="Ink 334">
                    <a:extLst>
                      <a:ext uri="{FF2B5EF4-FFF2-40B4-BE49-F238E27FC236}">
                        <a16:creationId xmlns:a16="http://schemas.microsoft.com/office/drawing/2014/main" id="{685510C3-529C-B09E-3D3E-ADFFBB4D0939}"/>
                      </a:ext>
                    </a:extLst>
                  </p:cNvPr>
                  <p:cNvPicPr/>
                  <p:nvPr/>
                </p:nvPicPr>
                <p:blipFill>
                  <a:blip r:embed="rId425"/>
                  <a:stretch>
                    <a:fillRect/>
                  </a:stretch>
                </p:blipFill>
                <p:spPr>
                  <a:xfrm>
                    <a:off x="8371819" y="4994868"/>
                    <a:ext cx="419760" cy="23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6">
                <p14:nvContentPartPr>
                  <p14:cNvPr id="336" name="Ink 335">
                    <a:extLst>
                      <a:ext uri="{FF2B5EF4-FFF2-40B4-BE49-F238E27FC236}">
                        <a16:creationId xmlns:a16="http://schemas.microsoft.com/office/drawing/2014/main" id="{362626AB-9767-D974-6A23-7DD507FE9886}"/>
                      </a:ext>
                    </a:extLst>
                  </p14:cNvPr>
                  <p14:cNvContentPartPr/>
                  <p14:nvPr/>
                </p14:nvContentPartPr>
                <p14:xfrm>
                  <a:off x="8655859" y="5106108"/>
                  <a:ext cx="9360" cy="5040"/>
                </p14:xfrm>
              </p:contentPart>
            </mc:Choice>
            <mc:Fallback>
              <p:pic>
                <p:nvPicPr>
                  <p:cNvPr id="336" name="Ink 335">
                    <a:extLst>
                      <a:ext uri="{FF2B5EF4-FFF2-40B4-BE49-F238E27FC236}">
                        <a16:creationId xmlns:a16="http://schemas.microsoft.com/office/drawing/2014/main" id="{362626AB-9767-D974-6A23-7DD507FE9886}"/>
                      </a:ext>
                    </a:extLst>
                  </p:cNvPr>
                  <p:cNvPicPr/>
                  <p:nvPr/>
                </p:nvPicPr>
                <p:blipFill>
                  <a:blip r:embed="rId427"/>
                  <a:stretch>
                    <a:fillRect/>
                  </a:stretch>
                </p:blipFill>
                <p:spPr>
                  <a:xfrm>
                    <a:off x="8649739" y="5099988"/>
                    <a:ext cx="2160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8">
                <p14:nvContentPartPr>
                  <p14:cNvPr id="337" name="Ink 336">
                    <a:extLst>
                      <a:ext uri="{FF2B5EF4-FFF2-40B4-BE49-F238E27FC236}">
                        <a16:creationId xmlns:a16="http://schemas.microsoft.com/office/drawing/2014/main" id="{F3B97A11-C733-52B4-0C06-6ED8E3FB4696}"/>
                      </a:ext>
                    </a:extLst>
                  </p14:cNvPr>
                  <p14:cNvContentPartPr/>
                  <p14:nvPr/>
                </p14:nvContentPartPr>
                <p14:xfrm>
                  <a:off x="8573419" y="5016468"/>
                  <a:ext cx="14760" cy="219600"/>
                </p14:xfrm>
              </p:contentPart>
            </mc:Choice>
            <mc:Fallback>
              <p:pic>
                <p:nvPicPr>
                  <p:cNvPr id="337" name="Ink 336">
                    <a:extLst>
                      <a:ext uri="{FF2B5EF4-FFF2-40B4-BE49-F238E27FC236}">
                        <a16:creationId xmlns:a16="http://schemas.microsoft.com/office/drawing/2014/main" id="{F3B97A11-C733-52B4-0C06-6ED8E3FB4696}"/>
                      </a:ext>
                    </a:extLst>
                  </p:cNvPr>
                  <p:cNvPicPr/>
                  <p:nvPr/>
                </p:nvPicPr>
                <p:blipFill>
                  <a:blip r:embed="rId429"/>
                  <a:stretch>
                    <a:fillRect/>
                  </a:stretch>
                </p:blipFill>
                <p:spPr>
                  <a:xfrm>
                    <a:off x="8567299" y="5010348"/>
                    <a:ext cx="2700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0">
                <p14:nvContentPartPr>
                  <p14:cNvPr id="338" name="Ink 337">
                    <a:extLst>
                      <a:ext uri="{FF2B5EF4-FFF2-40B4-BE49-F238E27FC236}">
                        <a16:creationId xmlns:a16="http://schemas.microsoft.com/office/drawing/2014/main" id="{B8E0F3AE-67C7-1429-C84B-012796FD1859}"/>
                      </a:ext>
                    </a:extLst>
                  </p14:cNvPr>
                  <p14:cNvContentPartPr/>
                  <p14:nvPr/>
                </p14:nvContentPartPr>
                <p14:xfrm>
                  <a:off x="8654059" y="5106108"/>
                  <a:ext cx="3960" cy="360"/>
                </p14:xfrm>
              </p:contentPart>
            </mc:Choice>
            <mc:Fallback>
              <p:pic>
                <p:nvPicPr>
                  <p:cNvPr id="338" name="Ink 337">
                    <a:extLst>
                      <a:ext uri="{FF2B5EF4-FFF2-40B4-BE49-F238E27FC236}">
                        <a16:creationId xmlns:a16="http://schemas.microsoft.com/office/drawing/2014/main" id="{B8E0F3AE-67C7-1429-C84B-012796FD1859}"/>
                      </a:ext>
                    </a:extLst>
                  </p:cNvPr>
                  <p:cNvPicPr/>
                  <p:nvPr/>
                </p:nvPicPr>
                <p:blipFill>
                  <a:blip r:embed="rId431"/>
                  <a:stretch>
                    <a:fillRect/>
                  </a:stretch>
                </p:blipFill>
                <p:spPr>
                  <a:xfrm>
                    <a:off x="8647939" y="5099988"/>
                    <a:ext cx="162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2">
                <p14:nvContentPartPr>
                  <p14:cNvPr id="339" name="Ink 338">
                    <a:extLst>
                      <a:ext uri="{FF2B5EF4-FFF2-40B4-BE49-F238E27FC236}">
                        <a16:creationId xmlns:a16="http://schemas.microsoft.com/office/drawing/2014/main" id="{DC1BDC4C-4C14-F34A-602C-3C2F9CCECE8A}"/>
                      </a:ext>
                    </a:extLst>
                  </p14:cNvPr>
                  <p14:cNvContentPartPr/>
                  <p14:nvPr/>
                </p14:nvContentPartPr>
                <p14:xfrm>
                  <a:off x="8722099" y="5089548"/>
                  <a:ext cx="233280" cy="5040"/>
                </p14:xfrm>
              </p:contentPart>
            </mc:Choice>
            <mc:Fallback>
              <p:pic>
                <p:nvPicPr>
                  <p:cNvPr id="339" name="Ink 338">
                    <a:extLst>
                      <a:ext uri="{FF2B5EF4-FFF2-40B4-BE49-F238E27FC236}">
                        <a16:creationId xmlns:a16="http://schemas.microsoft.com/office/drawing/2014/main" id="{DC1BDC4C-4C14-F34A-602C-3C2F9CCECE8A}"/>
                      </a:ext>
                    </a:extLst>
                  </p:cNvPr>
                  <p:cNvPicPr/>
                  <p:nvPr/>
                </p:nvPicPr>
                <p:blipFill>
                  <a:blip r:embed="rId433"/>
                  <a:stretch>
                    <a:fillRect/>
                  </a:stretch>
                </p:blipFill>
                <p:spPr>
                  <a:xfrm>
                    <a:off x="8715979" y="5083428"/>
                    <a:ext cx="24552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4">
                <p14:nvContentPartPr>
                  <p14:cNvPr id="340" name="Ink 339">
                    <a:extLst>
                      <a:ext uri="{FF2B5EF4-FFF2-40B4-BE49-F238E27FC236}">
                        <a16:creationId xmlns:a16="http://schemas.microsoft.com/office/drawing/2014/main" id="{9B7332B0-3067-600B-9C73-EAE40E630950}"/>
                      </a:ext>
                    </a:extLst>
                  </p14:cNvPr>
                  <p14:cNvContentPartPr/>
                  <p14:nvPr/>
                </p14:nvContentPartPr>
                <p14:xfrm>
                  <a:off x="8939179" y="5035188"/>
                  <a:ext cx="72000" cy="107280"/>
                </p14:xfrm>
              </p:contentPart>
            </mc:Choice>
            <mc:Fallback>
              <p:pic>
                <p:nvPicPr>
                  <p:cNvPr id="340" name="Ink 339">
                    <a:extLst>
                      <a:ext uri="{FF2B5EF4-FFF2-40B4-BE49-F238E27FC236}">
                        <a16:creationId xmlns:a16="http://schemas.microsoft.com/office/drawing/2014/main" id="{9B7332B0-3067-600B-9C73-EAE40E630950}"/>
                      </a:ext>
                    </a:extLst>
                  </p:cNvPr>
                  <p:cNvPicPr/>
                  <p:nvPr/>
                </p:nvPicPr>
                <p:blipFill>
                  <a:blip r:embed="rId435"/>
                  <a:stretch>
                    <a:fillRect/>
                  </a:stretch>
                </p:blipFill>
                <p:spPr>
                  <a:xfrm>
                    <a:off x="8933059" y="5029068"/>
                    <a:ext cx="8424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6">
                <p14:nvContentPartPr>
                  <p14:cNvPr id="341" name="Ink 340">
                    <a:extLst>
                      <a:ext uri="{FF2B5EF4-FFF2-40B4-BE49-F238E27FC236}">
                        <a16:creationId xmlns:a16="http://schemas.microsoft.com/office/drawing/2014/main" id="{72CED2CF-5EB8-D557-9220-EB8D4862131B}"/>
                      </a:ext>
                    </a:extLst>
                  </p14:cNvPr>
                  <p14:cNvContentPartPr/>
                  <p14:nvPr/>
                </p14:nvContentPartPr>
                <p14:xfrm>
                  <a:off x="9075259" y="4976508"/>
                  <a:ext cx="10800" cy="177480"/>
                </p14:xfrm>
              </p:contentPart>
            </mc:Choice>
            <mc:Fallback>
              <p:pic>
                <p:nvPicPr>
                  <p:cNvPr id="341" name="Ink 340">
                    <a:extLst>
                      <a:ext uri="{FF2B5EF4-FFF2-40B4-BE49-F238E27FC236}">
                        <a16:creationId xmlns:a16="http://schemas.microsoft.com/office/drawing/2014/main" id="{72CED2CF-5EB8-D557-9220-EB8D4862131B}"/>
                      </a:ext>
                    </a:extLst>
                  </p:cNvPr>
                  <p:cNvPicPr/>
                  <p:nvPr/>
                </p:nvPicPr>
                <p:blipFill>
                  <a:blip r:embed="rId437"/>
                  <a:stretch>
                    <a:fillRect/>
                  </a:stretch>
                </p:blipFill>
                <p:spPr>
                  <a:xfrm>
                    <a:off x="9069139" y="4970388"/>
                    <a:ext cx="2304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8">
                <p14:nvContentPartPr>
                  <p14:cNvPr id="342" name="Ink 341">
                    <a:extLst>
                      <a:ext uri="{FF2B5EF4-FFF2-40B4-BE49-F238E27FC236}">
                        <a16:creationId xmlns:a16="http://schemas.microsoft.com/office/drawing/2014/main" id="{60A09477-DB88-7C21-AE4F-C2EFFEC6EB19}"/>
                      </a:ext>
                    </a:extLst>
                  </p14:cNvPr>
                  <p14:cNvContentPartPr/>
                  <p14:nvPr/>
                </p14:nvContentPartPr>
                <p14:xfrm>
                  <a:off x="9075259" y="4964628"/>
                  <a:ext cx="510120" cy="204120"/>
                </p14:xfrm>
              </p:contentPart>
            </mc:Choice>
            <mc:Fallback>
              <p:pic>
                <p:nvPicPr>
                  <p:cNvPr id="342" name="Ink 341">
                    <a:extLst>
                      <a:ext uri="{FF2B5EF4-FFF2-40B4-BE49-F238E27FC236}">
                        <a16:creationId xmlns:a16="http://schemas.microsoft.com/office/drawing/2014/main" id="{60A09477-DB88-7C21-AE4F-C2EFFEC6EB19}"/>
                      </a:ext>
                    </a:extLst>
                  </p:cNvPr>
                  <p:cNvPicPr/>
                  <p:nvPr/>
                </p:nvPicPr>
                <p:blipFill>
                  <a:blip r:embed="rId439"/>
                  <a:stretch>
                    <a:fillRect/>
                  </a:stretch>
                </p:blipFill>
                <p:spPr>
                  <a:xfrm>
                    <a:off x="9069139" y="4958508"/>
                    <a:ext cx="522360" cy="21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0">
                <p14:nvContentPartPr>
                  <p14:cNvPr id="343" name="Ink 342">
                    <a:extLst>
                      <a:ext uri="{FF2B5EF4-FFF2-40B4-BE49-F238E27FC236}">
                        <a16:creationId xmlns:a16="http://schemas.microsoft.com/office/drawing/2014/main" id="{FFE3EC73-C621-3441-CCD2-90EE6BF850F5}"/>
                      </a:ext>
                    </a:extLst>
                  </p14:cNvPr>
                  <p14:cNvContentPartPr/>
                  <p14:nvPr/>
                </p14:nvContentPartPr>
                <p14:xfrm>
                  <a:off x="9393499" y="4981188"/>
                  <a:ext cx="25200" cy="155520"/>
                </p14:xfrm>
              </p:contentPart>
            </mc:Choice>
            <mc:Fallback>
              <p:pic>
                <p:nvPicPr>
                  <p:cNvPr id="343" name="Ink 342">
                    <a:extLst>
                      <a:ext uri="{FF2B5EF4-FFF2-40B4-BE49-F238E27FC236}">
                        <a16:creationId xmlns:a16="http://schemas.microsoft.com/office/drawing/2014/main" id="{FFE3EC73-C621-3441-CCD2-90EE6BF850F5}"/>
                      </a:ext>
                    </a:extLst>
                  </p:cNvPr>
                  <p:cNvPicPr/>
                  <p:nvPr/>
                </p:nvPicPr>
                <p:blipFill>
                  <a:blip r:embed="rId441"/>
                  <a:stretch>
                    <a:fillRect/>
                  </a:stretch>
                </p:blipFill>
                <p:spPr>
                  <a:xfrm>
                    <a:off x="9387379" y="4975068"/>
                    <a:ext cx="37440" cy="16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2">
                <p14:nvContentPartPr>
                  <p14:cNvPr id="344" name="Ink 343">
                    <a:extLst>
                      <a:ext uri="{FF2B5EF4-FFF2-40B4-BE49-F238E27FC236}">
                        <a16:creationId xmlns:a16="http://schemas.microsoft.com/office/drawing/2014/main" id="{EC93205B-30C7-9FBD-4EBE-E6A9BF316BAD}"/>
                      </a:ext>
                    </a:extLst>
                  </p14:cNvPr>
                  <p14:cNvContentPartPr/>
                  <p14:nvPr/>
                </p14:nvContentPartPr>
                <p14:xfrm>
                  <a:off x="9186859" y="4983708"/>
                  <a:ext cx="126720" cy="136800"/>
                </p14:xfrm>
              </p:contentPart>
            </mc:Choice>
            <mc:Fallback>
              <p:pic>
                <p:nvPicPr>
                  <p:cNvPr id="344" name="Ink 343">
                    <a:extLst>
                      <a:ext uri="{FF2B5EF4-FFF2-40B4-BE49-F238E27FC236}">
                        <a16:creationId xmlns:a16="http://schemas.microsoft.com/office/drawing/2014/main" id="{EC93205B-30C7-9FBD-4EBE-E6A9BF316BAD}"/>
                      </a:ext>
                    </a:extLst>
                  </p:cNvPr>
                  <p:cNvPicPr/>
                  <p:nvPr/>
                </p:nvPicPr>
                <p:blipFill>
                  <a:blip r:embed="rId443"/>
                  <a:stretch>
                    <a:fillRect/>
                  </a:stretch>
                </p:blipFill>
                <p:spPr>
                  <a:xfrm>
                    <a:off x="9180739" y="4977588"/>
                    <a:ext cx="13896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4">
                <p14:nvContentPartPr>
                  <p14:cNvPr id="345" name="Ink 344">
                    <a:extLst>
                      <a:ext uri="{FF2B5EF4-FFF2-40B4-BE49-F238E27FC236}">
                        <a16:creationId xmlns:a16="http://schemas.microsoft.com/office/drawing/2014/main" id="{A7CEAF40-E4F7-8AF4-5F58-420FEE3CEFD1}"/>
                      </a:ext>
                    </a:extLst>
                  </p14:cNvPr>
                  <p14:cNvContentPartPr/>
                  <p14:nvPr/>
                </p14:nvContentPartPr>
                <p14:xfrm>
                  <a:off x="9498259" y="5035188"/>
                  <a:ext cx="10800" cy="27360"/>
                </p14:xfrm>
              </p:contentPart>
            </mc:Choice>
            <mc:Fallback>
              <p:pic>
                <p:nvPicPr>
                  <p:cNvPr id="345" name="Ink 344">
                    <a:extLst>
                      <a:ext uri="{FF2B5EF4-FFF2-40B4-BE49-F238E27FC236}">
                        <a16:creationId xmlns:a16="http://schemas.microsoft.com/office/drawing/2014/main" id="{A7CEAF40-E4F7-8AF4-5F58-420FEE3CEFD1}"/>
                      </a:ext>
                    </a:extLst>
                  </p:cNvPr>
                  <p:cNvPicPr/>
                  <p:nvPr/>
                </p:nvPicPr>
                <p:blipFill>
                  <a:blip r:embed="rId445"/>
                  <a:stretch>
                    <a:fillRect/>
                  </a:stretch>
                </p:blipFill>
                <p:spPr>
                  <a:xfrm>
                    <a:off x="9492139" y="5029068"/>
                    <a:ext cx="2304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6">
                <p14:nvContentPartPr>
                  <p14:cNvPr id="347" name="Ink 346">
                    <a:extLst>
                      <a:ext uri="{FF2B5EF4-FFF2-40B4-BE49-F238E27FC236}">
                        <a16:creationId xmlns:a16="http://schemas.microsoft.com/office/drawing/2014/main" id="{2884EE0C-3E43-21B0-521E-42B829E44865}"/>
                      </a:ext>
                    </a:extLst>
                  </p14:cNvPr>
                  <p14:cNvContentPartPr/>
                  <p14:nvPr/>
                </p14:nvContentPartPr>
                <p14:xfrm>
                  <a:off x="7844419" y="5667708"/>
                  <a:ext cx="12960" cy="360"/>
                </p14:xfrm>
              </p:contentPart>
            </mc:Choice>
            <mc:Fallback>
              <p:pic>
                <p:nvPicPr>
                  <p:cNvPr id="347" name="Ink 346">
                    <a:extLst>
                      <a:ext uri="{FF2B5EF4-FFF2-40B4-BE49-F238E27FC236}">
                        <a16:creationId xmlns:a16="http://schemas.microsoft.com/office/drawing/2014/main" id="{2884EE0C-3E43-21B0-521E-42B829E44865}"/>
                      </a:ext>
                    </a:extLst>
                  </p:cNvPr>
                  <p:cNvPicPr/>
                  <p:nvPr/>
                </p:nvPicPr>
                <p:blipFill>
                  <a:blip r:embed="rId447"/>
                  <a:stretch>
                    <a:fillRect/>
                  </a:stretch>
                </p:blipFill>
                <p:spPr>
                  <a:xfrm>
                    <a:off x="7838299" y="5661588"/>
                    <a:ext cx="252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8">
                <p14:nvContentPartPr>
                  <p14:cNvPr id="348" name="Ink 347">
                    <a:extLst>
                      <a:ext uri="{FF2B5EF4-FFF2-40B4-BE49-F238E27FC236}">
                        <a16:creationId xmlns:a16="http://schemas.microsoft.com/office/drawing/2014/main" id="{0C547A09-8DE8-F218-23D7-51BCC3422ACF}"/>
                      </a:ext>
                    </a:extLst>
                  </p14:cNvPr>
                  <p14:cNvContentPartPr/>
                  <p14:nvPr/>
                </p14:nvContentPartPr>
                <p14:xfrm>
                  <a:off x="7922179" y="5618028"/>
                  <a:ext cx="339120" cy="40320"/>
                </p14:xfrm>
              </p:contentPart>
            </mc:Choice>
            <mc:Fallback>
              <p:pic>
                <p:nvPicPr>
                  <p:cNvPr id="348" name="Ink 347">
                    <a:extLst>
                      <a:ext uri="{FF2B5EF4-FFF2-40B4-BE49-F238E27FC236}">
                        <a16:creationId xmlns:a16="http://schemas.microsoft.com/office/drawing/2014/main" id="{0C547A09-8DE8-F218-23D7-51BCC3422ACF}"/>
                      </a:ext>
                    </a:extLst>
                  </p:cNvPr>
                  <p:cNvPicPr/>
                  <p:nvPr/>
                </p:nvPicPr>
                <p:blipFill>
                  <a:blip r:embed="rId449"/>
                  <a:stretch>
                    <a:fillRect/>
                  </a:stretch>
                </p:blipFill>
                <p:spPr>
                  <a:xfrm>
                    <a:off x="7916059" y="5611908"/>
                    <a:ext cx="351360" cy="5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0">
                <p14:nvContentPartPr>
                  <p14:cNvPr id="349" name="Ink 348">
                    <a:extLst>
                      <a:ext uri="{FF2B5EF4-FFF2-40B4-BE49-F238E27FC236}">
                        <a16:creationId xmlns:a16="http://schemas.microsoft.com/office/drawing/2014/main" id="{5BACC611-92EB-B139-9BF5-F2445812BEB5}"/>
                      </a:ext>
                    </a:extLst>
                  </p14:cNvPr>
                  <p14:cNvContentPartPr/>
                  <p14:nvPr/>
                </p14:nvContentPartPr>
                <p14:xfrm>
                  <a:off x="8265979" y="5575548"/>
                  <a:ext cx="46080" cy="120600"/>
                </p14:xfrm>
              </p:contentPart>
            </mc:Choice>
            <mc:Fallback>
              <p:pic>
                <p:nvPicPr>
                  <p:cNvPr id="349" name="Ink 348">
                    <a:extLst>
                      <a:ext uri="{FF2B5EF4-FFF2-40B4-BE49-F238E27FC236}">
                        <a16:creationId xmlns:a16="http://schemas.microsoft.com/office/drawing/2014/main" id="{5BACC611-92EB-B139-9BF5-F2445812BEB5}"/>
                      </a:ext>
                    </a:extLst>
                  </p:cNvPr>
                  <p:cNvPicPr/>
                  <p:nvPr/>
                </p:nvPicPr>
                <p:blipFill>
                  <a:blip r:embed="rId451"/>
                  <a:stretch>
                    <a:fillRect/>
                  </a:stretch>
                </p:blipFill>
                <p:spPr>
                  <a:xfrm>
                    <a:off x="8259859" y="5569428"/>
                    <a:ext cx="5832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2">
                <p14:nvContentPartPr>
                  <p14:cNvPr id="350" name="Ink 349">
                    <a:extLst>
                      <a:ext uri="{FF2B5EF4-FFF2-40B4-BE49-F238E27FC236}">
                        <a16:creationId xmlns:a16="http://schemas.microsoft.com/office/drawing/2014/main" id="{1286D27E-ECC7-5536-121B-24DE84557D74}"/>
                      </a:ext>
                    </a:extLst>
                  </p14:cNvPr>
                  <p14:cNvContentPartPr/>
                  <p14:nvPr/>
                </p14:nvContentPartPr>
                <p14:xfrm>
                  <a:off x="8332579" y="5573388"/>
                  <a:ext cx="3960" cy="203400"/>
                </p14:xfrm>
              </p:contentPart>
            </mc:Choice>
            <mc:Fallback>
              <p:pic>
                <p:nvPicPr>
                  <p:cNvPr id="350" name="Ink 349">
                    <a:extLst>
                      <a:ext uri="{FF2B5EF4-FFF2-40B4-BE49-F238E27FC236}">
                        <a16:creationId xmlns:a16="http://schemas.microsoft.com/office/drawing/2014/main" id="{1286D27E-ECC7-5536-121B-24DE84557D74}"/>
                      </a:ext>
                    </a:extLst>
                  </p:cNvPr>
                  <p:cNvPicPr/>
                  <p:nvPr/>
                </p:nvPicPr>
                <p:blipFill>
                  <a:blip r:embed="rId453"/>
                  <a:stretch>
                    <a:fillRect/>
                  </a:stretch>
                </p:blipFill>
                <p:spPr>
                  <a:xfrm>
                    <a:off x="8326459" y="5567268"/>
                    <a:ext cx="1620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4">
                <p14:nvContentPartPr>
                  <p14:cNvPr id="351" name="Ink 350">
                    <a:extLst>
                      <a:ext uri="{FF2B5EF4-FFF2-40B4-BE49-F238E27FC236}">
                        <a16:creationId xmlns:a16="http://schemas.microsoft.com/office/drawing/2014/main" id="{2EEA7222-DCFC-CACA-E596-1E29F986BD98}"/>
                      </a:ext>
                    </a:extLst>
                  </p14:cNvPr>
                  <p14:cNvContentPartPr/>
                  <p14:nvPr/>
                </p14:nvContentPartPr>
                <p14:xfrm>
                  <a:off x="8325379" y="5518668"/>
                  <a:ext cx="489600" cy="227880"/>
                </p14:xfrm>
              </p:contentPart>
            </mc:Choice>
            <mc:Fallback>
              <p:pic>
                <p:nvPicPr>
                  <p:cNvPr id="351" name="Ink 350">
                    <a:extLst>
                      <a:ext uri="{FF2B5EF4-FFF2-40B4-BE49-F238E27FC236}">
                        <a16:creationId xmlns:a16="http://schemas.microsoft.com/office/drawing/2014/main" id="{2EEA7222-DCFC-CACA-E596-1E29F986BD98}"/>
                      </a:ext>
                    </a:extLst>
                  </p:cNvPr>
                  <p:cNvPicPr/>
                  <p:nvPr/>
                </p:nvPicPr>
                <p:blipFill>
                  <a:blip r:embed="rId455"/>
                  <a:stretch>
                    <a:fillRect/>
                  </a:stretch>
                </p:blipFill>
                <p:spPr>
                  <a:xfrm>
                    <a:off x="8319259" y="5512548"/>
                    <a:ext cx="501840" cy="24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6">
                <p14:nvContentPartPr>
                  <p14:cNvPr id="352" name="Ink 351">
                    <a:extLst>
                      <a:ext uri="{FF2B5EF4-FFF2-40B4-BE49-F238E27FC236}">
                        <a16:creationId xmlns:a16="http://schemas.microsoft.com/office/drawing/2014/main" id="{1C6AE0F4-8F25-93AA-6FC4-CB1183A5895F}"/>
                      </a:ext>
                    </a:extLst>
                  </p14:cNvPr>
                  <p14:cNvContentPartPr/>
                  <p14:nvPr/>
                </p14:nvContentPartPr>
                <p14:xfrm>
                  <a:off x="8437339" y="5587428"/>
                  <a:ext cx="117360" cy="109440"/>
                </p14:xfrm>
              </p:contentPart>
            </mc:Choice>
            <mc:Fallback>
              <p:pic>
                <p:nvPicPr>
                  <p:cNvPr id="352" name="Ink 351">
                    <a:extLst>
                      <a:ext uri="{FF2B5EF4-FFF2-40B4-BE49-F238E27FC236}">
                        <a16:creationId xmlns:a16="http://schemas.microsoft.com/office/drawing/2014/main" id="{1C6AE0F4-8F25-93AA-6FC4-CB1183A5895F}"/>
                      </a:ext>
                    </a:extLst>
                  </p:cNvPr>
                  <p:cNvPicPr/>
                  <p:nvPr/>
                </p:nvPicPr>
                <p:blipFill>
                  <a:blip r:embed="rId457"/>
                  <a:stretch>
                    <a:fillRect/>
                  </a:stretch>
                </p:blipFill>
                <p:spPr>
                  <a:xfrm>
                    <a:off x="8431219" y="5581308"/>
                    <a:ext cx="12960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8">
                <p14:nvContentPartPr>
                  <p14:cNvPr id="353" name="Ink 352">
                    <a:extLst>
                      <a:ext uri="{FF2B5EF4-FFF2-40B4-BE49-F238E27FC236}">
                        <a16:creationId xmlns:a16="http://schemas.microsoft.com/office/drawing/2014/main" id="{CD8201A9-D48E-46C8-4062-DC883BEAC1F9}"/>
                      </a:ext>
                    </a:extLst>
                  </p14:cNvPr>
                  <p14:cNvContentPartPr/>
                  <p14:nvPr/>
                </p14:nvContentPartPr>
                <p14:xfrm>
                  <a:off x="8637139" y="5542788"/>
                  <a:ext cx="8640" cy="129240"/>
                </p14:xfrm>
              </p:contentPart>
            </mc:Choice>
            <mc:Fallback>
              <p:pic>
                <p:nvPicPr>
                  <p:cNvPr id="353" name="Ink 352">
                    <a:extLst>
                      <a:ext uri="{FF2B5EF4-FFF2-40B4-BE49-F238E27FC236}">
                        <a16:creationId xmlns:a16="http://schemas.microsoft.com/office/drawing/2014/main" id="{CD8201A9-D48E-46C8-4062-DC883BEAC1F9}"/>
                      </a:ext>
                    </a:extLst>
                  </p:cNvPr>
                  <p:cNvPicPr/>
                  <p:nvPr/>
                </p:nvPicPr>
                <p:blipFill>
                  <a:blip r:embed="rId459"/>
                  <a:stretch>
                    <a:fillRect/>
                  </a:stretch>
                </p:blipFill>
                <p:spPr>
                  <a:xfrm>
                    <a:off x="8631019" y="5536668"/>
                    <a:ext cx="2088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0">
                <p14:nvContentPartPr>
                  <p14:cNvPr id="354" name="Ink 353">
                    <a:extLst>
                      <a:ext uri="{FF2B5EF4-FFF2-40B4-BE49-F238E27FC236}">
                        <a16:creationId xmlns:a16="http://schemas.microsoft.com/office/drawing/2014/main" id="{5FAAA91E-3406-EB7D-896A-FA20AC60886F}"/>
                      </a:ext>
                    </a:extLst>
                  </p14:cNvPr>
                  <p14:cNvContentPartPr/>
                  <p14:nvPr/>
                </p14:nvContentPartPr>
                <p14:xfrm>
                  <a:off x="8727499" y="5568708"/>
                  <a:ext cx="360" cy="5040"/>
                </p14:xfrm>
              </p:contentPart>
            </mc:Choice>
            <mc:Fallback>
              <p:pic>
                <p:nvPicPr>
                  <p:cNvPr id="354" name="Ink 353">
                    <a:extLst>
                      <a:ext uri="{FF2B5EF4-FFF2-40B4-BE49-F238E27FC236}">
                        <a16:creationId xmlns:a16="http://schemas.microsoft.com/office/drawing/2014/main" id="{5FAAA91E-3406-EB7D-896A-FA20AC60886F}"/>
                      </a:ext>
                    </a:extLst>
                  </p:cNvPr>
                  <p:cNvPicPr/>
                  <p:nvPr/>
                </p:nvPicPr>
                <p:blipFill>
                  <a:blip r:embed="rId461"/>
                  <a:stretch>
                    <a:fillRect/>
                  </a:stretch>
                </p:blipFill>
                <p:spPr>
                  <a:xfrm>
                    <a:off x="8721379" y="5562588"/>
                    <a:ext cx="1260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2">
                <p14:nvContentPartPr>
                  <p14:cNvPr id="355" name="Ink 354">
                    <a:extLst>
                      <a:ext uri="{FF2B5EF4-FFF2-40B4-BE49-F238E27FC236}">
                        <a16:creationId xmlns:a16="http://schemas.microsoft.com/office/drawing/2014/main" id="{255B7455-61E2-E458-4A75-D63DEC29FAAD}"/>
                      </a:ext>
                    </a:extLst>
                  </p14:cNvPr>
                  <p14:cNvContentPartPr/>
                  <p14:nvPr/>
                </p14:nvContentPartPr>
                <p14:xfrm>
                  <a:off x="8729299" y="5544948"/>
                  <a:ext cx="299160" cy="57600"/>
                </p14:xfrm>
              </p:contentPart>
            </mc:Choice>
            <mc:Fallback>
              <p:pic>
                <p:nvPicPr>
                  <p:cNvPr id="355" name="Ink 354">
                    <a:extLst>
                      <a:ext uri="{FF2B5EF4-FFF2-40B4-BE49-F238E27FC236}">
                        <a16:creationId xmlns:a16="http://schemas.microsoft.com/office/drawing/2014/main" id="{255B7455-61E2-E458-4A75-D63DEC29FAAD}"/>
                      </a:ext>
                    </a:extLst>
                  </p:cNvPr>
                  <p:cNvPicPr/>
                  <p:nvPr/>
                </p:nvPicPr>
                <p:blipFill>
                  <a:blip r:embed="rId463"/>
                  <a:stretch>
                    <a:fillRect/>
                  </a:stretch>
                </p:blipFill>
                <p:spPr>
                  <a:xfrm>
                    <a:off x="8723179" y="5538828"/>
                    <a:ext cx="311400" cy="6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4">
                <p14:nvContentPartPr>
                  <p14:cNvPr id="356" name="Ink 355">
                    <a:extLst>
                      <a:ext uri="{FF2B5EF4-FFF2-40B4-BE49-F238E27FC236}">
                        <a16:creationId xmlns:a16="http://schemas.microsoft.com/office/drawing/2014/main" id="{264836E8-90A7-BA99-96B6-0FD38A0D15F8}"/>
                      </a:ext>
                    </a:extLst>
                  </p14:cNvPr>
                  <p14:cNvContentPartPr/>
                  <p14:nvPr/>
                </p14:nvContentPartPr>
                <p14:xfrm>
                  <a:off x="8998219" y="5511828"/>
                  <a:ext cx="61920" cy="129960"/>
                </p14:xfrm>
              </p:contentPart>
            </mc:Choice>
            <mc:Fallback>
              <p:pic>
                <p:nvPicPr>
                  <p:cNvPr id="356" name="Ink 355">
                    <a:extLst>
                      <a:ext uri="{FF2B5EF4-FFF2-40B4-BE49-F238E27FC236}">
                        <a16:creationId xmlns:a16="http://schemas.microsoft.com/office/drawing/2014/main" id="{264836E8-90A7-BA99-96B6-0FD38A0D15F8}"/>
                      </a:ext>
                    </a:extLst>
                  </p:cNvPr>
                  <p:cNvPicPr/>
                  <p:nvPr/>
                </p:nvPicPr>
                <p:blipFill>
                  <a:blip r:embed="rId465"/>
                  <a:stretch>
                    <a:fillRect/>
                  </a:stretch>
                </p:blipFill>
                <p:spPr>
                  <a:xfrm>
                    <a:off x="8992099" y="5505708"/>
                    <a:ext cx="7416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6">
                <p14:nvContentPartPr>
                  <p14:cNvPr id="358" name="Ink 357">
                    <a:extLst>
                      <a:ext uri="{FF2B5EF4-FFF2-40B4-BE49-F238E27FC236}">
                        <a16:creationId xmlns:a16="http://schemas.microsoft.com/office/drawing/2014/main" id="{4BA296A6-597C-AFAF-C4BD-1A3C25C60AF8}"/>
                      </a:ext>
                    </a:extLst>
                  </p14:cNvPr>
                  <p14:cNvContentPartPr/>
                  <p14:nvPr/>
                </p14:nvContentPartPr>
                <p14:xfrm>
                  <a:off x="9171379" y="5535948"/>
                  <a:ext cx="73800" cy="16560"/>
                </p14:xfrm>
              </p:contentPart>
            </mc:Choice>
            <mc:Fallback>
              <p:pic>
                <p:nvPicPr>
                  <p:cNvPr id="358" name="Ink 357">
                    <a:extLst>
                      <a:ext uri="{FF2B5EF4-FFF2-40B4-BE49-F238E27FC236}">
                        <a16:creationId xmlns:a16="http://schemas.microsoft.com/office/drawing/2014/main" id="{4BA296A6-597C-AFAF-C4BD-1A3C25C60AF8}"/>
                      </a:ext>
                    </a:extLst>
                  </p:cNvPr>
                  <p:cNvPicPr/>
                  <p:nvPr/>
                </p:nvPicPr>
                <p:blipFill>
                  <a:blip r:embed="rId467"/>
                  <a:stretch>
                    <a:fillRect/>
                  </a:stretch>
                </p:blipFill>
                <p:spPr>
                  <a:xfrm>
                    <a:off x="9165259" y="5529828"/>
                    <a:ext cx="86040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8">
                <p14:nvContentPartPr>
                  <p14:cNvPr id="359" name="Ink 358">
                    <a:extLst>
                      <a:ext uri="{FF2B5EF4-FFF2-40B4-BE49-F238E27FC236}">
                        <a16:creationId xmlns:a16="http://schemas.microsoft.com/office/drawing/2014/main" id="{16F5D1C7-423B-E331-8B66-B53415B3E835}"/>
                      </a:ext>
                    </a:extLst>
                  </p14:cNvPr>
                  <p14:cNvContentPartPr/>
                  <p14:nvPr/>
                </p14:nvContentPartPr>
                <p14:xfrm>
                  <a:off x="9145459" y="5601828"/>
                  <a:ext cx="96480" cy="87840"/>
                </p14:xfrm>
              </p:contentPart>
            </mc:Choice>
            <mc:Fallback>
              <p:pic>
                <p:nvPicPr>
                  <p:cNvPr id="359" name="Ink 358">
                    <a:extLst>
                      <a:ext uri="{FF2B5EF4-FFF2-40B4-BE49-F238E27FC236}">
                        <a16:creationId xmlns:a16="http://schemas.microsoft.com/office/drawing/2014/main" id="{16F5D1C7-423B-E331-8B66-B53415B3E835}"/>
                      </a:ext>
                    </a:extLst>
                  </p:cNvPr>
                  <p:cNvPicPr/>
                  <p:nvPr/>
                </p:nvPicPr>
                <p:blipFill>
                  <a:blip r:embed="rId469"/>
                  <a:stretch>
                    <a:fillRect/>
                  </a:stretch>
                </p:blipFill>
                <p:spPr>
                  <a:xfrm>
                    <a:off x="9139339" y="5595708"/>
                    <a:ext cx="10872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0">
                <p14:nvContentPartPr>
                  <p14:cNvPr id="360" name="Ink 359">
                    <a:extLst>
                      <a:ext uri="{FF2B5EF4-FFF2-40B4-BE49-F238E27FC236}">
                        <a16:creationId xmlns:a16="http://schemas.microsoft.com/office/drawing/2014/main" id="{091EC4A0-DF21-1C8F-6FAA-BF0704D080D0}"/>
                      </a:ext>
                    </a:extLst>
                  </p14:cNvPr>
                  <p14:cNvContentPartPr/>
                  <p14:nvPr/>
                </p14:nvContentPartPr>
                <p14:xfrm>
                  <a:off x="9101539" y="5507148"/>
                  <a:ext cx="26640" cy="208080"/>
                </p14:xfrm>
              </p:contentPart>
            </mc:Choice>
            <mc:Fallback>
              <p:pic>
                <p:nvPicPr>
                  <p:cNvPr id="360" name="Ink 359">
                    <a:extLst>
                      <a:ext uri="{FF2B5EF4-FFF2-40B4-BE49-F238E27FC236}">
                        <a16:creationId xmlns:a16="http://schemas.microsoft.com/office/drawing/2014/main" id="{091EC4A0-DF21-1C8F-6FAA-BF0704D080D0}"/>
                      </a:ext>
                    </a:extLst>
                  </p:cNvPr>
                  <p:cNvPicPr/>
                  <p:nvPr/>
                </p:nvPicPr>
                <p:blipFill>
                  <a:blip r:embed="rId471"/>
                  <a:stretch>
                    <a:fillRect/>
                  </a:stretch>
                </p:blipFill>
                <p:spPr>
                  <a:xfrm>
                    <a:off x="9095419" y="5501028"/>
                    <a:ext cx="3888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2">
                <p14:nvContentPartPr>
                  <p14:cNvPr id="362" name="Ink 361">
                    <a:extLst>
                      <a:ext uri="{FF2B5EF4-FFF2-40B4-BE49-F238E27FC236}">
                        <a16:creationId xmlns:a16="http://schemas.microsoft.com/office/drawing/2014/main" id="{7345CABF-7FF7-0229-98AC-3391CA453CAA}"/>
                      </a:ext>
                    </a:extLst>
                  </p14:cNvPr>
                  <p14:cNvContentPartPr/>
                  <p14:nvPr/>
                </p14:nvContentPartPr>
                <p14:xfrm>
                  <a:off x="9126019" y="5488068"/>
                  <a:ext cx="490320" cy="234360"/>
                </p14:xfrm>
              </p:contentPart>
            </mc:Choice>
            <mc:Fallback>
              <p:pic>
                <p:nvPicPr>
                  <p:cNvPr id="362" name="Ink 361">
                    <a:extLst>
                      <a:ext uri="{FF2B5EF4-FFF2-40B4-BE49-F238E27FC236}">
                        <a16:creationId xmlns:a16="http://schemas.microsoft.com/office/drawing/2014/main" id="{7345CABF-7FF7-0229-98AC-3391CA453CAA}"/>
                      </a:ext>
                    </a:extLst>
                  </p:cNvPr>
                  <p:cNvPicPr/>
                  <p:nvPr/>
                </p:nvPicPr>
                <p:blipFill>
                  <a:blip r:embed="rId473"/>
                  <a:stretch>
                    <a:fillRect/>
                  </a:stretch>
                </p:blipFill>
                <p:spPr>
                  <a:xfrm>
                    <a:off x="9119899" y="5481948"/>
                    <a:ext cx="50256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4">
                <p14:nvContentPartPr>
                  <p14:cNvPr id="363" name="Ink 362">
                    <a:extLst>
                      <a:ext uri="{FF2B5EF4-FFF2-40B4-BE49-F238E27FC236}">
                        <a16:creationId xmlns:a16="http://schemas.microsoft.com/office/drawing/2014/main" id="{C6A31F43-8496-A437-DAE0-F5CDE1FB1A25}"/>
                      </a:ext>
                    </a:extLst>
                  </p14:cNvPr>
                  <p14:cNvContentPartPr/>
                  <p14:nvPr/>
                </p14:nvContentPartPr>
                <p14:xfrm>
                  <a:off x="9419779" y="5495628"/>
                  <a:ext cx="10800" cy="141840"/>
                </p14:xfrm>
              </p:contentPart>
            </mc:Choice>
            <mc:Fallback>
              <p:pic>
                <p:nvPicPr>
                  <p:cNvPr id="363" name="Ink 362">
                    <a:extLst>
                      <a:ext uri="{FF2B5EF4-FFF2-40B4-BE49-F238E27FC236}">
                        <a16:creationId xmlns:a16="http://schemas.microsoft.com/office/drawing/2014/main" id="{C6A31F43-8496-A437-DAE0-F5CDE1FB1A25}"/>
                      </a:ext>
                    </a:extLst>
                  </p:cNvPr>
                  <p:cNvPicPr/>
                  <p:nvPr/>
                </p:nvPicPr>
                <p:blipFill>
                  <a:blip r:embed="rId475"/>
                  <a:stretch>
                    <a:fillRect/>
                  </a:stretch>
                </p:blipFill>
                <p:spPr>
                  <a:xfrm>
                    <a:off x="9413659" y="5489508"/>
                    <a:ext cx="23040" cy="15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6">
                <p14:nvContentPartPr>
                  <p14:cNvPr id="364" name="Ink 363">
                    <a:extLst>
                      <a:ext uri="{FF2B5EF4-FFF2-40B4-BE49-F238E27FC236}">
                        <a16:creationId xmlns:a16="http://schemas.microsoft.com/office/drawing/2014/main" id="{E3B00567-D2D9-79EC-F914-778A345CDCBF}"/>
                      </a:ext>
                    </a:extLst>
                  </p14:cNvPr>
                  <p14:cNvContentPartPr/>
                  <p14:nvPr/>
                </p14:nvContentPartPr>
                <p14:xfrm>
                  <a:off x="9538579" y="5568708"/>
                  <a:ext cx="9000" cy="360"/>
                </p14:xfrm>
              </p:contentPart>
            </mc:Choice>
            <mc:Fallback>
              <p:pic>
                <p:nvPicPr>
                  <p:cNvPr id="364" name="Ink 363">
                    <a:extLst>
                      <a:ext uri="{FF2B5EF4-FFF2-40B4-BE49-F238E27FC236}">
                        <a16:creationId xmlns:a16="http://schemas.microsoft.com/office/drawing/2014/main" id="{E3B00567-D2D9-79EC-F914-778A345CDCBF}"/>
                      </a:ext>
                    </a:extLst>
                  </p:cNvPr>
                  <p:cNvPicPr/>
                  <p:nvPr/>
                </p:nvPicPr>
                <p:blipFill>
                  <a:blip r:embed="rId477"/>
                  <a:stretch>
                    <a:fillRect/>
                  </a:stretch>
                </p:blipFill>
                <p:spPr>
                  <a:xfrm>
                    <a:off x="9532459" y="5562588"/>
                    <a:ext cx="2124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8">
                <p14:nvContentPartPr>
                  <p14:cNvPr id="365" name="Ink 364">
                    <a:extLst>
                      <a:ext uri="{FF2B5EF4-FFF2-40B4-BE49-F238E27FC236}">
                        <a16:creationId xmlns:a16="http://schemas.microsoft.com/office/drawing/2014/main" id="{469A4945-D4E3-4F26-E8BC-A3D0B00FCD15}"/>
                      </a:ext>
                    </a:extLst>
                  </p14:cNvPr>
                  <p14:cNvContentPartPr/>
                  <p14:nvPr/>
                </p14:nvContentPartPr>
                <p14:xfrm>
                  <a:off x="9398899" y="5521548"/>
                  <a:ext cx="10440" cy="144720"/>
                </p14:xfrm>
              </p:contentPart>
            </mc:Choice>
            <mc:Fallback>
              <p:pic>
                <p:nvPicPr>
                  <p:cNvPr id="365" name="Ink 364">
                    <a:extLst>
                      <a:ext uri="{FF2B5EF4-FFF2-40B4-BE49-F238E27FC236}">
                        <a16:creationId xmlns:a16="http://schemas.microsoft.com/office/drawing/2014/main" id="{469A4945-D4E3-4F26-E8BC-A3D0B00FCD15}"/>
                      </a:ext>
                    </a:extLst>
                  </p:cNvPr>
                  <p:cNvPicPr/>
                  <p:nvPr/>
                </p:nvPicPr>
                <p:blipFill>
                  <a:blip r:embed="rId479"/>
                  <a:stretch>
                    <a:fillRect/>
                  </a:stretch>
                </p:blipFill>
                <p:spPr>
                  <a:xfrm>
                    <a:off x="9392419" y="5515428"/>
                    <a:ext cx="2268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0">
                <p14:nvContentPartPr>
                  <p14:cNvPr id="367" name="Ink 366">
                    <a:extLst>
                      <a:ext uri="{FF2B5EF4-FFF2-40B4-BE49-F238E27FC236}">
                        <a16:creationId xmlns:a16="http://schemas.microsoft.com/office/drawing/2014/main" id="{20866BE4-6EF8-92DB-4FC7-2B83E1CB28E6}"/>
                      </a:ext>
                    </a:extLst>
                  </p14:cNvPr>
                  <p14:cNvContentPartPr/>
                  <p14:nvPr/>
                </p14:nvContentPartPr>
                <p14:xfrm>
                  <a:off x="7904899" y="6186828"/>
                  <a:ext cx="303840" cy="61560"/>
                </p14:xfrm>
              </p:contentPart>
            </mc:Choice>
            <mc:Fallback>
              <p:pic>
                <p:nvPicPr>
                  <p:cNvPr id="367" name="Ink 366">
                    <a:extLst>
                      <a:ext uri="{FF2B5EF4-FFF2-40B4-BE49-F238E27FC236}">
                        <a16:creationId xmlns:a16="http://schemas.microsoft.com/office/drawing/2014/main" id="{20866BE4-6EF8-92DB-4FC7-2B83E1CB28E6}"/>
                      </a:ext>
                    </a:extLst>
                  </p:cNvPr>
                  <p:cNvPicPr/>
                  <p:nvPr/>
                </p:nvPicPr>
                <p:blipFill>
                  <a:blip r:embed="rId481"/>
                  <a:stretch>
                    <a:fillRect/>
                  </a:stretch>
                </p:blipFill>
                <p:spPr>
                  <a:xfrm>
                    <a:off x="7898779" y="6180708"/>
                    <a:ext cx="31608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2">
                <p14:nvContentPartPr>
                  <p14:cNvPr id="368" name="Ink 367">
                    <a:extLst>
                      <a:ext uri="{FF2B5EF4-FFF2-40B4-BE49-F238E27FC236}">
                        <a16:creationId xmlns:a16="http://schemas.microsoft.com/office/drawing/2014/main" id="{D53CAB84-60D1-E2DA-9C3D-9CAB0AB33FCC}"/>
                      </a:ext>
                    </a:extLst>
                  </p14:cNvPr>
                  <p14:cNvContentPartPr/>
                  <p14:nvPr/>
                </p14:nvContentPartPr>
                <p14:xfrm>
                  <a:off x="8171659" y="6141828"/>
                  <a:ext cx="98640" cy="171720"/>
                </p14:xfrm>
              </p:contentPart>
            </mc:Choice>
            <mc:Fallback>
              <p:pic>
                <p:nvPicPr>
                  <p:cNvPr id="368" name="Ink 367">
                    <a:extLst>
                      <a:ext uri="{FF2B5EF4-FFF2-40B4-BE49-F238E27FC236}">
                        <a16:creationId xmlns:a16="http://schemas.microsoft.com/office/drawing/2014/main" id="{D53CAB84-60D1-E2DA-9C3D-9CAB0AB33FCC}"/>
                      </a:ext>
                    </a:extLst>
                  </p:cNvPr>
                  <p:cNvPicPr/>
                  <p:nvPr/>
                </p:nvPicPr>
                <p:blipFill>
                  <a:blip r:embed="rId483"/>
                  <a:stretch>
                    <a:fillRect/>
                  </a:stretch>
                </p:blipFill>
                <p:spPr>
                  <a:xfrm>
                    <a:off x="8165539" y="6135708"/>
                    <a:ext cx="11088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4">
                <p14:nvContentPartPr>
                  <p14:cNvPr id="369" name="Ink 368">
                    <a:extLst>
                      <a:ext uri="{FF2B5EF4-FFF2-40B4-BE49-F238E27FC236}">
                        <a16:creationId xmlns:a16="http://schemas.microsoft.com/office/drawing/2014/main" id="{3E779652-7F1E-7831-3C26-52D5E786C0DC}"/>
                      </a:ext>
                    </a:extLst>
                  </p14:cNvPr>
                  <p14:cNvContentPartPr/>
                  <p14:nvPr/>
                </p14:nvContentPartPr>
                <p14:xfrm>
                  <a:off x="8442739" y="6149028"/>
                  <a:ext cx="96480" cy="178200"/>
                </p14:xfrm>
              </p:contentPart>
            </mc:Choice>
            <mc:Fallback>
              <p:pic>
                <p:nvPicPr>
                  <p:cNvPr id="369" name="Ink 368">
                    <a:extLst>
                      <a:ext uri="{FF2B5EF4-FFF2-40B4-BE49-F238E27FC236}">
                        <a16:creationId xmlns:a16="http://schemas.microsoft.com/office/drawing/2014/main" id="{3E779652-7F1E-7831-3C26-52D5E786C0DC}"/>
                      </a:ext>
                    </a:extLst>
                  </p:cNvPr>
                  <p:cNvPicPr/>
                  <p:nvPr/>
                </p:nvPicPr>
                <p:blipFill>
                  <a:blip r:embed="rId485"/>
                  <a:stretch>
                    <a:fillRect/>
                  </a:stretch>
                </p:blipFill>
                <p:spPr>
                  <a:xfrm>
                    <a:off x="8436619" y="6142908"/>
                    <a:ext cx="108720" cy="19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6">
                <p14:nvContentPartPr>
                  <p14:cNvPr id="370" name="Ink 369">
                    <a:extLst>
                      <a:ext uri="{FF2B5EF4-FFF2-40B4-BE49-F238E27FC236}">
                        <a16:creationId xmlns:a16="http://schemas.microsoft.com/office/drawing/2014/main" id="{E0494198-91CB-05D2-5440-1E8FC082F0CF}"/>
                      </a:ext>
                    </a:extLst>
                  </p14:cNvPr>
                  <p14:cNvContentPartPr/>
                  <p14:nvPr/>
                </p14:nvContentPartPr>
                <p14:xfrm>
                  <a:off x="8430499" y="6219948"/>
                  <a:ext cx="65160" cy="12240"/>
                </p14:xfrm>
              </p:contentPart>
            </mc:Choice>
            <mc:Fallback>
              <p:pic>
                <p:nvPicPr>
                  <p:cNvPr id="370" name="Ink 369">
                    <a:extLst>
                      <a:ext uri="{FF2B5EF4-FFF2-40B4-BE49-F238E27FC236}">
                        <a16:creationId xmlns:a16="http://schemas.microsoft.com/office/drawing/2014/main" id="{E0494198-91CB-05D2-5440-1E8FC082F0CF}"/>
                      </a:ext>
                    </a:extLst>
                  </p:cNvPr>
                  <p:cNvPicPr/>
                  <p:nvPr/>
                </p:nvPicPr>
                <p:blipFill>
                  <a:blip r:embed="rId487"/>
                  <a:stretch>
                    <a:fillRect/>
                  </a:stretch>
                </p:blipFill>
                <p:spPr>
                  <a:xfrm>
                    <a:off x="8424379" y="6213828"/>
                    <a:ext cx="7740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8">
                <p14:nvContentPartPr>
                  <p14:cNvPr id="371" name="Ink 370">
                    <a:extLst>
                      <a:ext uri="{FF2B5EF4-FFF2-40B4-BE49-F238E27FC236}">
                        <a16:creationId xmlns:a16="http://schemas.microsoft.com/office/drawing/2014/main" id="{A62312B6-DE1C-EC66-5949-3B7D690EFD52}"/>
                      </a:ext>
                    </a:extLst>
                  </p14:cNvPr>
                  <p14:cNvContentPartPr/>
                  <p14:nvPr/>
                </p14:nvContentPartPr>
                <p14:xfrm>
                  <a:off x="8357059" y="6111228"/>
                  <a:ext cx="23040" cy="222120"/>
                </p14:xfrm>
              </p:contentPart>
            </mc:Choice>
            <mc:Fallback>
              <p:pic>
                <p:nvPicPr>
                  <p:cNvPr id="371" name="Ink 370">
                    <a:extLst>
                      <a:ext uri="{FF2B5EF4-FFF2-40B4-BE49-F238E27FC236}">
                        <a16:creationId xmlns:a16="http://schemas.microsoft.com/office/drawing/2014/main" id="{A62312B6-DE1C-EC66-5949-3B7D690EFD52}"/>
                      </a:ext>
                    </a:extLst>
                  </p:cNvPr>
                  <p:cNvPicPr/>
                  <p:nvPr/>
                </p:nvPicPr>
                <p:blipFill>
                  <a:blip r:embed="rId489"/>
                  <a:stretch>
                    <a:fillRect/>
                  </a:stretch>
                </p:blipFill>
                <p:spPr>
                  <a:xfrm>
                    <a:off x="8350939" y="6105108"/>
                    <a:ext cx="3528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0">
                <p14:nvContentPartPr>
                  <p14:cNvPr id="372" name="Ink 371">
                    <a:extLst>
                      <a:ext uri="{FF2B5EF4-FFF2-40B4-BE49-F238E27FC236}">
                        <a16:creationId xmlns:a16="http://schemas.microsoft.com/office/drawing/2014/main" id="{A6EEBA99-F4C2-6742-04BA-964FDB845674}"/>
                      </a:ext>
                    </a:extLst>
                  </p14:cNvPr>
                  <p14:cNvContentPartPr/>
                  <p14:nvPr/>
                </p14:nvContentPartPr>
                <p14:xfrm>
                  <a:off x="8369299" y="6063348"/>
                  <a:ext cx="372600" cy="293760"/>
                </p14:xfrm>
              </p:contentPart>
            </mc:Choice>
            <mc:Fallback>
              <p:pic>
                <p:nvPicPr>
                  <p:cNvPr id="372" name="Ink 371">
                    <a:extLst>
                      <a:ext uri="{FF2B5EF4-FFF2-40B4-BE49-F238E27FC236}">
                        <a16:creationId xmlns:a16="http://schemas.microsoft.com/office/drawing/2014/main" id="{A6EEBA99-F4C2-6742-04BA-964FDB845674}"/>
                      </a:ext>
                    </a:extLst>
                  </p:cNvPr>
                  <p:cNvPicPr/>
                  <p:nvPr/>
                </p:nvPicPr>
                <p:blipFill>
                  <a:blip r:embed="rId491"/>
                  <a:stretch>
                    <a:fillRect/>
                  </a:stretch>
                </p:blipFill>
                <p:spPr>
                  <a:xfrm>
                    <a:off x="8363179" y="6057228"/>
                    <a:ext cx="384840" cy="30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2">
                <p14:nvContentPartPr>
                  <p14:cNvPr id="373" name="Ink 372">
                    <a:extLst>
                      <a:ext uri="{FF2B5EF4-FFF2-40B4-BE49-F238E27FC236}">
                        <a16:creationId xmlns:a16="http://schemas.microsoft.com/office/drawing/2014/main" id="{E3A5DDCD-6024-68A7-38DF-25C34EDB7504}"/>
                      </a:ext>
                    </a:extLst>
                  </p14:cNvPr>
                  <p14:cNvContentPartPr/>
                  <p14:nvPr/>
                </p14:nvContentPartPr>
                <p14:xfrm>
                  <a:off x="8612299" y="6089988"/>
                  <a:ext cx="23040" cy="193680"/>
                </p14:xfrm>
              </p:contentPart>
            </mc:Choice>
            <mc:Fallback>
              <p:pic>
                <p:nvPicPr>
                  <p:cNvPr id="373" name="Ink 372">
                    <a:extLst>
                      <a:ext uri="{FF2B5EF4-FFF2-40B4-BE49-F238E27FC236}">
                        <a16:creationId xmlns:a16="http://schemas.microsoft.com/office/drawing/2014/main" id="{E3A5DDCD-6024-68A7-38DF-25C34EDB7504}"/>
                      </a:ext>
                    </a:extLst>
                  </p:cNvPr>
                  <p:cNvPicPr/>
                  <p:nvPr/>
                </p:nvPicPr>
                <p:blipFill>
                  <a:blip r:embed="rId493"/>
                  <a:stretch>
                    <a:fillRect/>
                  </a:stretch>
                </p:blipFill>
                <p:spPr>
                  <a:xfrm>
                    <a:off x="8606179" y="6083868"/>
                    <a:ext cx="35280" cy="20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4">
                <p14:nvContentPartPr>
                  <p14:cNvPr id="374" name="Ink 373">
                    <a:extLst>
                      <a:ext uri="{FF2B5EF4-FFF2-40B4-BE49-F238E27FC236}">
                        <a16:creationId xmlns:a16="http://schemas.microsoft.com/office/drawing/2014/main" id="{E34ABBAB-68C8-D22F-47B9-04760C5E8452}"/>
                      </a:ext>
                    </a:extLst>
                  </p14:cNvPr>
                  <p14:cNvContentPartPr/>
                  <p14:nvPr/>
                </p14:nvContentPartPr>
                <p14:xfrm>
                  <a:off x="8678539" y="6172788"/>
                  <a:ext cx="5760" cy="2880"/>
                </p14:xfrm>
              </p:contentPart>
            </mc:Choice>
            <mc:Fallback>
              <p:pic>
                <p:nvPicPr>
                  <p:cNvPr id="374" name="Ink 373">
                    <a:extLst>
                      <a:ext uri="{FF2B5EF4-FFF2-40B4-BE49-F238E27FC236}">
                        <a16:creationId xmlns:a16="http://schemas.microsoft.com/office/drawing/2014/main" id="{E34ABBAB-68C8-D22F-47B9-04760C5E8452}"/>
                      </a:ext>
                    </a:extLst>
                  </p:cNvPr>
                  <p:cNvPicPr/>
                  <p:nvPr/>
                </p:nvPicPr>
                <p:blipFill>
                  <a:blip r:embed="rId495"/>
                  <a:stretch>
                    <a:fillRect/>
                  </a:stretch>
                </p:blipFill>
                <p:spPr>
                  <a:xfrm>
                    <a:off x="8672419" y="6166668"/>
                    <a:ext cx="1800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6">
                <p14:nvContentPartPr>
                  <p14:cNvPr id="375" name="Ink 374">
                    <a:extLst>
                      <a:ext uri="{FF2B5EF4-FFF2-40B4-BE49-F238E27FC236}">
                        <a16:creationId xmlns:a16="http://schemas.microsoft.com/office/drawing/2014/main" id="{4216EDD3-0960-558E-287D-C7F831FF30FD}"/>
                      </a:ext>
                    </a:extLst>
                  </p14:cNvPr>
                  <p14:cNvContentPartPr/>
                  <p14:nvPr/>
                </p14:nvContentPartPr>
                <p14:xfrm>
                  <a:off x="8699059" y="6113748"/>
                  <a:ext cx="336600" cy="71280"/>
                </p14:xfrm>
              </p:contentPart>
            </mc:Choice>
            <mc:Fallback>
              <p:pic>
                <p:nvPicPr>
                  <p:cNvPr id="375" name="Ink 374">
                    <a:extLst>
                      <a:ext uri="{FF2B5EF4-FFF2-40B4-BE49-F238E27FC236}">
                        <a16:creationId xmlns:a16="http://schemas.microsoft.com/office/drawing/2014/main" id="{4216EDD3-0960-558E-287D-C7F831FF30FD}"/>
                      </a:ext>
                    </a:extLst>
                  </p:cNvPr>
                  <p:cNvPicPr/>
                  <p:nvPr/>
                </p:nvPicPr>
                <p:blipFill>
                  <a:blip r:embed="rId497"/>
                  <a:stretch>
                    <a:fillRect/>
                  </a:stretch>
                </p:blipFill>
                <p:spPr>
                  <a:xfrm>
                    <a:off x="8692939" y="6107628"/>
                    <a:ext cx="34884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8">
                <p14:nvContentPartPr>
                  <p14:cNvPr id="376" name="Ink 375">
                    <a:extLst>
                      <a:ext uri="{FF2B5EF4-FFF2-40B4-BE49-F238E27FC236}">
                        <a16:creationId xmlns:a16="http://schemas.microsoft.com/office/drawing/2014/main" id="{1A4D8200-5BB2-2F2F-4FBC-3EAEEE1ECB49}"/>
                      </a:ext>
                    </a:extLst>
                  </p14:cNvPr>
                  <p14:cNvContentPartPr/>
                  <p14:nvPr/>
                </p14:nvContentPartPr>
                <p14:xfrm>
                  <a:off x="8986339" y="6071268"/>
                  <a:ext cx="63720" cy="143640"/>
                </p14:xfrm>
              </p:contentPart>
            </mc:Choice>
            <mc:Fallback>
              <p:pic>
                <p:nvPicPr>
                  <p:cNvPr id="376" name="Ink 375">
                    <a:extLst>
                      <a:ext uri="{FF2B5EF4-FFF2-40B4-BE49-F238E27FC236}">
                        <a16:creationId xmlns:a16="http://schemas.microsoft.com/office/drawing/2014/main" id="{1A4D8200-5BB2-2F2F-4FBC-3EAEEE1ECB49}"/>
                      </a:ext>
                    </a:extLst>
                  </p:cNvPr>
                  <p:cNvPicPr/>
                  <p:nvPr/>
                </p:nvPicPr>
                <p:blipFill>
                  <a:blip r:embed="rId499"/>
                  <a:stretch>
                    <a:fillRect/>
                  </a:stretch>
                </p:blipFill>
                <p:spPr>
                  <a:xfrm>
                    <a:off x="8980219" y="6065148"/>
                    <a:ext cx="75960" cy="15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0">
                <p14:nvContentPartPr>
                  <p14:cNvPr id="377" name="Ink 376">
                    <a:extLst>
                      <a:ext uri="{FF2B5EF4-FFF2-40B4-BE49-F238E27FC236}">
                        <a16:creationId xmlns:a16="http://schemas.microsoft.com/office/drawing/2014/main" id="{27B6EB2D-3DA4-60AD-BDB0-62ACAB12188A}"/>
                      </a:ext>
                    </a:extLst>
                  </p14:cNvPr>
                  <p14:cNvContentPartPr/>
                  <p14:nvPr/>
                </p14:nvContentPartPr>
                <p14:xfrm>
                  <a:off x="9066619" y="6059388"/>
                  <a:ext cx="14400" cy="174960"/>
                </p14:xfrm>
              </p:contentPart>
            </mc:Choice>
            <mc:Fallback>
              <p:pic>
                <p:nvPicPr>
                  <p:cNvPr id="377" name="Ink 376">
                    <a:extLst>
                      <a:ext uri="{FF2B5EF4-FFF2-40B4-BE49-F238E27FC236}">
                        <a16:creationId xmlns:a16="http://schemas.microsoft.com/office/drawing/2014/main" id="{27B6EB2D-3DA4-60AD-BDB0-62ACAB12188A}"/>
                      </a:ext>
                    </a:extLst>
                  </p:cNvPr>
                  <p:cNvPicPr/>
                  <p:nvPr/>
                </p:nvPicPr>
                <p:blipFill>
                  <a:blip r:embed="rId501"/>
                  <a:stretch>
                    <a:fillRect/>
                  </a:stretch>
                </p:blipFill>
                <p:spPr>
                  <a:xfrm>
                    <a:off x="9060499" y="6053268"/>
                    <a:ext cx="2664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2">
                <p14:nvContentPartPr>
                  <p14:cNvPr id="378" name="Ink 377">
                    <a:extLst>
                      <a:ext uri="{FF2B5EF4-FFF2-40B4-BE49-F238E27FC236}">
                        <a16:creationId xmlns:a16="http://schemas.microsoft.com/office/drawing/2014/main" id="{B1A78FF1-A04D-EFD2-77BD-5F3D5BF0A5A0}"/>
                      </a:ext>
                    </a:extLst>
                  </p14:cNvPr>
                  <p14:cNvContentPartPr/>
                  <p14:nvPr/>
                </p14:nvContentPartPr>
                <p14:xfrm>
                  <a:off x="9047539" y="6026268"/>
                  <a:ext cx="461520" cy="288360"/>
                </p14:xfrm>
              </p:contentPart>
            </mc:Choice>
            <mc:Fallback>
              <p:pic>
                <p:nvPicPr>
                  <p:cNvPr id="378" name="Ink 377">
                    <a:extLst>
                      <a:ext uri="{FF2B5EF4-FFF2-40B4-BE49-F238E27FC236}">
                        <a16:creationId xmlns:a16="http://schemas.microsoft.com/office/drawing/2014/main" id="{B1A78FF1-A04D-EFD2-77BD-5F3D5BF0A5A0}"/>
                      </a:ext>
                    </a:extLst>
                  </p:cNvPr>
                  <p:cNvPicPr/>
                  <p:nvPr/>
                </p:nvPicPr>
                <p:blipFill>
                  <a:blip r:embed="rId503"/>
                  <a:stretch>
                    <a:fillRect/>
                  </a:stretch>
                </p:blipFill>
                <p:spPr>
                  <a:xfrm>
                    <a:off x="9041419" y="6020148"/>
                    <a:ext cx="47376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4">
                <p14:nvContentPartPr>
                  <p14:cNvPr id="379" name="Ink 378">
                    <a:extLst>
                      <a:ext uri="{FF2B5EF4-FFF2-40B4-BE49-F238E27FC236}">
                        <a16:creationId xmlns:a16="http://schemas.microsoft.com/office/drawing/2014/main" id="{F0D15B48-6D37-B2FE-A73C-68AFA219265B}"/>
                      </a:ext>
                    </a:extLst>
                  </p14:cNvPr>
                  <p14:cNvContentPartPr/>
                  <p14:nvPr/>
                </p14:nvContentPartPr>
                <p14:xfrm>
                  <a:off x="9190819" y="6132468"/>
                  <a:ext cx="73800" cy="116280"/>
                </p14:xfrm>
              </p:contentPart>
            </mc:Choice>
            <mc:Fallback>
              <p:pic>
                <p:nvPicPr>
                  <p:cNvPr id="379" name="Ink 378">
                    <a:extLst>
                      <a:ext uri="{FF2B5EF4-FFF2-40B4-BE49-F238E27FC236}">
                        <a16:creationId xmlns:a16="http://schemas.microsoft.com/office/drawing/2014/main" id="{F0D15B48-6D37-B2FE-A73C-68AFA219265B}"/>
                      </a:ext>
                    </a:extLst>
                  </p:cNvPr>
                  <p:cNvPicPr/>
                  <p:nvPr/>
                </p:nvPicPr>
                <p:blipFill>
                  <a:blip r:embed="rId505"/>
                  <a:stretch>
                    <a:fillRect/>
                  </a:stretch>
                </p:blipFill>
                <p:spPr>
                  <a:xfrm>
                    <a:off x="9184699" y="6126348"/>
                    <a:ext cx="860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6">
                <p14:nvContentPartPr>
                  <p14:cNvPr id="380" name="Ink 379">
                    <a:extLst>
                      <a:ext uri="{FF2B5EF4-FFF2-40B4-BE49-F238E27FC236}">
                        <a16:creationId xmlns:a16="http://schemas.microsoft.com/office/drawing/2014/main" id="{31E16F6A-17EF-E82C-D442-0A2709CDDD6F}"/>
                      </a:ext>
                    </a:extLst>
                  </p14:cNvPr>
                  <p14:cNvContentPartPr/>
                  <p14:nvPr/>
                </p14:nvContentPartPr>
                <p14:xfrm>
                  <a:off x="9347779" y="6045348"/>
                  <a:ext cx="2520" cy="203400"/>
                </p14:xfrm>
              </p:contentPart>
            </mc:Choice>
            <mc:Fallback>
              <p:pic>
                <p:nvPicPr>
                  <p:cNvPr id="380" name="Ink 379">
                    <a:extLst>
                      <a:ext uri="{FF2B5EF4-FFF2-40B4-BE49-F238E27FC236}">
                        <a16:creationId xmlns:a16="http://schemas.microsoft.com/office/drawing/2014/main" id="{31E16F6A-17EF-E82C-D442-0A2709CDDD6F}"/>
                      </a:ext>
                    </a:extLst>
                  </p:cNvPr>
                  <p:cNvPicPr/>
                  <p:nvPr/>
                </p:nvPicPr>
                <p:blipFill>
                  <a:blip r:embed="rId507"/>
                  <a:stretch>
                    <a:fillRect/>
                  </a:stretch>
                </p:blipFill>
                <p:spPr>
                  <a:xfrm>
                    <a:off x="9341659" y="6039228"/>
                    <a:ext cx="1476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8">
                <p14:nvContentPartPr>
                  <p14:cNvPr id="381" name="Ink 380">
                    <a:extLst>
                      <a:ext uri="{FF2B5EF4-FFF2-40B4-BE49-F238E27FC236}">
                        <a16:creationId xmlns:a16="http://schemas.microsoft.com/office/drawing/2014/main" id="{CA06D70F-267F-7173-212C-489C1CADB95E}"/>
                      </a:ext>
                    </a:extLst>
                  </p14:cNvPr>
                  <p14:cNvContentPartPr/>
                  <p14:nvPr/>
                </p14:nvContentPartPr>
                <p14:xfrm>
                  <a:off x="9416179" y="6109068"/>
                  <a:ext cx="18000" cy="35640"/>
                </p14:xfrm>
              </p:contentPart>
            </mc:Choice>
            <mc:Fallback>
              <p:pic>
                <p:nvPicPr>
                  <p:cNvPr id="381" name="Ink 380">
                    <a:extLst>
                      <a:ext uri="{FF2B5EF4-FFF2-40B4-BE49-F238E27FC236}">
                        <a16:creationId xmlns:a16="http://schemas.microsoft.com/office/drawing/2014/main" id="{CA06D70F-267F-7173-212C-489C1CADB95E}"/>
                      </a:ext>
                    </a:extLst>
                  </p:cNvPr>
                  <p:cNvPicPr/>
                  <p:nvPr/>
                </p:nvPicPr>
                <p:blipFill>
                  <a:blip r:embed="rId509"/>
                  <a:stretch>
                    <a:fillRect/>
                  </a:stretch>
                </p:blipFill>
                <p:spPr>
                  <a:xfrm>
                    <a:off x="9410059" y="6102948"/>
                    <a:ext cx="30240" cy="4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0">
                <p14:nvContentPartPr>
                  <p14:cNvPr id="383" name="Ink 382">
                    <a:extLst>
                      <a:ext uri="{FF2B5EF4-FFF2-40B4-BE49-F238E27FC236}">
                        <a16:creationId xmlns:a16="http://schemas.microsoft.com/office/drawing/2014/main" id="{2828993A-345E-8E7F-7D99-0E2F00FF5367}"/>
                      </a:ext>
                    </a:extLst>
                  </p14:cNvPr>
                  <p14:cNvContentPartPr/>
                  <p14:nvPr/>
                </p14:nvContentPartPr>
                <p14:xfrm>
                  <a:off x="7882219" y="5902788"/>
                  <a:ext cx="399960" cy="57960"/>
                </p14:xfrm>
              </p:contentPart>
            </mc:Choice>
            <mc:Fallback>
              <p:pic>
                <p:nvPicPr>
                  <p:cNvPr id="383" name="Ink 382">
                    <a:extLst>
                      <a:ext uri="{FF2B5EF4-FFF2-40B4-BE49-F238E27FC236}">
                        <a16:creationId xmlns:a16="http://schemas.microsoft.com/office/drawing/2014/main" id="{2828993A-345E-8E7F-7D99-0E2F00FF5367}"/>
                      </a:ext>
                    </a:extLst>
                  </p:cNvPr>
                  <p:cNvPicPr/>
                  <p:nvPr/>
                </p:nvPicPr>
                <p:blipFill>
                  <a:blip r:embed="rId511"/>
                  <a:stretch>
                    <a:fillRect/>
                  </a:stretch>
                </p:blipFill>
                <p:spPr>
                  <a:xfrm>
                    <a:off x="7876099" y="5896668"/>
                    <a:ext cx="41220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2">
                <p14:nvContentPartPr>
                  <p14:cNvPr id="384" name="Ink 383">
                    <a:extLst>
                      <a:ext uri="{FF2B5EF4-FFF2-40B4-BE49-F238E27FC236}">
                        <a16:creationId xmlns:a16="http://schemas.microsoft.com/office/drawing/2014/main" id="{2985E8D9-9989-4971-C742-EF0150AD2DA4}"/>
                      </a:ext>
                    </a:extLst>
                  </p14:cNvPr>
                  <p14:cNvContentPartPr/>
                  <p14:nvPr/>
                </p14:nvContentPartPr>
                <p14:xfrm>
                  <a:off x="8245099" y="5861028"/>
                  <a:ext cx="47520" cy="127800"/>
                </p14:xfrm>
              </p:contentPart>
            </mc:Choice>
            <mc:Fallback>
              <p:pic>
                <p:nvPicPr>
                  <p:cNvPr id="384" name="Ink 383">
                    <a:extLst>
                      <a:ext uri="{FF2B5EF4-FFF2-40B4-BE49-F238E27FC236}">
                        <a16:creationId xmlns:a16="http://schemas.microsoft.com/office/drawing/2014/main" id="{2985E8D9-9989-4971-C742-EF0150AD2DA4}"/>
                      </a:ext>
                    </a:extLst>
                  </p:cNvPr>
                  <p:cNvPicPr/>
                  <p:nvPr/>
                </p:nvPicPr>
                <p:blipFill>
                  <a:blip r:embed="rId513"/>
                  <a:stretch>
                    <a:fillRect/>
                  </a:stretch>
                </p:blipFill>
                <p:spPr>
                  <a:xfrm>
                    <a:off x="8238979" y="5854908"/>
                    <a:ext cx="5976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4">
                <p14:nvContentPartPr>
                  <p14:cNvPr id="385" name="Ink 384">
                    <a:extLst>
                      <a:ext uri="{FF2B5EF4-FFF2-40B4-BE49-F238E27FC236}">
                        <a16:creationId xmlns:a16="http://schemas.microsoft.com/office/drawing/2014/main" id="{CBE9E375-0274-1840-D0E9-41BBE3B5A535}"/>
                      </a:ext>
                    </a:extLst>
                  </p14:cNvPr>
                  <p14:cNvContentPartPr/>
                  <p14:nvPr/>
                </p14:nvContentPartPr>
                <p14:xfrm>
                  <a:off x="8397019" y="5875428"/>
                  <a:ext cx="360" cy="141480"/>
                </p14:xfrm>
              </p:contentPart>
            </mc:Choice>
            <mc:Fallback>
              <p:pic>
                <p:nvPicPr>
                  <p:cNvPr id="385" name="Ink 384">
                    <a:extLst>
                      <a:ext uri="{FF2B5EF4-FFF2-40B4-BE49-F238E27FC236}">
                        <a16:creationId xmlns:a16="http://schemas.microsoft.com/office/drawing/2014/main" id="{CBE9E375-0274-1840-D0E9-41BBE3B5A535}"/>
                      </a:ext>
                    </a:extLst>
                  </p:cNvPr>
                  <p:cNvPicPr/>
                  <p:nvPr/>
                </p:nvPicPr>
                <p:blipFill>
                  <a:blip r:embed="rId515"/>
                  <a:stretch>
                    <a:fillRect/>
                  </a:stretch>
                </p:blipFill>
                <p:spPr>
                  <a:xfrm>
                    <a:off x="8390899" y="5869308"/>
                    <a:ext cx="1260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6">
                <p14:nvContentPartPr>
                  <p14:cNvPr id="386" name="Ink 385">
                    <a:extLst>
                      <a:ext uri="{FF2B5EF4-FFF2-40B4-BE49-F238E27FC236}">
                        <a16:creationId xmlns:a16="http://schemas.microsoft.com/office/drawing/2014/main" id="{80C39A9C-EB48-997F-8F09-87CFDCE000E8}"/>
                      </a:ext>
                    </a:extLst>
                  </p14:cNvPr>
                  <p14:cNvContentPartPr/>
                  <p14:nvPr/>
                </p14:nvContentPartPr>
                <p14:xfrm>
                  <a:off x="8388379" y="5840148"/>
                  <a:ext cx="472320" cy="183960"/>
                </p14:xfrm>
              </p:contentPart>
            </mc:Choice>
            <mc:Fallback>
              <p:pic>
                <p:nvPicPr>
                  <p:cNvPr id="386" name="Ink 385">
                    <a:extLst>
                      <a:ext uri="{FF2B5EF4-FFF2-40B4-BE49-F238E27FC236}">
                        <a16:creationId xmlns:a16="http://schemas.microsoft.com/office/drawing/2014/main" id="{80C39A9C-EB48-997F-8F09-87CFDCE000E8}"/>
                      </a:ext>
                    </a:extLst>
                  </p:cNvPr>
                  <p:cNvPicPr/>
                  <p:nvPr/>
                </p:nvPicPr>
                <p:blipFill>
                  <a:blip r:embed="rId517"/>
                  <a:stretch>
                    <a:fillRect/>
                  </a:stretch>
                </p:blipFill>
                <p:spPr>
                  <a:xfrm>
                    <a:off x="8382259" y="5834028"/>
                    <a:ext cx="484560" cy="19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8">
                <p14:nvContentPartPr>
                  <p14:cNvPr id="387" name="Ink 386">
                    <a:extLst>
                      <a:ext uri="{FF2B5EF4-FFF2-40B4-BE49-F238E27FC236}">
                        <a16:creationId xmlns:a16="http://schemas.microsoft.com/office/drawing/2014/main" id="{880EF1B8-076E-572B-2FFD-94FF3A34FADD}"/>
                      </a:ext>
                    </a:extLst>
                  </p14:cNvPr>
                  <p14:cNvContentPartPr/>
                  <p14:nvPr/>
                </p14:nvContentPartPr>
                <p14:xfrm>
                  <a:off x="8498539" y="5870748"/>
                  <a:ext cx="79560" cy="106560"/>
                </p14:xfrm>
              </p:contentPart>
            </mc:Choice>
            <mc:Fallback>
              <p:pic>
                <p:nvPicPr>
                  <p:cNvPr id="387" name="Ink 386">
                    <a:extLst>
                      <a:ext uri="{FF2B5EF4-FFF2-40B4-BE49-F238E27FC236}">
                        <a16:creationId xmlns:a16="http://schemas.microsoft.com/office/drawing/2014/main" id="{880EF1B8-076E-572B-2FFD-94FF3A34FADD}"/>
                      </a:ext>
                    </a:extLst>
                  </p:cNvPr>
                  <p:cNvPicPr/>
                  <p:nvPr/>
                </p:nvPicPr>
                <p:blipFill>
                  <a:blip r:embed="rId519"/>
                  <a:stretch>
                    <a:fillRect/>
                  </a:stretch>
                </p:blipFill>
                <p:spPr>
                  <a:xfrm>
                    <a:off x="8492419" y="5864628"/>
                    <a:ext cx="9180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0">
                <p14:nvContentPartPr>
                  <p14:cNvPr id="388" name="Ink 387">
                    <a:extLst>
                      <a:ext uri="{FF2B5EF4-FFF2-40B4-BE49-F238E27FC236}">
                        <a16:creationId xmlns:a16="http://schemas.microsoft.com/office/drawing/2014/main" id="{0F48D750-EE9D-B383-528A-31C6B07FC500}"/>
                      </a:ext>
                    </a:extLst>
                  </p14:cNvPr>
                  <p14:cNvContentPartPr/>
                  <p14:nvPr/>
                </p14:nvContentPartPr>
                <p14:xfrm>
                  <a:off x="8538859" y="5917908"/>
                  <a:ext cx="68400" cy="64440"/>
                </p14:xfrm>
              </p:contentPart>
            </mc:Choice>
            <mc:Fallback>
              <p:pic>
                <p:nvPicPr>
                  <p:cNvPr id="388" name="Ink 387">
                    <a:extLst>
                      <a:ext uri="{FF2B5EF4-FFF2-40B4-BE49-F238E27FC236}">
                        <a16:creationId xmlns:a16="http://schemas.microsoft.com/office/drawing/2014/main" id="{0F48D750-EE9D-B383-528A-31C6B07FC500}"/>
                      </a:ext>
                    </a:extLst>
                  </p:cNvPr>
                  <p:cNvPicPr/>
                  <p:nvPr/>
                </p:nvPicPr>
                <p:blipFill>
                  <a:blip r:embed="rId521"/>
                  <a:stretch>
                    <a:fillRect/>
                  </a:stretch>
                </p:blipFill>
                <p:spPr>
                  <a:xfrm>
                    <a:off x="8532739" y="5911788"/>
                    <a:ext cx="8064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2">
                <p14:nvContentPartPr>
                  <p14:cNvPr id="389" name="Ink 388">
                    <a:extLst>
                      <a:ext uri="{FF2B5EF4-FFF2-40B4-BE49-F238E27FC236}">
                        <a16:creationId xmlns:a16="http://schemas.microsoft.com/office/drawing/2014/main" id="{4622B5A6-66B5-BA4F-1D7E-F6D2B20B6EB0}"/>
                      </a:ext>
                    </a:extLst>
                  </p14:cNvPr>
                  <p14:cNvContentPartPr/>
                  <p14:nvPr/>
                </p14:nvContentPartPr>
                <p14:xfrm>
                  <a:off x="8668099" y="5830428"/>
                  <a:ext cx="10800" cy="150840"/>
                </p14:xfrm>
              </p:contentPart>
            </mc:Choice>
            <mc:Fallback>
              <p:pic>
                <p:nvPicPr>
                  <p:cNvPr id="389" name="Ink 388">
                    <a:extLst>
                      <a:ext uri="{FF2B5EF4-FFF2-40B4-BE49-F238E27FC236}">
                        <a16:creationId xmlns:a16="http://schemas.microsoft.com/office/drawing/2014/main" id="{4622B5A6-66B5-BA4F-1D7E-F6D2B20B6EB0}"/>
                      </a:ext>
                    </a:extLst>
                  </p:cNvPr>
                  <p:cNvPicPr/>
                  <p:nvPr/>
                </p:nvPicPr>
                <p:blipFill>
                  <a:blip r:embed="rId523"/>
                  <a:stretch>
                    <a:fillRect/>
                  </a:stretch>
                </p:blipFill>
                <p:spPr>
                  <a:xfrm>
                    <a:off x="8661979" y="5824308"/>
                    <a:ext cx="23040" cy="16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4">
                <p14:nvContentPartPr>
                  <p14:cNvPr id="390" name="Ink 389">
                    <a:extLst>
                      <a:ext uri="{FF2B5EF4-FFF2-40B4-BE49-F238E27FC236}">
                        <a16:creationId xmlns:a16="http://schemas.microsoft.com/office/drawing/2014/main" id="{3E4872F8-FD75-9CBD-0012-3A532E4D0807}"/>
                      </a:ext>
                    </a:extLst>
                  </p14:cNvPr>
                  <p14:cNvContentPartPr/>
                  <p14:nvPr/>
                </p14:nvContentPartPr>
                <p14:xfrm>
                  <a:off x="8757379" y="5866068"/>
                  <a:ext cx="10800" cy="33480"/>
                </p14:xfrm>
              </p:contentPart>
            </mc:Choice>
            <mc:Fallback>
              <p:pic>
                <p:nvPicPr>
                  <p:cNvPr id="390" name="Ink 389">
                    <a:extLst>
                      <a:ext uri="{FF2B5EF4-FFF2-40B4-BE49-F238E27FC236}">
                        <a16:creationId xmlns:a16="http://schemas.microsoft.com/office/drawing/2014/main" id="{3E4872F8-FD75-9CBD-0012-3A532E4D0807}"/>
                      </a:ext>
                    </a:extLst>
                  </p:cNvPr>
                  <p:cNvPicPr/>
                  <p:nvPr/>
                </p:nvPicPr>
                <p:blipFill>
                  <a:blip r:embed="rId525"/>
                  <a:stretch>
                    <a:fillRect/>
                  </a:stretch>
                </p:blipFill>
                <p:spPr>
                  <a:xfrm>
                    <a:off x="8751259" y="5859948"/>
                    <a:ext cx="23040" cy="45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229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378032-0A12-6191-4EC9-97A59B65D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183"/>
            <a:ext cx="12192000" cy="2579234"/>
          </a:xfrm>
          <a:prstGeom prst="rect">
            <a:avLst/>
          </a:prstGeom>
        </p:spPr>
      </p:pic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7A540F6-E0B4-B50D-4DF1-19F52AFB83C0}"/>
              </a:ext>
            </a:extLst>
          </p:cNvPr>
          <p:cNvGrpSpPr/>
          <p:nvPr/>
        </p:nvGrpSpPr>
        <p:grpSpPr>
          <a:xfrm>
            <a:off x="6992760" y="2835816"/>
            <a:ext cx="4513680" cy="863280"/>
            <a:chOff x="7102920" y="2628880"/>
            <a:chExt cx="4513680" cy="86328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9D2499D-1DA2-BDDC-ADFB-268002867D51}"/>
                </a:ext>
              </a:extLst>
            </p:cNvPr>
            <p:cNvGrpSpPr/>
            <p:nvPr/>
          </p:nvGrpSpPr>
          <p:grpSpPr>
            <a:xfrm>
              <a:off x="7767480" y="2648680"/>
              <a:ext cx="173520" cy="209520"/>
              <a:chOff x="7767480" y="2648680"/>
              <a:chExt cx="173520" cy="209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C2FEDF56-BDC5-9A2B-3F66-DBF18E04BD14}"/>
                      </a:ext>
                    </a:extLst>
                  </p14:cNvPr>
                  <p14:cNvContentPartPr/>
                  <p14:nvPr/>
                </p14:nvContentPartPr>
                <p14:xfrm>
                  <a:off x="7767480" y="2680000"/>
                  <a:ext cx="29520" cy="146520"/>
                </p14:xfrm>
              </p:contentPart>
            </mc:Choice>
            <mc:Fallback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C2FEDF56-BDC5-9A2B-3F66-DBF18E04BD1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761360" y="2673880"/>
                    <a:ext cx="4176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A49D6C86-0D2F-254C-8654-6908616AC342}"/>
                      </a:ext>
                    </a:extLst>
                  </p14:cNvPr>
                  <p14:cNvContentPartPr/>
                  <p14:nvPr/>
                </p14:nvContentPartPr>
                <p14:xfrm>
                  <a:off x="7796640" y="2648680"/>
                  <a:ext cx="144360" cy="20952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A49D6C86-0D2F-254C-8654-6908616AC342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90520" y="2642560"/>
                    <a:ext cx="156600" cy="221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DFC7244-A174-82A8-4F75-9CAB20300E1F}"/>
                </a:ext>
              </a:extLst>
            </p:cNvPr>
            <p:cNvGrpSpPr/>
            <p:nvPr/>
          </p:nvGrpSpPr>
          <p:grpSpPr>
            <a:xfrm>
              <a:off x="8306040" y="2651200"/>
              <a:ext cx="123120" cy="190080"/>
              <a:chOff x="8306040" y="2651200"/>
              <a:chExt cx="123120" cy="190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C0CF838A-ED4B-E579-DAD0-424143C06F62}"/>
                      </a:ext>
                    </a:extLst>
                  </p14:cNvPr>
                  <p14:cNvContentPartPr/>
                  <p14:nvPr/>
                </p14:nvContentPartPr>
                <p14:xfrm>
                  <a:off x="8306040" y="2651200"/>
                  <a:ext cx="79920" cy="19008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C0CF838A-ED4B-E579-DAD0-424143C06F62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299920" y="2645080"/>
                    <a:ext cx="92160" cy="20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42605BE2-F904-9EEE-B43F-3C4C872B67AB}"/>
                      </a:ext>
                    </a:extLst>
                  </p14:cNvPr>
                  <p14:cNvContentPartPr/>
                  <p14:nvPr/>
                </p14:nvContentPartPr>
                <p14:xfrm>
                  <a:off x="8334840" y="2743360"/>
                  <a:ext cx="94320" cy="29520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42605BE2-F904-9EEE-B43F-3C4C872B67A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328720" y="2737240"/>
                    <a:ext cx="106560" cy="41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39F14CC-E3A3-2F06-5DF1-86C699C548A5}"/>
                </a:ext>
              </a:extLst>
            </p:cNvPr>
            <p:cNvGrpSpPr/>
            <p:nvPr/>
          </p:nvGrpSpPr>
          <p:grpSpPr>
            <a:xfrm>
              <a:off x="9833880" y="2628880"/>
              <a:ext cx="247680" cy="231480"/>
              <a:chOff x="9833880" y="2628880"/>
              <a:chExt cx="247680" cy="231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FB223B75-971E-99F1-BB28-4E0E92229D5F}"/>
                      </a:ext>
                    </a:extLst>
                  </p14:cNvPr>
                  <p14:cNvContentPartPr/>
                  <p14:nvPr/>
                </p14:nvContentPartPr>
                <p14:xfrm>
                  <a:off x="9833880" y="2694400"/>
                  <a:ext cx="139320" cy="13212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FB223B75-971E-99F1-BB28-4E0E92229D5F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827760" y="2688280"/>
                    <a:ext cx="151560" cy="14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B6E85BFB-8938-882B-3BBE-8F636CBEAA97}"/>
                      </a:ext>
                    </a:extLst>
                  </p14:cNvPr>
                  <p14:cNvContentPartPr/>
                  <p14:nvPr/>
                </p14:nvContentPartPr>
                <p14:xfrm>
                  <a:off x="9994440" y="2628880"/>
                  <a:ext cx="71640" cy="23148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B6E85BFB-8938-882B-3BBE-8F636CBEAA9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9988320" y="2622760"/>
                    <a:ext cx="83880" cy="24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27DC3B6F-5B76-A897-3782-0C84FD70B726}"/>
                      </a:ext>
                    </a:extLst>
                  </p14:cNvPr>
                  <p14:cNvContentPartPr/>
                  <p14:nvPr/>
                </p14:nvContentPartPr>
                <p14:xfrm>
                  <a:off x="9967440" y="2740840"/>
                  <a:ext cx="114120" cy="3456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7DC3B6F-5B76-A897-3782-0C84FD70B72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9961320" y="2734720"/>
                    <a:ext cx="126360" cy="4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E4D9F58-464A-C3C3-0B4E-6D0D56E3140E}"/>
                </a:ext>
              </a:extLst>
            </p:cNvPr>
            <p:cNvGrpSpPr/>
            <p:nvPr/>
          </p:nvGrpSpPr>
          <p:grpSpPr>
            <a:xfrm>
              <a:off x="10353720" y="2641120"/>
              <a:ext cx="215640" cy="212400"/>
              <a:chOff x="10353720" y="2641120"/>
              <a:chExt cx="215640" cy="212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1995B15A-65E0-C273-27B1-8C4C5574EF1E}"/>
                      </a:ext>
                    </a:extLst>
                  </p14:cNvPr>
                  <p14:cNvContentPartPr/>
                  <p14:nvPr/>
                </p14:nvContentPartPr>
                <p14:xfrm>
                  <a:off x="10353720" y="2641120"/>
                  <a:ext cx="119880" cy="15552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1995B15A-65E0-C273-27B1-8C4C5574EF1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0347600" y="2635000"/>
                    <a:ext cx="132120" cy="16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BE6EF32E-DB7F-EE06-66B9-6A086CE18346}"/>
                      </a:ext>
                    </a:extLst>
                  </p14:cNvPr>
                  <p14:cNvContentPartPr/>
                  <p14:nvPr/>
                </p14:nvContentPartPr>
                <p14:xfrm>
                  <a:off x="10381080" y="2707000"/>
                  <a:ext cx="70920" cy="8100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BE6EF32E-DB7F-EE06-66B9-6A086CE1834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0374960" y="2700880"/>
                    <a:ext cx="8316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9D04560A-983D-3B3A-B8CC-84AD098A8AC5}"/>
                      </a:ext>
                    </a:extLst>
                  </p14:cNvPr>
                  <p14:cNvContentPartPr/>
                  <p14:nvPr/>
                </p14:nvContentPartPr>
                <p14:xfrm>
                  <a:off x="10473240" y="2682520"/>
                  <a:ext cx="96120" cy="17100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9D04560A-983D-3B3A-B8CC-84AD098A8AC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0467120" y="2676400"/>
                    <a:ext cx="108360" cy="183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A426163-F53C-B3BD-6C88-F4DA6CF0CC8F}"/>
                </a:ext>
              </a:extLst>
            </p:cNvPr>
            <p:cNvGrpSpPr/>
            <p:nvPr/>
          </p:nvGrpSpPr>
          <p:grpSpPr>
            <a:xfrm>
              <a:off x="10861320" y="2663080"/>
              <a:ext cx="230040" cy="236880"/>
              <a:chOff x="10861320" y="2663080"/>
              <a:chExt cx="230040" cy="236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6A2E6E05-0EAE-9E62-D99D-3A03D5271804}"/>
                      </a:ext>
                    </a:extLst>
                  </p14:cNvPr>
                  <p14:cNvContentPartPr/>
                  <p14:nvPr/>
                </p14:nvContentPartPr>
                <p14:xfrm>
                  <a:off x="10861320" y="2663080"/>
                  <a:ext cx="71280" cy="23688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6A2E6E05-0EAE-9E62-D99D-3A03D5271804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0855200" y="2656960"/>
                    <a:ext cx="83520" cy="24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E2C623AA-3A5D-0708-93E3-329F23DB21DF}"/>
                      </a:ext>
                    </a:extLst>
                  </p14:cNvPr>
                  <p14:cNvContentPartPr/>
                  <p14:nvPr/>
                </p14:nvContentPartPr>
                <p14:xfrm>
                  <a:off x="10989480" y="2716720"/>
                  <a:ext cx="101880" cy="16956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E2C623AA-3A5D-0708-93E3-329F23DB21DF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0983360" y="2710600"/>
                    <a:ext cx="114120" cy="181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8A431FC-36DA-1B85-1CAA-5653D950F7ED}"/>
                </a:ext>
              </a:extLst>
            </p:cNvPr>
            <p:cNvGrpSpPr/>
            <p:nvPr/>
          </p:nvGrpSpPr>
          <p:grpSpPr>
            <a:xfrm>
              <a:off x="11372160" y="2650840"/>
              <a:ext cx="244440" cy="228600"/>
              <a:chOff x="11372160" y="2650840"/>
              <a:chExt cx="244440" cy="228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AD4EFA68-A8F2-EE2A-CDB4-50A3545FDAF8}"/>
                      </a:ext>
                    </a:extLst>
                  </p14:cNvPr>
                  <p14:cNvContentPartPr/>
                  <p14:nvPr/>
                </p14:nvContentPartPr>
                <p14:xfrm>
                  <a:off x="11372160" y="2680720"/>
                  <a:ext cx="90000" cy="19872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AD4EFA68-A8F2-EE2A-CDB4-50A3545FDAF8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1366040" y="2674600"/>
                    <a:ext cx="10224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045EF9C3-7254-02E0-46E2-61933846A05C}"/>
                      </a:ext>
                    </a:extLst>
                  </p14:cNvPr>
                  <p14:cNvContentPartPr/>
                  <p14:nvPr/>
                </p14:nvContentPartPr>
                <p14:xfrm>
                  <a:off x="11480880" y="2650840"/>
                  <a:ext cx="135720" cy="19548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045EF9C3-7254-02E0-46E2-61933846A05C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1474760" y="2644720"/>
                    <a:ext cx="147960" cy="207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E8D35D1-5365-CB34-EB5D-19A436D6E46C}"/>
                </a:ext>
              </a:extLst>
            </p:cNvPr>
            <p:cNvGrpSpPr/>
            <p:nvPr/>
          </p:nvGrpSpPr>
          <p:grpSpPr>
            <a:xfrm>
              <a:off x="7224960" y="2682520"/>
              <a:ext cx="157680" cy="192960"/>
              <a:chOff x="7224960" y="2682520"/>
              <a:chExt cx="157680" cy="192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1108FF8C-0F58-3173-8728-253D668D8AB1}"/>
                      </a:ext>
                    </a:extLst>
                  </p14:cNvPr>
                  <p14:cNvContentPartPr/>
                  <p14:nvPr/>
                </p14:nvContentPartPr>
                <p14:xfrm>
                  <a:off x="7224960" y="2682520"/>
                  <a:ext cx="157680" cy="16848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1108FF8C-0F58-3173-8728-253D668D8AB1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7218840" y="2676400"/>
                    <a:ext cx="169920" cy="18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DA635818-50ED-E71A-1ED2-B1E7730C4AEE}"/>
                      </a:ext>
                    </a:extLst>
                  </p14:cNvPr>
                  <p14:cNvContentPartPr/>
                  <p14:nvPr/>
                </p14:nvContentPartPr>
                <p14:xfrm>
                  <a:off x="7236480" y="2777560"/>
                  <a:ext cx="137520" cy="9792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DA635818-50ED-E71A-1ED2-B1E7730C4AEE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7230360" y="2771440"/>
                    <a:ext cx="149760" cy="11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C99DDA0-661A-2963-C4EE-911C873EFB70}"/>
                </a:ext>
              </a:extLst>
            </p:cNvPr>
            <p:cNvGrpSpPr/>
            <p:nvPr/>
          </p:nvGrpSpPr>
          <p:grpSpPr>
            <a:xfrm>
              <a:off x="7102920" y="3191920"/>
              <a:ext cx="414360" cy="300240"/>
              <a:chOff x="7102920" y="3191920"/>
              <a:chExt cx="414360" cy="300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44E5104E-03A2-9868-E572-5164783C4BE6}"/>
                      </a:ext>
                    </a:extLst>
                  </p14:cNvPr>
                  <p14:cNvContentPartPr/>
                  <p14:nvPr/>
                </p14:nvContentPartPr>
                <p14:xfrm>
                  <a:off x="7102920" y="3191920"/>
                  <a:ext cx="85320" cy="20448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44E5104E-03A2-9868-E572-5164783C4BE6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7096800" y="3185800"/>
                    <a:ext cx="97560" cy="21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47F6CB6A-CA01-8338-A351-CD6CBA033ED1}"/>
                      </a:ext>
                    </a:extLst>
                  </p14:cNvPr>
                  <p14:cNvContentPartPr/>
                  <p14:nvPr/>
                </p14:nvContentPartPr>
                <p14:xfrm>
                  <a:off x="7231080" y="3248080"/>
                  <a:ext cx="67320" cy="13680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47F6CB6A-CA01-8338-A351-CD6CBA033ED1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7224960" y="3241960"/>
                    <a:ext cx="7956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066E621F-6F21-0AB8-7991-3CF014CFD6AE}"/>
                      </a:ext>
                    </a:extLst>
                  </p14:cNvPr>
                  <p14:cNvContentPartPr/>
                  <p14:nvPr/>
                </p14:nvContentPartPr>
                <p14:xfrm>
                  <a:off x="7331520" y="3248080"/>
                  <a:ext cx="85320" cy="14184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066E621F-6F21-0AB8-7991-3CF014CFD6AE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7325400" y="3241960"/>
                    <a:ext cx="97560" cy="15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9F2334C-E7BD-5B4B-0965-67F7E02E277A}"/>
                      </a:ext>
                    </a:extLst>
                  </p14:cNvPr>
                  <p14:cNvContentPartPr/>
                  <p14:nvPr/>
                </p14:nvContentPartPr>
                <p14:xfrm>
                  <a:off x="7374000" y="3338440"/>
                  <a:ext cx="32760" cy="1728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F9F2334C-E7BD-5B4B-0965-67F7E02E277A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7367880" y="3332320"/>
                    <a:ext cx="4500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69B62476-ED88-7EFE-7A99-5D4CF5D13DBC}"/>
                      </a:ext>
                    </a:extLst>
                  </p14:cNvPr>
                  <p14:cNvContentPartPr/>
                  <p14:nvPr/>
                </p14:nvContentPartPr>
                <p14:xfrm>
                  <a:off x="7393800" y="3194440"/>
                  <a:ext cx="123480" cy="29772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69B62476-ED88-7EFE-7A99-5D4CF5D13DB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387680" y="3188320"/>
                    <a:ext cx="135720" cy="309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4A5CC9-C1CF-A25D-0B55-BF03BB8B492C}"/>
                    </a:ext>
                  </a:extLst>
                </p14:cNvPr>
                <p14:cNvContentPartPr/>
                <p14:nvPr/>
              </p14:nvContentPartPr>
              <p14:xfrm>
                <a:off x="7803840" y="3184720"/>
                <a:ext cx="182880" cy="171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4A5CC9-C1CF-A25D-0B55-BF03BB8B492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97720" y="3178600"/>
                  <a:ext cx="195120" cy="183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75D6F99-7BC2-D46C-1984-EB4763493899}"/>
                </a:ext>
              </a:extLst>
            </p:cNvPr>
            <p:cNvGrpSpPr/>
            <p:nvPr/>
          </p:nvGrpSpPr>
          <p:grpSpPr>
            <a:xfrm>
              <a:off x="8215680" y="3190840"/>
              <a:ext cx="162000" cy="213480"/>
              <a:chOff x="8215680" y="3190840"/>
              <a:chExt cx="162000" cy="213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109E6D4F-C41F-FE74-141B-3719E3E3664F}"/>
                      </a:ext>
                    </a:extLst>
                  </p14:cNvPr>
                  <p14:cNvContentPartPr/>
                  <p14:nvPr/>
                </p14:nvContentPartPr>
                <p14:xfrm>
                  <a:off x="8215680" y="3190840"/>
                  <a:ext cx="162000" cy="21348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109E6D4F-C41F-FE74-141B-3719E3E3664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8209560" y="3184720"/>
                    <a:ext cx="174240" cy="22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AA546DB-4ACF-85DD-A344-60CB727F8D76}"/>
                      </a:ext>
                    </a:extLst>
                  </p14:cNvPr>
                  <p14:cNvContentPartPr/>
                  <p14:nvPr/>
                </p14:nvContentPartPr>
                <p14:xfrm>
                  <a:off x="8289480" y="3275080"/>
                  <a:ext cx="87120" cy="4176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AA546DB-4ACF-85DD-A344-60CB727F8D76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8283360" y="3268960"/>
                    <a:ext cx="99360" cy="54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0C19C68-7334-19E0-676C-797C16E9B54B}"/>
                    </a:ext>
                  </a:extLst>
                </p14:cNvPr>
                <p14:cNvContentPartPr/>
                <p14:nvPr/>
              </p14:nvContentPartPr>
              <p14:xfrm>
                <a:off x="8753880" y="3125680"/>
                <a:ext cx="119520" cy="283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0C19C68-7334-19E0-676C-797C16E9B54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47760" y="3119560"/>
                  <a:ext cx="131760" cy="295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8A3FAE8-7D5F-1F14-E1DD-62415375B03B}"/>
                </a:ext>
              </a:extLst>
            </p:cNvPr>
            <p:cNvGrpSpPr/>
            <p:nvPr/>
          </p:nvGrpSpPr>
          <p:grpSpPr>
            <a:xfrm>
              <a:off x="8704560" y="2680000"/>
              <a:ext cx="240480" cy="195480"/>
              <a:chOff x="8704560" y="2680000"/>
              <a:chExt cx="240480" cy="195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86368B7-5986-D456-A65D-7FDB76EA7914}"/>
                      </a:ext>
                    </a:extLst>
                  </p14:cNvPr>
                  <p14:cNvContentPartPr/>
                  <p14:nvPr/>
                </p14:nvContentPartPr>
                <p14:xfrm>
                  <a:off x="8704560" y="2680000"/>
                  <a:ext cx="63360" cy="195480"/>
                </p14:xfrm>
              </p:contentPart>
            </mc:Choice>
            <mc:Fallback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86368B7-5986-D456-A65D-7FDB76EA7914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8698440" y="2673880"/>
                    <a:ext cx="7560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53D5171D-339C-3BF0-8E53-11F0D0A2CB49}"/>
                      </a:ext>
                    </a:extLst>
                  </p14:cNvPr>
                  <p14:cNvContentPartPr/>
                  <p14:nvPr/>
                </p14:nvContentPartPr>
                <p14:xfrm>
                  <a:off x="8907240" y="2689720"/>
                  <a:ext cx="14760" cy="18072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53D5171D-339C-3BF0-8E53-11F0D0A2CB49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8901120" y="2683600"/>
                    <a:ext cx="2700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B9ABF785-00B4-0355-EF9B-A75762E684E1}"/>
                      </a:ext>
                    </a:extLst>
                  </p14:cNvPr>
                  <p14:cNvContentPartPr/>
                  <p14:nvPr/>
                </p14:nvContentPartPr>
                <p14:xfrm>
                  <a:off x="8892840" y="2697280"/>
                  <a:ext cx="52200" cy="6372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B9ABF785-00B4-0355-EF9B-A75762E684E1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8886720" y="2691160"/>
                    <a:ext cx="64440" cy="75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753C0A-94BD-D84F-A11E-42FC3BD0D2E3}"/>
                </a:ext>
              </a:extLst>
            </p:cNvPr>
            <p:cNvGrpSpPr/>
            <p:nvPr/>
          </p:nvGrpSpPr>
          <p:grpSpPr>
            <a:xfrm>
              <a:off x="9264720" y="2680000"/>
              <a:ext cx="216000" cy="239400"/>
              <a:chOff x="9264720" y="2680000"/>
              <a:chExt cx="216000" cy="239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007F5C8-6E55-66F7-5B0A-26256C1224AF}"/>
                      </a:ext>
                    </a:extLst>
                  </p14:cNvPr>
                  <p14:cNvContentPartPr/>
                  <p14:nvPr/>
                </p14:nvContentPartPr>
                <p14:xfrm>
                  <a:off x="9275880" y="2697280"/>
                  <a:ext cx="41760" cy="13464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007F5C8-6E55-66F7-5B0A-26256C1224AF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9269760" y="2691160"/>
                    <a:ext cx="5400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A3787E8A-918C-EFD0-DD01-59828FC283A3}"/>
                      </a:ext>
                    </a:extLst>
                  </p14:cNvPr>
                  <p14:cNvContentPartPr/>
                  <p14:nvPr/>
                </p14:nvContentPartPr>
                <p14:xfrm>
                  <a:off x="9368760" y="2680000"/>
                  <a:ext cx="111960" cy="23940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A3787E8A-918C-EFD0-DD01-59828FC283A3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9362640" y="2673880"/>
                    <a:ext cx="12420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98156CB4-0669-39A1-57A3-23E3985A69B1}"/>
                      </a:ext>
                    </a:extLst>
                  </p14:cNvPr>
                  <p14:cNvContentPartPr/>
                  <p14:nvPr/>
                </p14:nvContentPartPr>
                <p14:xfrm>
                  <a:off x="9264720" y="2692240"/>
                  <a:ext cx="72720" cy="5472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98156CB4-0669-39A1-57A3-23E3985A69B1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9258600" y="2686120"/>
                    <a:ext cx="84960" cy="66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3F0493A-50AA-5462-505B-455BC2C5BF3A}"/>
                    </a:ext>
                  </a:extLst>
                </p14:cNvPr>
                <p14:cNvContentPartPr/>
                <p14:nvPr/>
              </p14:nvContentPartPr>
              <p14:xfrm>
                <a:off x="9320880" y="3074560"/>
                <a:ext cx="101520" cy="245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3F0493A-50AA-5462-505B-455BC2C5BF3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14760" y="3068440"/>
                  <a:ext cx="113760" cy="257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A205789-4DF4-A652-667D-51591B345EF4}"/>
                </a:ext>
              </a:extLst>
            </p:cNvPr>
            <p:cNvGrpSpPr/>
            <p:nvPr/>
          </p:nvGrpSpPr>
          <p:grpSpPr>
            <a:xfrm>
              <a:off x="9848280" y="3118840"/>
              <a:ext cx="154080" cy="276480"/>
              <a:chOff x="9848280" y="3118840"/>
              <a:chExt cx="154080" cy="276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3BA7D1F4-4201-9C69-2F73-A0DCCC880ED6}"/>
                      </a:ext>
                    </a:extLst>
                  </p14:cNvPr>
                  <p14:cNvContentPartPr/>
                  <p14:nvPr/>
                </p14:nvContentPartPr>
                <p14:xfrm>
                  <a:off x="9848280" y="3118840"/>
                  <a:ext cx="109800" cy="273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3BA7D1F4-4201-9C69-2F73-A0DCCC880ED6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9842160" y="3112720"/>
                    <a:ext cx="12204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2980923-C5F9-B0F4-6271-E03DFF3D99B2}"/>
                      </a:ext>
                    </a:extLst>
                  </p14:cNvPr>
                  <p14:cNvContentPartPr/>
                  <p14:nvPr/>
                </p14:nvContentPartPr>
                <p14:xfrm>
                  <a:off x="9848280" y="3148360"/>
                  <a:ext cx="154080" cy="2469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2980923-C5F9-B0F4-6271-E03DFF3D99B2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9842160" y="3142240"/>
                    <a:ext cx="166320" cy="259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B0C4209-F8AF-2D27-6696-502437ACCB17}"/>
                    </a:ext>
                  </a:extLst>
                </p14:cNvPr>
                <p14:cNvContentPartPr/>
                <p14:nvPr/>
              </p14:nvContentPartPr>
              <p14:xfrm>
                <a:off x="10314120" y="3059800"/>
                <a:ext cx="107280" cy="291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B0C4209-F8AF-2D27-6696-502437ACCB1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308000" y="3053680"/>
                  <a:ext cx="1195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152075D-9802-C012-9A5B-E167F096308F}"/>
                    </a:ext>
                  </a:extLst>
                </p14:cNvPr>
                <p14:cNvContentPartPr/>
                <p14:nvPr/>
              </p14:nvContentPartPr>
              <p14:xfrm>
                <a:off x="10939080" y="3080320"/>
                <a:ext cx="119880" cy="263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152075D-9802-C012-9A5B-E167F096308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932960" y="3074200"/>
                  <a:ext cx="1321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CC1C26A-7D15-BB61-4691-9A9AF109163D}"/>
                    </a:ext>
                  </a:extLst>
                </p14:cNvPr>
                <p14:cNvContentPartPr/>
                <p14:nvPr/>
              </p14:nvContentPartPr>
              <p14:xfrm>
                <a:off x="11433720" y="3087160"/>
                <a:ext cx="175680" cy="240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CC1C26A-7D15-BB61-4691-9A9AF109163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427600" y="3081040"/>
                  <a:ext cx="18792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423A8FB-9DDD-ECA5-AD55-A4896C55B4E9}"/>
                  </a:ext>
                </a:extLst>
              </p14:cNvPr>
              <p14:cNvContentPartPr/>
              <p14:nvPr/>
            </p14:nvContentPartPr>
            <p14:xfrm>
              <a:off x="6327739" y="2004708"/>
              <a:ext cx="1878480" cy="4683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423A8FB-9DDD-ECA5-AD55-A4896C55B4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321619" y="1998588"/>
                <a:ext cx="1890720" cy="48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64DEBF3-2766-DE40-C1B0-F3920C250AF7}"/>
              </a:ext>
            </a:extLst>
          </p:cNvPr>
          <p:cNvGrpSpPr/>
          <p:nvPr/>
        </p:nvGrpSpPr>
        <p:grpSpPr>
          <a:xfrm>
            <a:off x="1676381" y="3938856"/>
            <a:ext cx="8892979" cy="2140852"/>
            <a:chOff x="1676381" y="3938856"/>
            <a:chExt cx="8892979" cy="214085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46C0D50-390B-6CA0-0478-5A53CE63CBC6}"/>
                </a:ext>
              </a:extLst>
            </p:cNvPr>
            <p:cNvGrpSpPr/>
            <p:nvPr/>
          </p:nvGrpSpPr>
          <p:grpSpPr>
            <a:xfrm>
              <a:off x="1859981" y="4189708"/>
              <a:ext cx="8570880" cy="527760"/>
              <a:chOff x="272280" y="4106320"/>
              <a:chExt cx="8570880" cy="527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9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0B1F0C3E-DCE9-04A4-CDD5-393B74B13A97}"/>
                      </a:ext>
                    </a:extLst>
                  </p14:cNvPr>
                  <p14:cNvContentPartPr/>
                  <p14:nvPr/>
                </p14:nvContentPartPr>
                <p14:xfrm>
                  <a:off x="272280" y="4106320"/>
                  <a:ext cx="137520" cy="1980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0B1F0C3E-DCE9-04A4-CDD5-393B74B13A97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266160" y="4100200"/>
                    <a:ext cx="14976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F040E9F7-F81A-6D44-D539-D4B4AE776CE0}"/>
                      </a:ext>
                    </a:extLst>
                  </p14:cNvPr>
                  <p14:cNvContentPartPr/>
                  <p14:nvPr/>
                </p14:nvContentPartPr>
                <p14:xfrm>
                  <a:off x="304680" y="4238080"/>
                  <a:ext cx="25560" cy="13932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F040E9F7-F81A-6D44-D539-D4B4AE776CE0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298560" y="4231960"/>
                    <a:ext cx="37800" cy="1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20203BA2-6C9F-2026-3D9E-1A3A2419C4D9}"/>
                      </a:ext>
                    </a:extLst>
                  </p14:cNvPr>
                  <p14:cNvContentPartPr/>
                  <p14:nvPr/>
                </p14:nvContentPartPr>
                <p14:xfrm>
                  <a:off x="369480" y="4272280"/>
                  <a:ext cx="103320" cy="13032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20203BA2-6C9F-2026-3D9E-1A3A2419C4D9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363360" y="4266160"/>
                    <a:ext cx="11556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AA953E3-CB34-1A49-D729-20B1CF111C47}"/>
                      </a:ext>
                    </a:extLst>
                  </p14:cNvPr>
                  <p14:cNvContentPartPr/>
                  <p14:nvPr/>
                </p14:nvContentPartPr>
                <p14:xfrm>
                  <a:off x="561000" y="4162480"/>
                  <a:ext cx="330840" cy="249840"/>
                </p14:xfrm>
              </p:contentPart>
            </mc:Choice>
            <mc:Fallback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AA953E3-CB34-1A49-D729-20B1CF111C47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554880" y="4156360"/>
                    <a:ext cx="343080" cy="26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6447E093-C300-2F50-976D-D73EE2DFB81A}"/>
                      </a:ext>
                    </a:extLst>
                  </p14:cNvPr>
                  <p14:cNvContentPartPr/>
                  <p14:nvPr/>
                </p14:nvContentPartPr>
                <p14:xfrm>
                  <a:off x="833880" y="4250320"/>
                  <a:ext cx="101520" cy="105120"/>
                </p14:xfrm>
              </p:contentPart>
            </mc:Choice>
            <mc:Fallback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6447E093-C300-2F50-976D-D73EE2DFB81A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827760" y="4244200"/>
                    <a:ext cx="113760" cy="11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EC1EECFE-5409-9786-ACA9-4E85B5A80134}"/>
                      </a:ext>
                    </a:extLst>
                  </p14:cNvPr>
                  <p14:cNvContentPartPr/>
                  <p14:nvPr/>
                </p14:nvContentPartPr>
                <p14:xfrm>
                  <a:off x="833880" y="4267240"/>
                  <a:ext cx="119520" cy="90720"/>
                </p14:xfrm>
              </p:contentPart>
            </mc:Choice>
            <mc:Fallback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EC1EECFE-5409-9786-ACA9-4E85B5A80134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827760" y="4261120"/>
                    <a:ext cx="13176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08ED13A2-4A34-14FF-A936-7291D3A0D38F}"/>
                      </a:ext>
                    </a:extLst>
                  </p14:cNvPr>
                  <p14:cNvContentPartPr/>
                  <p14:nvPr/>
                </p14:nvContentPartPr>
                <p14:xfrm>
                  <a:off x="299280" y="4454800"/>
                  <a:ext cx="8543880" cy="179280"/>
                </p14:xfrm>
              </p:contentPart>
            </mc:Choice>
            <mc:Fallback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08ED13A2-4A34-14FF-A936-7291D3A0D38F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293160" y="4448680"/>
                    <a:ext cx="8556120" cy="191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03F4305-3703-D9B9-A7DB-DD77390EE995}"/>
                    </a:ext>
                  </a:extLst>
                </p14:cNvPr>
                <p14:cNvContentPartPr/>
                <p14:nvPr/>
              </p14:nvContentPartPr>
              <p14:xfrm>
                <a:off x="1676381" y="4989628"/>
                <a:ext cx="504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03F4305-3703-D9B9-A7DB-DD77390EE99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670261" y="4983508"/>
                  <a:ext cx="17280" cy="12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89093BA-BE23-33E8-0BDF-4EBE60300646}"/>
                </a:ext>
              </a:extLst>
            </p:cNvPr>
            <p:cNvGrpSpPr/>
            <p:nvPr/>
          </p:nvGrpSpPr>
          <p:grpSpPr>
            <a:xfrm>
              <a:off x="1735061" y="4921228"/>
              <a:ext cx="8795520" cy="481680"/>
              <a:chOff x="147360" y="4837840"/>
              <a:chExt cx="8795520" cy="481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064B6E43-9989-644C-433B-6116654A177D}"/>
                      </a:ext>
                    </a:extLst>
                  </p14:cNvPr>
                  <p14:cNvContentPartPr/>
                  <p14:nvPr/>
                </p14:nvContentPartPr>
                <p14:xfrm>
                  <a:off x="147360" y="4855120"/>
                  <a:ext cx="114120" cy="252360"/>
                </p14:xfrm>
              </p:contentPart>
            </mc:Choice>
            <mc:Fallback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064B6E43-9989-644C-433B-6116654A177D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141240" y="4849000"/>
                    <a:ext cx="126360" cy="26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E0A60398-A71B-6EDB-94F4-9C61930310C7}"/>
                      </a:ext>
                    </a:extLst>
                  </p14:cNvPr>
                  <p14:cNvContentPartPr/>
                  <p14:nvPr/>
                </p14:nvContentPartPr>
                <p14:xfrm>
                  <a:off x="243120" y="4874560"/>
                  <a:ext cx="12960" cy="241920"/>
                </p14:xfrm>
              </p:contentPart>
            </mc:Choice>
            <mc:Fallback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E0A60398-A71B-6EDB-94F4-9C61930310C7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237000" y="4868440"/>
                    <a:ext cx="2520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29BE2F13-3AF3-E436-4F39-D543AF4DA9AE}"/>
                      </a:ext>
                    </a:extLst>
                  </p14:cNvPr>
                  <p14:cNvContentPartPr/>
                  <p14:nvPr/>
                </p14:nvContentPartPr>
                <p14:xfrm>
                  <a:off x="299280" y="4986520"/>
                  <a:ext cx="69120" cy="100440"/>
                </p14:xfrm>
              </p:contentPart>
            </mc:Choice>
            <mc:Fallback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29BE2F13-3AF3-E436-4F39-D543AF4DA9AE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293160" y="4980400"/>
                    <a:ext cx="8136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518A1964-4CAD-84DA-69C1-91A85752C186}"/>
                      </a:ext>
                    </a:extLst>
                  </p14:cNvPr>
                  <p14:cNvContentPartPr/>
                  <p14:nvPr/>
                </p14:nvContentPartPr>
                <p14:xfrm>
                  <a:off x="398640" y="4957360"/>
                  <a:ext cx="51840" cy="178200"/>
                </p14:xfrm>
              </p:contentPart>
            </mc:Choice>
            <mc:Fallback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518A1964-4CAD-84DA-69C1-91A85752C186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392520" y="4951240"/>
                    <a:ext cx="64080" cy="19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4277CBF8-A98C-75FD-F1A6-4970A3193DCC}"/>
                      </a:ext>
                    </a:extLst>
                  </p14:cNvPr>
                  <p14:cNvContentPartPr/>
                  <p14:nvPr/>
                </p14:nvContentPartPr>
                <p14:xfrm>
                  <a:off x="463440" y="4879240"/>
                  <a:ext cx="116280" cy="231840"/>
                </p14:xfrm>
              </p:contentPart>
            </mc:Choice>
            <mc:Fallback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4277CBF8-A98C-75FD-F1A6-4970A3193DCC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457320" y="4873120"/>
                    <a:ext cx="128520" cy="24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CFE71A52-8EA0-0CD7-C4C3-A0E82A1596F7}"/>
                      </a:ext>
                    </a:extLst>
                  </p14:cNvPr>
                  <p14:cNvContentPartPr/>
                  <p14:nvPr/>
                </p14:nvContentPartPr>
                <p14:xfrm>
                  <a:off x="591960" y="4942600"/>
                  <a:ext cx="112320" cy="12600"/>
                </p14:xfrm>
              </p:contentPart>
            </mc:Choice>
            <mc:Fallback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CFE71A52-8EA0-0CD7-C4C3-A0E82A1596F7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585840" y="4936480"/>
                    <a:ext cx="12456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B2D7906F-8C5F-BB04-0183-A5425A07B444}"/>
                      </a:ext>
                    </a:extLst>
                  </p14:cNvPr>
                  <p14:cNvContentPartPr/>
                  <p14:nvPr/>
                </p14:nvContentPartPr>
                <p14:xfrm>
                  <a:off x="660360" y="4918480"/>
                  <a:ext cx="9360" cy="151560"/>
                </p14:xfrm>
              </p:contentPart>
            </mc:Choice>
            <mc:Fallback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B2D7906F-8C5F-BB04-0183-A5425A07B444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654240" y="4912360"/>
                    <a:ext cx="21600" cy="16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9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E0898592-BE59-998C-ECF1-F8E97E8BAD11}"/>
                      </a:ext>
                    </a:extLst>
                  </p14:cNvPr>
                  <p14:cNvContentPartPr/>
                  <p14:nvPr/>
                </p14:nvContentPartPr>
                <p14:xfrm>
                  <a:off x="729120" y="4969600"/>
                  <a:ext cx="78120" cy="122040"/>
                </p14:xfrm>
              </p:contentPart>
            </mc:Choice>
            <mc:Fallback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E0898592-BE59-998C-ECF1-F8E97E8BAD11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723000" y="4963480"/>
                    <a:ext cx="9036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1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FF4BD169-F881-82F1-FA76-F90C255E2FBD}"/>
                      </a:ext>
                    </a:extLst>
                  </p14:cNvPr>
                  <p14:cNvContentPartPr/>
                  <p14:nvPr/>
                </p14:nvContentPartPr>
                <p14:xfrm>
                  <a:off x="821280" y="4837840"/>
                  <a:ext cx="213480" cy="236520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FF4BD169-F881-82F1-FA76-F90C255E2FBD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815160" y="4831720"/>
                    <a:ext cx="225720" cy="24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3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9754C532-EDD7-BF96-6145-1A0E7A23D296}"/>
                      </a:ext>
                    </a:extLst>
                  </p14:cNvPr>
                  <p14:cNvContentPartPr/>
                  <p14:nvPr/>
                </p14:nvContentPartPr>
                <p14:xfrm>
                  <a:off x="1021800" y="4872040"/>
                  <a:ext cx="25560" cy="224640"/>
                </p14:xfrm>
              </p:contentPart>
            </mc:Choice>
            <mc:Fallback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9754C532-EDD7-BF96-6145-1A0E7A23D296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1015680" y="4865920"/>
                    <a:ext cx="3780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A6DDD07E-9601-6563-68B5-CD02802D66D8}"/>
                      </a:ext>
                    </a:extLst>
                  </p14:cNvPr>
                  <p14:cNvContentPartPr/>
                  <p14:nvPr/>
                </p14:nvContentPartPr>
                <p14:xfrm>
                  <a:off x="1077600" y="4840360"/>
                  <a:ext cx="182880" cy="20988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A6DDD07E-9601-6563-68B5-CD02802D66D8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1071480" y="4834240"/>
                    <a:ext cx="19512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7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AFF224-BACD-0E06-0AAA-9D19DCCC01C3}"/>
                      </a:ext>
                    </a:extLst>
                  </p14:cNvPr>
                  <p14:cNvContentPartPr/>
                  <p14:nvPr/>
                </p14:nvContentPartPr>
                <p14:xfrm>
                  <a:off x="192720" y="5196400"/>
                  <a:ext cx="8750160" cy="12312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AFF224-BACD-0E06-0AAA-9D19DCCC01C3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186600" y="5190280"/>
                    <a:ext cx="8762400" cy="135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6C0939C-0989-3FDE-68AD-2B6293DDB501}"/>
                </a:ext>
              </a:extLst>
            </p:cNvPr>
            <p:cNvGrpSpPr/>
            <p:nvPr/>
          </p:nvGrpSpPr>
          <p:grpSpPr>
            <a:xfrm>
              <a:off x="1872221" y="5593708"/>
              <a:ext cx="882000" cy="486000"/>
              <a:chOff x="284520" y="5510320"/>
              <a:chExt cx="882000" cy="486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31F45E90-58A0-EB49-2AD9-9EBFD810F1E3}"/>
                      </a:ext>
                    </a:extLst>
                  </p14:cNvPr>
                  <p14:cNvContentPartPr/>
                  <p14:nvPr/>
                </p14:nvContentPartPr>
                <p14:xfrm>
                  <a:off x="284520" y="5510320"/>
                  <a:ext cx="88920" cy="23976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31F45E90-58A0-EB49-2AD9-9EBFD810F1E3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278400" y="5504200"/>
                    <a:ext cx="101160" cy="25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185B284E-892C-FD7F-D0EB-A05AB39A05DF}"/>
                      </a:ext>
                    </a:extLst>
                  </p14:cNvPr>
                  <p14:cNvContentPartPr/>
                  <p14:nvPr/>
                </p14:nvContentPartPr>
                <p14:xfrm>
                  <a:off x="362280" y="5658640"/>
                  <a:ext cx="94320" cy="7344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185B284E-892C-FD7F-D0EB-A05AB39A05DF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356160" y="5652520"/>
                    <a:ext cx="10656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993B03B9-B900-F710-7EBE-86FB1C21C8E7}"/>
                      </a:ext>
                    </a:extLst>
                  </p14:cNvPr>
                  <p14:cNvContentPartPr/>
                  <p14:nvPr/>
                </p14:nvContentPartPr>
                <p14:xfrm>
                  <a:off x="467040" y="5644960"/>
                  <a:ext cx="119160" cy="83160"/>
                </p14:xfrm>
              </p:contentPart>
            </mc:Choice>
            <mc:Fallback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993B03B9-B900-F710-7EBE-86FB1C21C8E7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460920" y="5638840"/>
                    <a:ext cx="13140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667B4DFF-ED8E-E4AC-5A70-DC0C3AAD163C}"/>
                      </a:ext>
                    </a:extLst>
                  </p14:cNvPr>
                  <p14:cNvContentPartPr/>
                  <p14:nvPr/>
                </p14:nvContentPartPr>
                <p14:xfrm>
                  <a:off x="598440" y="5518600"/>
                  <a:ext cx="114480" cy="222120"/>
                </p14:xfrm>
              </p:contentPart>
            </mc:Choice>
            <mc:Fallback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667B4DFF-ED8E-E4AC-5A70-DC0C3AAD163C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592320" y="5512480"/>
                    <a:ext cx="12672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C18C1D60-74E2-9C60-526E-5314C2CC3B49}"/>
                      </a:ext>
                    </a:extLst>
                  </p14:cNvPr>
                  <p14:cNvContentPartPr/>
                  <p14:nvPr/>
                </p14:nvContentPartPr>
                <p14:xfrm>
                  <a:off x="730920" y="5557120"/>
                  <a:ext cx="67320" cy="34560"/>
                </p14:xfrm>
              </p:contentPart>
            </mc:Choice>
            <mc:Fallback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C18C1D60-74E2-9C60-526E-5314C2CC3B49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724800" y="5551000"/>
                    <a:ext cx="79560" cy="4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E5FDB62F-5B60-28CE-29DA-4CA7C4C98222}"/>
                      </a:ext>
                    </a:extLst>
                  </p14:cNvPr>
                  <p14:cNvContentPartPr/>
                  <p14:nvPr/>
                </p14:nvContentPartPr>
                <p14:xfrm>
                  <a:off x="779520" y="5651800"/>
                  <a:ext cx="127080" cy="79920"/>
                </p14:xfrm>
              </p:contentPart>
            </mc:Choice>
            <mc:Fallback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E5FDB62F-5B60-28CE-29DA-4CA7C4C98222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773400" y="5645680"/>
                    <a:ext cx="13932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E0CF13D8-4CC3-FCA7-874B-BF73C0F1DA0D}"/>
                      </a:ext>
                    </a:extLst>
                  </p14:cNvPr>
                  <p14:cNvContentPartPr/>
                  <p14:nvPr/>
                </p14:nvContentPartPr>
                <p14:xfrm>
                  <a:off x="934320" y="5625520"/>
                  <a:ext cx="60480" cy="95400"/>
                </p14:xfrm>
              </p:contentPart>
            </mc:Choice>
            <mc:Fallback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E0CF13D8-4CC3-FCA7-874B-BF73C0F1DA0D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928200" y="5619400"/>
                    <a:ext cx="7272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D02C254D-DD1D-C617-CBED-9A8DE81AE552}"/>
                      </a:ext>
                    </a:extLst>
                  </p14:cNvPr>
                  <p14:cNvContentPartPr/>
                  <p14:nvPr/>
                </p14:nvContentPartPr>
                <p14:xfrm>
                  <a:off x="1018200" y="5581960"/>
                  <a:ext cx="148320" cy="414360"/>
                </p14:xfrm>
              </p:contentPart>
            </mc:Choice>
            <mc:Fallback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D02C254D-DD1D-C617-CBED-9A8DE81AE552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1012080" y="5575840"/>
                    <a:ext cx="160560" cy="426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F6E2663-8109-0CCA-A877-B866A6506EA3}"/>
                    </a:ext>
                  </a:extLst>
                </p14:cNvPr>
                <p14:cNvContentPartPr/>
                <p14:nvPr/>
              </p14:nvContentPartPr>
              <p14:xfrm>
                <a:off x="2952581" y="4214188"/>
                <a:ext cx="56520" cy="1710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F6E2663-8109-0CCA-A877-B866A6506EA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946461" y="4208068"/>
                  <a:ext cx="68760" cy="17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8FA3961-475D-F50E-0A30-C6D789076EA8}"/>
                    </a:ext>
                  </a:extLst>
                </p14:cNvPr>
                <p14:cNvContentPartPr/>
                <p14:nvPr/>
              </p14:nvContentPartPr>
              <p14:xfrm>
                <a:off x="3421560" y="4308576"/>
                <a:ext cx="78840" cy="119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8FA3961-475D-F50E-0A30-C6D789076EA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415440" y="4302456"/>
                  <a:ext cx="91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32E63A8-8614-AE63-B83A-E2E38686BB82}"/>
                    </a:ext>
                  </a:extLst>
                </p14:cNvPr>
                <p14:cNvContentPartPr/>
                <p14:nvPr/>
              </p14:nvContentPartPr>
              <p14:xfrm>
                <a:off x="4132920" y="4245576"/>
                <a:ext cx="43920" cy="1645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32E63A8-8614-AE63-B83A-E2E38686BB8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126800" y="4239456"/>
                  <a:ext cx="56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8C1FB25-04DD-45F1-B764-F1FF8D6D49B8}"/>
                    </a:ext>
                  </a:extLst>
                </p14:cNvPr>
                <p14:cNvContentPartPr/>
                <p14:nvPr/>
              </p14:nvContentPartPr>
              <p14:xfrm>
                <a:off x="4828800" y="4263936"/>
                <a:ext cx="173520" cy="137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8C1FB25-04DD-45F1-B764-F1FF8D6D49B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822680" y="4257816"/>
                  <a:ext cx="185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E3B519-FA2A-7B88-949B-C705BB5482D8}"/>
                    </a:ext>
                  </a:extLst>
                </p14:cNvPr>
                <p14:cNvContentPartPr/>
                <p14:nvPr/>
              </p14:nvContentPartPr>
              <p14:xfrm>
                <a:off x="5529720" y="4219656"/>
                <a:ext cx="132480" cy="281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E3B519-FA2A-7B88-949B-C705BB5482D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523600" y="4213536"/>
                  <a:ext cx="1447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651D3BE-D7AB-11CA-6820-68CC8D204E9B}"/>
                    </a:ext>
                  </a:extLst>
                </p14:cNvPr>
                <p14:cNvContentPartPr/>
                <p14:nvPr/>
              </p14:nvContentPartPr>
              <p14:xfrm>
                <a:off x="6253320" y="4238736"/>
                <a:ext cx="154080" cy="139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651D3BE-D7AB-11CA-6820-68CC8D204E9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247200" y="4232616"/>
                  <a:ext cx="1663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E4547C5-AD4C-A474-818B-AF11BA4DE1BD}"/>
                    </a:ext>
                  </a:extLst>
                </p14:cNvPr>
                <p14:cNvContentPartPr/>
                <p14:nvPr/>
              </p14:nvContentPartPr>
              <p14:xfrm>
                <a:off x="6296880" y="4262136"/>
                <a:ext cx="59760" cy="174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E4547C5-AD4C-A474-818B-AF11BA4DE1B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290760" y="4256016"/>
                  <a:ext cx="72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B91C719-067C-DC34-F345-7298695057B2}"/>
                    </a:ext>
                  </a:extLst>
                </p14:cNvPr>
                <p14:cNvContentPartPr/>
                <p14:nvPr/>
              </p14:nvContentPartPr>
              <p14:xfrm>
                <a:off x="6850920" y="4243416"/>
                <a:ext cx="141840" cy="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B91C719-067C-DC34-F345-7298695057B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844800" y="4237296"/>
                  <a:ext cx="154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DEBC27C-3E7D-5990-9D7E-2049F72933D8}"/>
                    </a:ext>
                  </a:extLst>
                </p14:cNvPr>
                <p14:cNvContentPartPr/>
                <p14:nvPr/>
              </p14:nvContentPartPr>
              <p14:xfrm>
                <a:off x="6905280" y="4285896"/>
                <a:ext cx="71280" cy="231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DEBC27C-3E7D-5990-9D7E-2049F72933D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899160" y="4279776"/>
                  <a:ext cx="83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9B89235-BA47-5C7E-F554-5F76085F02CB}"/>
                    </a:ext>
                  </a:extLst>
                </p14:cNvPr>
                <p14:cNvContentPartPr/>
                <p14:nvPr/>
              </p14:nvContentPartPr>
              <p14:xfrm>
                <a:off x="7624200" y="4214976"/>
                <a:ext cx="77400" cy="272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9B89235-BA47-5C7E-F554-5F76085F02C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618080" y="4208856"/>
                  <a:ext cx="896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75D2488-A347-0180-1F71-B8A8D499C1A6}"/>
                    </a:ext>
                  </a:extLst>
                </p14:cNvPr>
                <p14:cNvContentPartPr/>
                <p14:nvPr/>
              </p14:nvContentPartPr>
              <p14:xfrm>
                <a:off x="8267880" y="4256016"/>
                <a:ext cx="94320" cy="219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75D2488-A347-0180-1F71-B8A8D499C1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261760" y="4249896"/>
                  <a:ext cx="106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ABB6A3B-2B92-0AFF-A4DF-535ECDA488E1}"/>
                    </a:ext>
                  </a:extLst>
                </p14:cNvPr>
                <p14:cNvContentPartPr/>
                <p14:nvPr/>
              </p14:nvContentPartPr>
              <p14:xfrm>
                <a:off x="8298120" y="4401456"/>
                <a:ext cx="149040" cy="9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ABB6A3B-2B92-0AFF-A4DF-535ECDA488E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92000" y="4395336"/>
                  <a:ext cx="161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F3E977B-1B89-5A97-D829-C14F577AF6EF}"/>
                    </a:ext>
                  </a:extLst>
                </p14:cNvPr>
                <p14:cNvContentPartPr/>
                <p14:nvPr/>
              </p14:nvContentPartPr>
              <p14:xfrm>
                <a:off x="8991480" y="4214976"/>
                <a:ext cx="113040" cy="243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F3E977B-1B89-5A97-D829-C14F577AF6E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985360" y="4208856"/>
                  <a:ext cx="1252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5591230-0C2C-EAC5-ED30-3C9DEED37BB4}"/>
                    </a:ext>
                  </a:extLst>
                </p14:cNvPr>
                <p14:cNvContentPartPr/>
                <p14:nvPr/>
              </p14:nvContentPartPr>
              <p14:xfrm>
                <a:off x="9693120" y="4227216"/>
                <a:ext cx="112320" cy="271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5591230-0C2C-EAC5-ED30-3C9DEED37BB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687000" y="4221096"/>
                  <a:ext cx="124560" cy="283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934ED78C-0EF5-E7BB-1765-F763A94D23A2}"/>
                </a:ext>
              </a:extLst>
            </p:cNvPr>
            <p:cNvGrpSpPr/>
            <p:nvPr/>
          </p:nvGrpSpPr>
          <p:grpSpPr>
            <a:xfrm>
              <a:off x="10278480" y="4272216"/>
              <a:ext cx="213480" cy="197280"/>
              <a:chOff x="8690779" y="4188828"/>
              <a:chExt cx="213480" cy="197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BCF3B0D3-B094-DE4E-5F14-DD155EC85D35}"/>
                      </a:ext>
                    </a:extLst>
                  </p14:cNvPr>
                  <p14:cNvContentPartPr/>
                  <p14:nvPr/>
                </p14:nvContentPartPr>
                <p14:xfrm>
                  <a:off x="8690779" y="4188828"/>
                  <a:ext cx="73800" cy="197280"/>
                </p14:xfrm>
              </p:contentPart>
            </mc:Choice>
            <mc:Fallback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BCF3B0D3-B094-DE4E-5F14-DD155EC85D35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8684659" y="4182708"/>
                    <a:ext cx="86040" cy="20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FDAF4D1F-DA7D-FFAE-C46A-AADB9ACF61C2}"/>
                      </a:ext>
                    </a:extLst>
                  </p14:cNvPr>
                  <p14:cNvContentPartPr/>
                  <p14:nvPr/>
                </p14:nvContentPartPr>
                <p14:xfrm>
                  <a:off x="8830459" y="4260828"/>
                  <a:ext cx="73800" cy="81000"/>
                </p14:xfrm>
              </p:contentPart>
            </mc:Choice>
            <mc:Fallback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FDAF4D1F-DA7D-FFAE-C46A-AADB9ACF61C2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8824339" y="4254708"/>
                    <a:ext cx="86040" cy="93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8949D91-863A-CB06-AF21-C9807BE26D4D}"/>
                    </a:ext>
                  </a:extLst>
                </p14:cNvPr>
                <p14:cNvContentPartPr/>
                <p14:nvPr/>
              </p14:nvContentPartPr>
              <p14:xfrm>
                <a:off x="10364160" y="4691616"/>
                <a:ext cx="187560" cy="16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8949D91-863A-CB06-AF21-C9807BE26D4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358040" y="4685496"/>
                  <a:ext cx="199800" cy="29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A78EC3D-5F9D-1D51-40DA-B8435AC07672}"/>
                </a:ext>
              </a:extLst>
            </p:cNvPr>
            <p:cNvGrpSpPr/>
            <p:nvPr/>
          </p:nvGrpSpPr>
          <p:grpSpPr>
            <a:xfrm>
              <a:off x="4861920" y="4793136"/>
              <a:ext cx="206640" cy="373320"/>
              <a:chOff x="3274219" y="4709748"/>
              <a:chExt cx="206640" cy="373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9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844B305F-7EFB-B984-CBBA-12E92942CCEC}"/>
                      </a:ext>
                    </a:extLst>
                  </p14:cNvPr>
                  <p14:cNvContentPartPr/>
                  <p14:nvPr/>
                </p14:nvContentPartPr>
                <p14:xfrm>
                  <a:off x="3274219" y="4752228"/>
                  <a:ext cx="9000" cy="207360"/>
                </p14:xfrm>
              </p:contentPart>
            </mc:Choice>
            <mc:Fallback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844B305F-7EFB-B984-CBBA-12E92942CCEC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3268099" y="4746108"/>
                    <a:ext cx="21240" cy="21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28CF5516-FBFA-9C5A-44BE-5469E8CEFF19}"/>
                      </a:ext>
                    </a:extLst>
                  </p14:cNvPr>
                  <p14:cNvContentPartPr/>
                  <p14:nvPr/>
                </p14:nvContentPartPr>
                <p14:xfrm>
                  <a:off x="3354499" y="4709748"/>
                  <a:ext cx="126360" cy="373320"/>
                </p14:xfrm>
              </p:contentPart>
            </mc:Choice>
            <mc:Fallback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28CF5516-FBFA-9C5A-44BE-5469E8CEFF19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3348379" y="4703628"/>
                    <a:ext cx="138600" cy="385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BDE5DAA-C697-81BD-CE8B-38D3262E70E1}"/>
                </a:ext>
              </a:extLst>
            </p:cNvPr>
            <p:cNvGrpSpPr/>
            <p:nvPr/>
          </p:nvGrpSpPr>
          <p:grpSpPr>
            <a:xfrm>
              <a:off x="8311080" y="4899336"/>
              <a:ext cx="194040" cy="260640"/>
              <a:chOff x="6723379" y="4815948"/>
              <a:chExt cx="194040" cy="260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8450BA1C-2370-1168-D2CC-17FDF146135B}"/>
                      </a:ext>
                    </a:extLst>
                  </p14:cNvPr>
                  <p14:cNvContentPartPr/>
                  <p14:nvPr/>
                </p14:nvContentPartPr>
                <p14:xfrm>
                  <a:off x="6723379" y="4815948"/>
                  <a:ext cx="115200" cy="260640"/>
                </p14:xfrm>
              </p:contentPart>
            </mc:Choice>
            <mc:Fallback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8450BA1C-2370-1168-D2CC-17FDF146135B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6717259" y="4809828"/>
                    <a:ext cx="127440" cy="27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1A2D2769-CF25-5005-6A0E-47D9668FB3D9}"/>
                      </a:ext>
                    </a:extLst>
                  </p14:cNvPr>
                  <p14:cNvContentPartPr/>
                  <p14:nvPr/>
                </p14:nvContentPartPr>
                <p14:xfrm>
                  <a:off x="6742099" y="4934028"/>
                  <a:ext cx="175320" cy="94320"/>
                </p14:xfrm>
              </p:contentPart>
            </mc:Choice>
            <mc:Fallback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1A2D2769-CF25-5005-6A0E-47D9668FB3D9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6735979" y="4927908"/>
                    <a:ext cx="187560" cy="106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2279A72-26EF-60DA-5647-E59B7632E944}"/>
                </a:ext>
              </a:extLst>
            </p:cNvPr>
            <p:cNvGrpSpPr/>
            <p:nvPr/>
          </p:nvGrpSpPr>
          <p:grpSpPr>
            <a:xfrm>
              <a:off x="9626520" y="4860816"/>
              <a:ext cx="237960" cy="265680"/>
              <a:chOff x="8038819" y="4777428"/>
              <a:chExt cx="237960" cy="265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758321EF-88A6-2F5B-20CB-1285BAB5B872}"/>
                      </a:ext>
                    </a:extLst>
                  </p14:cNvPr>
                  <p14:cNvContentPartPr/>
                  <p14:nvPr/>
                </p14:nvContentPartPr>
                <p14:xfrm>
                  <a:off x="8038819" y="4777428"/>
                  <a:ext cx="123840" cy="231840"/>
                </p14:xfrm>
              </p:contentPart>
            </mc:Choice>
            <mc:Fallback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758321EF-88A6-2F5B-20CB-1285BAB5B872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8032699" y="4771308"/>
                    <a:ext cx="136080" cy="24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2AC6482D-B1A3-EAF6-C0A5-B85841E61533}"/>
                      </a:ext>
                    </a:extLst>
                  </p14:cNvPr>
                  <p14:cNvContentPartPr/>
                  <p14:nvPr/>
                </p14:nvContentPartPr>
                <p14:xfrm>
                  <a:off x="8245099" y="4823148"/>
                  <a:ext cx="31680" cy="219960"/>
                </p14:xfrm>
              </p:contentPart>
            </mc:Choice>
            <mc:Fallback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2AC6482D-B1A3-EAF6-C0A5-B85841E61533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8238979" y="4817028"/>
                    <a:ext cx="43920" cy="232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1707930-C590-69A3-0623-EDC2138BF82A}"/>
                </a:ext>
              </a:extLst>
            </p:cNvPr>
            <p:cNvGrpSpPr/>
            <p:nvPr/>
          </p:nvGrpSpPr>
          <p:grpSpPr>
            <a:xfrm>
              <a:off x="8990400" y="4857216"/>
              <a:ext cx="225720" cy="378000"/>
              <a:chOff x="7402699" y="4773828"/>
              <a:chExt cx="225720" cy="378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E54C34FF-7AA1-144C-EADF-BA28C3929096}"/>
                      </a:ext>
                    </a:extLst>
                  </p14:cNvPr>
                  <p14:cNvContentPartPr/>
                  <p14:nvPr/>
                </p14:nvContentPartPr>
                <p14:xfrm>
                  <a:off x="7402699" y="4804788"/>
                  <a:ext cx="28440" cy="186480"/>
                </p14:xfrm>
              </p:contentPart>
            </mc:Choice>
            <mc:Fallback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E54C34FF-7AA1-144C-EADF-BA28C3929096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7396579" y="4798668"/>
                    <a:ext cx="40680" cy="19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3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90BBE335-24C0-6766-C9F9-C94F08DA5254}"/>
                      </a:ext>
                    </a:extLst>
                  </p14:cNvPr>
                  <p14:cNvContentPartPr/>
                  <p14:nvPr/>
                </p14:nvContentPartPr>
                <p14:xfrm>
                  <a:off x="7526539" y="4773828"/>
                  <a:ext cx="101880" cy="378000"/>
                </p14:xfrm>
              </p:contentPart>
            </mc:Choice>
            <mc:Fallback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90BBE335-24C0-6766-C9F9-C94F08DA5254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7520419" y="4767708"/>
                    <a:ext cx="114120" cy="390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8FB01405-B393-7D39-8DD3-53FEEE00645C}"/>
                </a:ext>
              </a:extLst>
            </p:cNvPr>
            <p:cNvGrpSpPr/>
            <p:nvPr/>
          </p:nvGrpSpPr>
          <p:grpSpPr>
            <a:xfrm>
              <a:off x="6702240" y="4884576"/>
              <a:ext cx="280440" cy="385200"/>
              <a:chOff x="5114539" y="4801188"/>
              <a:chExt cx="280440" cy="385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5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1C760FB3-B76A-569F-0293-2759F45EB41F}"/>
                      </a:ext>
                    </a:extLst>
                  </p14:cNvPr>
                  <p14:cNvContentPartPr/>
                  <p14:nvPr/>
                </p14:nvContentPartPr>
                <p14:xfrm>
                  <a:off x="5114539" y="4884348"/>
                  <a:ext cx="159480" cy="198720"/>
                </p14:xfrm>
              </p:contentPart>
            </mc:Choice>
            <mc:Fallback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1C760FB3-B76A-569F-0293-2759F45EB41F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5108419" y="4878228"/>
                    <a:ext cx="17172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167" name="Ink 166">
                    <a:extLst>
                      <a:ext uri="{FF2B5EF4-FFF2-40B4-BE49-F238E27FC236}">
                        <a16:creationId xmlns:a16="http://schemas.microsoft.com/office/drawing/2014/main" id="{9912F830-0A2F-112B-C1C4-62DE4E1A8E5D}"/>
                      </a:ext>
                    </a:extLst>
                  </p14:cNvPr>
                  <p14:cNvContentPartPr/>
                  <p14:nvPr/>
                </p14:nvContentPartPr>
                <p14:xfrm>
                  <a:off x="5279059" y="4801188"/>
                  <a:ext cx="93600" cy="385200"/>
                </p14:xfrm>
              </p:contentPart>
            </mc:Choice>
            <mc:Fallback>
              <p:pic>
                <p:nvPicPr>
                  <p:cNvPr id="167" name="Ink 166">
                    <a:extLst>
                      <a:ext uri="{FF2B5EF4-FFF2-40B4-BE49-F238E27FC236}">
                        <a16:creationId xmlns:a16="http://schemas.microsoft.com/office/drawing/2014/main" id="{9912F830-0A2F-112B-C1C4-62DE4E1A8E5D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5272939" y="4795068"/>
                    <a:ext cx="105840" cy="39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9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AADC3B31-C7DF-B21A-EB60-ABED0E62C742}"/>
                      </a:ext>
                    </a:extLst>
                  </p14:cNvPr>
                  <p14:cNvContentPartPr/>
                  <p14:nvPr/>
                </p14:nvContentPartPr>
                <p14:xfrm>
                  <a:off x="5256379" y="5011788"/>
                  <a:ext cx="138600" cy="54720"/>
                </p14:xfrm>
              </p:contentPart>
            </mc:Choice>
            <mc:Fallback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AADC3B31-C7DF-B21A-EB60-ABED0E62C742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5250259" y="5005668"/>
                    <a:ext cx="150840" cy="66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FEC28F76-9D08-2FBD-4E65-666638D1035B}"/>
                </a:ext>
              </a:extLst>
            </p:cNvPr>
            <p:cNvGrpSpPr/>
            <p:nvPr/>
          </p:nvGrpSpPr>
          <p:grpSpPr>
            <a:xfrm>
              <a:off x="9755760" y="4068816"/>
              <a:ext cx="537480" cy="234000"/>
              <a:chOff x="8168059" y="3985428"/>
              <a:chExt cx="537480" cy="234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1">
                <p14:nvContentPartPr>
                  <p14:cNvPr id="171" name="Ink 170">
                    <a:extLst>
                      <a:ext uri="{FF2B5EF4-FFF2-40B4-BE49-F238E27FC236}">
                        <a16:creationId xmlns:a16="http://schemas.microsoft.com/office/drawing/2014/main" id="{D1B61B46-2953-3A3F-98D5-FDBFC48D422E}"/>
                      </a:ext>
                    </a:extLst>
                  </p14:cNvPr>
                  <p14:cNvContentPartPr/>
                  <p14:nvPr/>
                </p14:nvContentPartPr>
                <p14:xfrm>
                  <a:off x="8168059" y="3999468"/>
                  <a:ext cx="510840" cy="101880"/>
                </p14:xfrm>
              </p:contentPart>
            </mc:Choice>
            <mc:Fallback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D1B61B46-2953-3A3F-98D5-FDBFC48D422E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8161939" y="3993348"/>
                    <a:ext cx="523080" cy="11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3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02AB42C8-57FF-00B9-4C83-0BF82A54FBC5}"/>
                      </a:ext>
                    </a:extLst>
                  </p14:cNvPr>
                  <p14:cNvContentPartPr/>
                  <p14:nvPr/>
                </p14:nvContentPartPr>
                <p14:xfrm>
                  <a:off x="8578819" y="3985428"/>
                  <a:ext cx="126720" cy="234000"/>
                </p14:xfrm>
              </p:contentPart>
            </mc:Choice>
            <mc:Fallback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02AB42C8-57FF-00B9-4C83-0BF82A54FBC5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8572699" y="3979308"/>
                    <a:ext cx="138960" cy="246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FF84C3EB-3DFB-1147-0E56-4CB27CC04277}"/>
                </a:ext>
              </a:extLst>
            </p:cNvPr>
            <p:cNvGrpSpPr/>
            <p:nvPr/>
          </p:nvGrpSpPr>
          <p:grpSpPr>
            <a:xfrm>
              <a:off x="10273440" y="4943976"/>
              <a:ext cx="295920" cy="256680"/>
              <a:chOff x="8685739" y="4860588"/>
              <a:chExt cx="295920" cy="256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5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888B37BE-C465-CCF4-FB08-FD550B3A6E3E}"/>
                      </a:ext>
                    </a:extLst>
                  </p14:cNvPr>
                  <p14:cNvContentPartPr/>
                  <p14:nvPr/>
                </p14:nvContentPartPr>
                <p14:xfrm>
                  <a:off x="8685739" y="4860588"/>
                  <a:ext cx="177120" cy="156960"/>
                </p14:xfrm>
              </p:contentPart>
            </mc:Choice>
            <mc:Fallback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888B37BE-C465-CCF4-FB08-FD550B3A6E3E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8679619" y="4854468"/>
                    <a:ext cx="189360" cy="16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7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A48D844F-A689-0D0D-CBB4-5CEA509DC682}"/>
                      </a:ext>
                    </a:extLst>
                  </p14:cNvPr>
                  <p14:cNvContentPartPr/>
                  <p14:nvPr/>
                </p14:nvContentPartPr>
                <p14:xfrm>
                  <a:off x="8762059" y="4903068"/>
                  <a:ext cx="28800" cy="214200"/>
                </p14:xfrm>
              </p:contentPart>
            </mc:Choice>
            <mc:Fallback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A48D844F-A689-0D0D-CBB4-5CEA509DC682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8755939" y="4896948"/>
                    <a:ext cx="41040" cy="22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9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6013B73C-54CF-B1FB-82BC-AC9D0AF54DE8}"/>
                      </a:ext>
                    </a:extLst>
                  </p14:cNvPr>
                  <p14:cNvContentPartPr/>
                  <p14:nvPr/>
                </p14:nvContentPartPr>
                <p14:xfrm>
                  <a:off x="8879779" y="4891548"/>
                  <a:ext cx="101880" cy="217440"/>
                </p14:xfrm>
              </p:contentPart>
            </mc:Choice>
            <mc:Fallback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6013B73C-54CF-B1FB-82BC-AC9D0AF54DE8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8873659" y="4885428"/>
                    <a:ext cx="114120" cy="229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E40949E-FB40-B86A-0A60-B7D1AE2693AD}"/>
                    </a:ext>
                  </a:extLst>
                </p14:cNvPr>
                <p14:cNvContentPartPr/>
                <p14:nvPr/>
              </p14:nvContentPartPr>
              <p14:xfrm>
                <a:off x="10399080" y="5496216"/>
                <a:ext cx="86040" cy="288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E40949E-FB40-B86A-0A60-B7D1AE2693A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392960" y="5490096"/>
                  <a:ext cx="982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1EB6EBE-7297-0012-673D-53806A5CAF66}"/>
                    </a:ext>
                  </a:extLst>
                </p14:cNvPr>
                <p14:cNvContentPartPr/>
                <p14:nvPr/>
              </p14:nvContentPartPr>
              <p14:xfrm>
                <a:off x="9762960" y="5486496"/>
                <a:ext cx="105480" cy="203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1EB6EBE-7297-0012-673D-53806A5CAF6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756840" y="5480376"/>
                  <a:ext cx="117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38E3A67-5793-D1F5-3D0D-34B246E3BB4F}"/>
                    </a:ext>
                  </a:extLst>
                </p14:cNvPr>
                <p14:cNvContentPartPr/>
                <p14:nvPr/>
              </p14:nvContentPartPr>
              <p14:xfrm>
                <a:off x="8890680" y="5514576"/>
                <a:ext cx="120960" cy="181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38E3A67-5793-D1F5-3D0D-34B246E3BB4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884560" y="5508456"/>
                  <a:ext cx="1332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F62D8B0-A352-117E-23D0-17B912BBC29D}"/>
                    </a:ext>
                  </a:extLst>
                </p14:cNvPr>
                <p14:cNvContentPartPr/>
                <p14:nvPr/>
              </p14:nvContentPartPr>
              <p14:xfrm>
                <a:off x="8329440" y="5491176"/>
                <a:ext cx="93960" cy="1900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F62D8B0-A352-117E-23D0-17B912BBC29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323320" y="5485056"/>
                  <a:ext cx="106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7B71F8F-D81D-4564-057B-D28B305AEDB0}"/>
                    </a:ext>
                  </a:extLst>
                </p14:cNvPr>
                <p14:cNvContentPartPr/>
                <p14:nvPr/>
              </p14:nvContentPartPr>
              <p14:xfrm>
                <a:off x="6787560" y="5597736"/>
                <a:ext cx="108000" cy="165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7B71F8F-D81D-4564-057B-D28B305AEDB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781440" y="5591616"/>
                  <a:ext cx="120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FC497F5-0120-3CBC-2BE1-9C7159DE2C7A}"/>
                    </a:ext>
                  </a:extLst>
                </p14:cNvPr>
                <p14:cNvContentPartPr/>
                <p14:nvPr/>
              </p14:nvContentPartPr>
              <p14:xfrm>
                <a:off x="4813320" y="5557776"/>
                <a:ext cx="115200" cy="1771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FC497F5-0120-3CBC-2BE1-9C7159DE2C7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07200" y="5551656"/>
                  <a:ext cx="127440" cy="189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79C9014B-9E18-54C2-0780-1EAF80BAA526}"/>
                </a:ext>
              </a:extLst>
            </p:cNvPr>
            <p:cNvGrpSpPr/>
            <p:nvPr/>
          </p:nvGrpSpPr>
          <p:grpSpPr>
            <a:xfrm>
              <a:off x="5468520" y="4875576"/>
              <a:ext cx="241560" cy="403200"/>
              <a:chOff x="3880819" y="4792188"/>
              <a:chExt cx="241560" cy="403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3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F915CAF1-8B73-A81C-8678-2D42C1E44932}"/>
                      </a:ext>
                    </a:extLst>
                  </p14:cNvPr>
                  <p14:cNvContentPartPr/>
                  <p14:nvPr/>
                </p14:nvContentPartPr>
                <p14:xfrm>
                  <a:off x="3880819" y="4799388"/>
                  <a:ext cx="91080" cy="262440"/>
                </p14:xfrm>
              </p:contentPart>
            </mc:Choice>
            <mc:Fallback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F915CAF1-8B73-A81C-8678-2D42C1E44932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3874699" y="4793268"/>
                    <a:ext cx="103320" cy="27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5">
                <p14:nvContentPartPr>
                  <p14:cNvPr id="185" name="Ink 184">
                    <a:extLst>
                      <a:ext uri="{FF2B5EF4-FFF2-40B4-BE49-F238E27FC236}">
                        <a16:creationId xmlns:a16="http://schemas.microsoft.com/office/drawing/2014/main" id="{53CB9C11-6B77-22B8-3009-654401B0648A}"/>
                      </a:ext>
                    </a:extLst>
                  </p14:cNvPr>
                  <p14:cNvContentPartPr/>
                  <p14:nvPr/>
                </p14:nvContentPartPr>
                <p14:xfrm>
                  <a:off x="4001419" y="4792188"/>
                  <a:ext cx="120960" cy="403200"/>
                </p14:xfrm>
              </p:contentPart>
            </mc:Choice>
            <mc:Fallback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53CB9C11-6B77-22B8-3009-654401B0648A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3995299" y="4786068"/>
                    <a:ext cx="133200" cy="415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23B8B9CF-D477-F0D3-5491-FDCED65FBAAF}"/>
                </a:ext>
              </a:extLst>
            </p:cNvPr>
            <p:cNvGrpSpPr/>
            <p:nvPr/>
          </p:nvGrpSpPr>
          <p:grpSpPr>
            <a:xfrm>
              <a:off x="9110640" y="3938856"/>
              <a:ext cx="1190520" cy="243360"/>
              <a:chOff x="7522939" y="3855468"/>
              <a:chExt cx="1190520" cy="243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7">
                <p14:nvContentPartPr>
                  <p14:cNvPr id="193" name="Ink 192">
                    <a:extLst>
                      <a:ext uri="{FF2B5EF4-FFF2-40B4-BE49-F238E27FC236}">
                        <a16:creationId xmlns:a16="http://schemas.microsoft.com/office/drawing/2014/main" id="{C8953B0D-B5A4-57EF-D011-7728F489EBA9}"/>
                      </a:ext>
                    </a:extLst>
                  </p14:cNvPr>
                  <p14:cNvContentPartPr/>
                  <p14:nvPr/>
                </p14:nvContentPartPr>
                <p14:xfrm>
                  <a:off x="7522939" y="3949788"/>
                  <a:ext cx="470880" cy="99360"/>
                </p14:xfrm>
              </p:contentPart>
            </mc:Choice>
            <mc:Fallback>
              <p:pic>
                <p:nvPicPr>
                  <p:cNvPr id="193" name="Ink 192">
                    <a:extLst>
                      <a:ext uri="{FF2B5EF4-FFF2-40B4-BE49-F238E27FC236}">
                        <a16:creationId xmlns:a16="http://schemas.microsoft.com/office/drawing/2014/main" id="{C8953B0D-B5A4-57EF-D011-7728F489EBA9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7516819" y="3943668"/>
                    <a:ext cx="483120" cy="11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9">
                <p14:nvContentPartPr>
                  <p14:cNvPr id="194" name="Ink 193">
                    <a:extLst>
                      <a:ext uri="{FF2B5EF4-FFF2-40B4-BE49-F238E27FC236}">
                        <a16:creationId xmlns:a16="http://schemas.microsoft.com/office/drawing/2014/main" id="{F0B2417E-2740-845E-6553-4046517FA3B2}"/>
                      </a:ext>
                    </a:extLst>
                  </p14:cNvPr>
                  <p14:cNvContentPartPr/>
                  <p14:nvPr/>
                </p14:nvContentPartPr>
                <p14:xfrm>
                  <a:off x="7926859" y="3952308"/>
                  <a:ext cx="68040" cy="146520"/>
                </p14:xfrm>
              </p:contentPart>
            </mc:Choice>
            <mc:Fallback>
              <p:pic>
                <p:nvPicPr>
                  <p:cNvPr id="194" name="Ink 193">
                    <a:extLst>
                      <a:ext uri="{FF2B5EF4-FFF2-40B4-BE49-F238E27FC236}">
                        <a16:creationId xmlns:a16="http://schemas.microsoft.com/office/drawing/2014/main" id="{F0B2417E-2740-845E-6553-4046517FA3B2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7920739" y="3946188"/>
                    <a:ext cx="8028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1">
                <p14:nvContentPartPr>
                  <p14:cNvPr id="195" name="Ink 194">
                    <a:extLst>
                      <a:ext uri="{FF2B5EF4-FFF2-40B4-BE49-F238E27FC236}">
                        <a16:creationId xmlns:a16="http://schemas.microsoft.com/office/drawing/2014/main" id="{ADE46621-FAB5-1CBD-C114-FEB113FEFD61}"/>
                      </a:ext>
                    </a:extLst>
                  </p14:cNvPr>
                  <p14:cNvContentPartPr/>
                  <p14:nvPr/>
                </p14:nvContentPartPr>
                <p14:xfrm>
                  <a:off x="8068699" y="3873108"/>
                  <a:ext cx="589320" cy="128880"/>
                </p14:xfrm>
              </p:contentPart>
            </mc:Choice>
            <mc:Fallback>
              <p:pic>
                <p:nvPicPr>
                  <p:cNvPr id="195" name="Ink 194">
                    <a:extLst>
                      <a:ext uri="{FF2B5EF4-FFF2-40B4-BE49-F238E27FC236}">
                        <a16:creationId xmlns:a16="http://schemas.microsoft.com/office/drawing/2014/main" id="{ADE46621-FAB5-1CBD-C114-FEB113FEFD61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8062579" y="3866988"/>
                    <a:ext cx="60156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3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14BB66A8-E296-4FA0-FD59-38E18D3C88B1}"/>
                      </a:ext>
                    </a:extLst>
                  </p14:cNvPr>
                  <p14:cNvContentPartPr/>
                  <p14:nvPr/>
                </p14:nvContentPartPr>
                <p14:xfrm>
                  <a:off x="8645419" y="3855468"/>
                  <a:ext cx="68040" cy="120600"/>
                </p14:xfrm>
              </p:contentPart>
            </mc:Choice>
            <mc:Fallback>
              <p:pic>
                <p:nvPicPr>
                  <p:cNvPr id="196" name="Ink 195">
                    <a:extLst>
                      <a:ext uri="{FF2B5EF4-FFF2-40B4-BE49-F238E27FC236}">
                        <a16:creationId xmlns:a16="http://schemas.microsoft.com/office/drawing/2014/main" id="{14BB66A8-E296-4FA0-FD59-38E18D3C88B1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8639299" y="3849348"/>
                    <a:ext cx="80280" cy="132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C4DEB52A-7F47-313B-0912-F928E71AD561}"/>
                </a:ext>
              </a:extLst>
            </p:cNvPr>
            <p:cNvGrpSpPr/>
            <p:nvPr/>
          </p:nvGrpSpPr>
          <p:grpSpPr>
            <a:xfrm>
              <a:off x="3316800" y="4868736"/>
              <a:ext cx="209160" cy="316440"/>
              <a:chOff x="1729099" y="4785348"/>
              <a:chExt cx="209160" cy="316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25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FD27C455-DD96-AD96-848C-72B980FFF95E}"/>
                      </a:ext>
                    </a:extLst>
                  </p14:cNvPr>
                  <p14:cNvContentPartPr/>
                  <p14:nvPr/>
                </p14:nvContentPartPr>
                <p14:xfrm>
                  <a:off x="1729099" y="4805508"/>
                  <a:ext cx="114120" cy="296280"/>
                </p14:xfrm>
              </p:contentPart>
            </mc:Choice>
            <mc:Fallback>
              <p:pic>
                <p:nvPicPr>
                  <p:cNvPr id="198" name="Ink 197">
                    <a:extLst>
                      <a:ext uri="{FF2B5EF4-FFF2-40B4-BE49-F238E27FC236}">
                        <a16:creationId xmlns:a16="http://schemas.microsoft.com/office/drawing/2014/main" id="{FD27C455-DD96-AD96-848C-72B980FFF95E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1722979" y="4799388"/>
                    <a:ext cx="126360" cy="30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7">
                <p14:nvContentPartPr>
                  <p14:cNvPr id="199" name="Ink 198">
                    <a:extLst>
                      <a:ext uri="{FF2B5EF4-FFF2-40B4-BE49-F238E27FC236}">
                        <a16:creationId xmlns:a16="http://schemas.microsoft.com/office/drawing/2014/main" id="{6E8FA61D-7439-9388-3DFC-936C84F20955}"/>
                      </a:ext>
                    </a:extLst>
                  </p14:cNvPr>
                  <p14:cNvContentPartPr/>
                  <p14:nvPr/>
                </p14:nvContentPartPr>
                <p14:xfrm>
                  <a:off x="1847899" y="4785348"/>
                  <a:ext cx="90360" cy="288360"/>
                </p14:xfrm>
              </p:contentPart>
            </mc:Choice>
            <mc:Fallback>
              <p:pic>
                <p:nvPicPr>
                  <p:cNvPr id="199" name="Ink 198">
                    <a:extLst>
                      <a:ext uri="{FF2B5EF4-FFF2-40B4-BE49-F238E27FC236}">
                        <a16:creationId xmlns:a16="http://schemas.microsoft.com/office/drawing/2014/main" id="{6E8FA61D-7439-9388-3DFC-936C84F20955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1841779" y="4779228"/>
                    <a:ext cx="102600" cy="300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CEF3E89-7C90-7B31-ACC3-8C42D08EFF5A}"/>
                    </a:ext>
                  </a:extLst>
                </p14:cNvPr>
                <p14:cNvContentPartPr/>
                <p14:nvPr/>
              </p14:nvContentPartPr>
              <p14:xfrm>
                <a:off x="3343080" y="5503416"/>
                <a:ext cx="189000" cy="2084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CEF3E89-7C90-7B31-ACC3-8C42D08EFF5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336960" y="5497296"/>
                  <a:ext cx="201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67885C7-0E66-CEB7-E268-F6DAF4015A3A}"/>
                    </a:ext>
                  </a:extLst>
                </p14:cNvPr>
                <p14:cNvContentPartPr/>
                <p14:nvPr/>
              </p14:nvContentPartPr>
              <p14:xfrm>
                <a:off x="5564640" y="5585856"/>
                <a:ext cx="109440" cy="1918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67885C7-0E66-CEB7-E268-F6DAF4015A3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558520" y="5579736"/>
                  <a:ext cx="121680" cy="20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276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3C84761A-C5D1-98C7-F049-F68B213D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705"/>
            <a:ext cx="12192000" cy="16044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33A57E-2E9D-9C2D-7DB2-38177E79A7A9}"/>
                  </a:ext>
                </a:extLst>
              </p14:cNvPr>
              <p14:cNvContentPartPr/>
              <p14:nvPr/>
            </p14:nvContentPartPr>
            <p14:xfrm>
              <a:off x="9447499" y="850548"/>
              <a:ext cx="2330280" cy="69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33A57E-2E9D-9C2D-7DB2-38177E79A7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1379" y="844428"/>
                <a:ext cx="23425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3503E9D-6E3A-5117-75C4-BC8CBD9990A4}"/>
                  </a:ext>
                </a:extLst>
              </p14:cNvPr>
              <p14:cNvContentPartPr/>
              <p14:nvPr/>
            </p14:nvContentPartPr>
            <p14:xfrm>
              <a:off x="4375459" y="806988"/>
              <a:ext cx="1706400" cy="73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3503E9D-6E3A-5117-75C4-BC8CBD9990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9339" y="800868"/>
                <a:ext cx="1718640" cy="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25ED0340-0301-490E-1BF9-B8224D21C416}"/>
              </a:ext>
            </a:extLst>
          </p:cNvPr>
          <p:cNvGrpSpPr/>
          <p:nvPr/>
        </p:nvGrpSpPr>
        <p:grpSpPr>
          <a:xfrm>
            <a:off x="7124059" y="1609175"/>
            <a:ext cx="4513680" cy="863280"/>
            <a:chOff x="7102920" y="2628880"/>
            <a:chExt cx="4513680" cy="86328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1D398EA-FA12-C499-6947-AE91DF36A9BB}"/>
                </a:ext>
              </a:extLst>
            </p:cNvPr>
            <p:cNvGrpSpPr/>
            <p:nvPr/>
          </p:nvGrpSpPr>
          <p:grpSpPr>
            <a:xfrm>
              <a:off x="7767480" y="2648680"/>
              <a:ext cx="173520" cy="209520"/>
              <a:chOff x="7767480" y="2648680"/>
              <a:chExt cx="173520" cy="209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1AB2E142-93E1-2EA3-A07B-AC9174118BB1}"/>
                      </a:ext>
                    </a:extLst>
                  </p14:cNvPr>
                  <p14:cNvContentPartPr/>
                  <p14:nvPr/>
                </p14:nvContentPartPr>
                <p14:xfrm>
                  <a:off x="7767480" y="2680000"/>
                  <a:ext cx="29520" cy="146520"/>
                </p14:xfrm>
              </p:contentPart>
            </mc:Choice>
            <mc:Fallback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1AB2E142-93E1-2EA3-A07B-AC9174118BB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761360" y="2673880"/>
                    <a:ext cx="4176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E8CDB5C7-7AA5-B97A-441E-D135EC9BBA3E}"/>
                      </a:ext>
                    </a:extLst>
                  </p14:cNvPr>
                  <p14:cNvContentPartPr/>
                  <p14:nvPr/>
                </p14:nvContentPartPr>
                <p14:xfrm>
                  <a:off x="7796640" y="2648680"/>
                  <a:ext cx="144360" cy="209520"/>
                </p14:xfrm>
              </p:contentPart>
            </mc:Choice>
            <mc:Fallback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E8CDB5C7-7AA5-B97A-441E-D135EC9BBA3E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790520" y="2642560"/>
                    <a:ext cx="156600" cy="221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A0262CF-2D1D-C077-F857-6D6F520B8593}"/>
                </a:ext>
              </a:extLst>
            </p:cNvPr>
            <p:cNvGrpSpPr/>
            <p:nvPr/>
          </p:nvGrpSpPr>
          <p:grpSpPr>
            <a:xfrm>
              <a:off x="8306040" y="2651200"/>
              <a:ext cx="123120" cy="190080"/>
              <a:chOff x="8306040" y="2651200"/>
              <a:chExt cx="123120" cy="190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BB7535EE-CA74-529A-1282-D6024E18149B}"/>
                      </a:ext>
                    </a:extLst>
                  </p14:cNvPr>
                  <p14:cNvContentPartPr/>
                  <p14:nvPr/>
                </p14:nvContentPartPr>
                <p14:xfrm>
                  <a:off x="8306040" y="2651200"/>
                  <a:ext cx="79920" cy="190080"/>
                </p14:xfrm>
              </p:contentPart>
            </mc:Choice>
            <mc:Fallback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BB7535EE-CA74-529A-1282-D6024E18149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299920" y="2645080"/>
                    <a:ext cx="92160" cy="20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C2A1D5D8-E507-1A31-9B4B-B152F646BB51}"/>
                      </a:ext>
                    </a:extLst>
                  </p14:cNvPr>
                  <p14:cNvContentPartPr/>
                  <p14:nvPr/>
                </p14:nvContentPartPr>
                <p14:xfrm>
                  <a:off x="8334840" y="2743360"/>
                  <a:ext cx="94320" cy="29520"/>
                </p14:xfrm>
              </p:contentPart>
            </mc:Choice>
            <mc:Fallback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C2A1D5D8-E507-1A31-9B4B-B152F646BB5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328720" y="2737240"/>
                    <a:ext cx="106560" cy="41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388584E-C5DD-8590-A8E2-F464B749857F}"/>
                </a:ext>
              </a:extLst>
            </p:cNvPr>
            <p:cNvGrpSpPr/>
            <p:nvPr/>
          </p:nvGrpSpPr>
          <p:grpSpPr>
            <a:xfrm>
              <a:off x="9833880" y="2628880"/>
              <a:ext cx="247680" cy="231480"/>
              <a:chOff x="9833880" y="2628880"/>
              <a:chExt cx="247680" cy="231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E43BC522-507B-6E4F-CA2B-FED971231A86}"/>
                      </a:ext>
                    </a:extLst>
                  </p14:cNvPr>
                  <p14:cNvContentPartPr/>
                  <p14:nvPr/>
                </p14:nvContentPartPr>
                <p14:xfrm>
                  <a:off x="9833880" y="2694400"/>
                  <a:ext cx="139320" cy="132120"/>
                </p14:xfrm>
              </p:contentPart>
            </mc:Choice>
            <mc:Fallback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E43BC522-507B-6E4F-CA2B-FED971231A8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9827760" y="2688280"/>
                    <a:ext cx="151560" cy="14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6803DBF4-5F66-46C2-CA6A-3E3823A4CC41}"/>
                      </a:ext>
                    </a:extLst>
                  </p14:cNvPr>
                  <p14:cNvContentPartPr/>
                  <p14:nvPr/>
                </p14:nvContentPartPr>
                <p14:xfrm>
                  <a:off x="9994440" y="2628880"/>
                  <a:ext cx="71640" cy="231480"/>
                </p14:xfrm>
              </p:contentPart>
            </mc:Choice>
            <mc:Fallback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6803DBF4-5F66-46C2-CA6A-3E3823A4CC41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9988320" y="2622760"/>
                    <a:ext cx="83880" cy="24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A194278D-83DC-9F58-AE7C-4716B714231A}"/>
                      </a:ext>
                    </a:extLst>
                  </p14:cNvPr>
                  <p14:cNvContentPartPr/>
                  <p14:nvPr/>
                </p14:nvContentPartPr>
                <p14:xfrm>
                  <a:off x="9967440" y="2740840"/>
                  <a:ext cx="114120" cy="34560"/>
                </p14:xfrm>
              </p:contentPart>
            </mc:Choice>
            <mc:Fallback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A194278D-83DC-9F58-AE7C-4716B714231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9961320" y="2734720"/>
                    <a:ext cx="126360" cy="4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3EF084F-01AA-8FB4-DE6F-468543A945A7}"/>
                </a:ext>
              </a:extLst>
            </p:cNvPr>
            <p:cNvGrpSpPr/>
            <p:nvPr/>
          </p:nvGrpSpPr>
          <p:grpSpPr>
            <a:xfrm>
              <a:off x="10353720" y="2641120"/>
              <a:ext cx="215640" cy="212400"/>
              <a:chOff x="10353720" y="2641120"/>
              <a:chExt cx="215640" cy="212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EAA7B0AE-0EA5-E783-B86D-203B537C0764}"/>
                      </a:ext>
                    </a:extLst>
                  </p14:cNvPr>
                  <p14:cNvContentPartPr/>
                  <p14:nvPr/>
                </p14:nvContentPartPr>
                <p14:xfrm>
                  <a:off x="10353720" y="2641120"/>
                  <a:ext cx="119880" cy="155520"/>
                </p14:xfrm>
              </p:contentPart>
            </mc:Choice>
            <mc:Fallback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EAA7B0AE-0EA5-E783-B86D-203B537C076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0347600" y="2635000"/>
                    <a:ext cx="132120" cy="16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E7C98848-7B90-F29F-164D-31E624080158}"/>
                      </a:ext>
                    </a:extLst>
                  </p14:cNvPr>
                  <p14:cNvContentPartPr/>
                  <p14:nvPr/>
                </p14:nvContentPartPr>
                <p14:xfrm>
                  <a:off x="10381080" y="2707000"/>
                  <a:ext cx="70920" cy="81000"/>
                </p14:xfrm>
              </p:contentPart>
            </mc:Choice>
            <mc:Fallback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E7C98848-7B90-F29F-164D-31E624080158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0374960" y="2700880"/>
                    <a:ext cx="8316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A6908295-C995-89AF-FEA8-9D69465FE40A}"/>
                      </a:ext>
                    </a:extLst>
                  </p14:cNvPr>
                  <p14:cNvContentPartPr/>
                  <p14:nvPr/>
                </p14:nvContentPartPr>
                <p14:xfrm>
                  <a:off x="10473240" y="2682520"/>
                  <a:ext cx="96120" cy="171000"/>
                </p14:xfrm>
              </p:contentPart>
            </mc:Choice>
            <mc:Fallback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A6908295-C995-89AF-FEA8-9D69465FE40A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0467120" y="2676400"/>
                    <a:ext cx="108360" cy="183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77010B2-E434-5FA7-84B6-35059F4883EC}"/>
                </a:ext>
              </a:extLst>
            </p:cNvPr>
            <p:cNvGrpSpPr/>
            <p:nvPr/>
          </p:nvGrpSpPr>
          <p:grpSpPr>
            <a:xfrm>
              <a:off x="10861320" y="2663080"/>
              <a:ext cx="230040" cy="236880"/>
              <a:chOff x="10861320" y="2663080"/>
              <a:chExt cx="230040" cy="236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D17D56BE-041B-43D4-A16C-3D05C3364FD1}"/>
                      </a:ext>
                    </a:extLst>
                  </p14:cNvPr>
                  <p14:cNvContentPartPr/>
                  <p14:nvPr/>
                </p14:nvContentPartPr>
                <p14:xfrm>
                  <a:off x="10861320" y="2663080"/>
                  <a:ext cx="71280" cy="23688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D17D56BE-041B-43D4-A16C-3D05C3364FD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0855200" y="2656960"/>
                    <a:ext cx="83520" cy="24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E1FA9AF6-3552-351B-130A-53E0E3CE3709}"/>
                      </a:ext>
                    </a:extLst>
                  </p14:cNvPr>
                  <p14:cNvContentPartPr/>
                  <p14:nvPr/>
                </p14:nvContentPartPr>
                <p14:xfrm>
                  <a:off x="10989480" y="2716720"/>
                  <a:ext cx="101880" cy="16956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E1FA9AF6-3552-351B-130A-53E0E3CE3709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0983360" y="2710600"/>
                    <a:ext cx="114120" cy="181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0663D6F-AABE-2C9A-1500-DCA1E1B7F0D9}"/>
                </a:ext>
              </a:extLst>
            </p:cNvPr>
            <p:cNvGrpSpPr/>
            <p:nvPr/>
          </p:nvGrpSpPr>
          <p:grpSpPr>
            <a:xfrm>
              <a:off x="11372160" y="2650840"/>
              <a:ext cx="244440" cy="228600"/>
              <a:chOff x="11372160" y="2650840"/>
              <a:chExt cx="244440" cy="228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2C43F6F1-124D-3035-3290-BEDD005BE283}"/>
                      </a:ext>
                    </a:extLst>
                  </p14:cNvPr>
                  <p14:cNvContentPartPr/>
                  <p14:nvPr/>
                </p14:nvContentPartPr>
                <p14:xfrm>
                  <a:off x="11372160" y="2680720"/>
                  <a:ext cx="90000" cy="19872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2C43F6F1-124D-3035-3290-BEDD005BE283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1366040" y="2674600"/>
                    <a:ext cx="10224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88BD0157-5AD5-07F6-0FD2-12A3EC62D1BC}"/>
                      </a:ext>
                    </a:extLst>
                  </p14:cNvPr>
                  <p14:cNvContentPartPr/>
                  <p14:nvPr/>
                </p14:nvContentPartPr>
                <p14:xfrm>
                  <a:off x="11480880" y="2650840"/>
                  <a:ext cx="135720" cy="195480"/>
                </p14:xfrm>
              </p:contentPart>
            </mc:Choice>
            <mc:Fallback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88BD0157-5AD5-07F6-0FD2-12A3EC62D1BC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1474760" y="2644720"/>
                    <a:ext cx="147960" cy="207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CC1361A-0885-73B6-59ED-7371494C53D6}"/>
                </a:ext>
              </a:extLst>
            </p:cNvPr>
            <p:cNvGrpSpPr/>
            <p:nvPr/>
          </p:nvGrpSpPr>
          <p:grpSpPr>
            <a:xfrm>
              <a:off x="7224960" y="2682520"/>
              <a:ext cx="157680" cy="192960"/>
              <a:chOff x="7224960" y="2682520"/>
              <a:chExt cx="157680" cy="192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4B809D31-4C22-80F5-2BDE-8B216AAF3574}"/>
                      </a:ext>
                    </a:extLst>
                  </p14:cNvPr>
                  <p14:cNvContentPartPr/>
                  <p14:nvPr/>
                </p14:nvContentPartPr>
                <p14:xfrm>
                  <a:off x="7224960" y="2682520"/>
                  <a:ext cx="157680" cy="16848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4B809D31-4C22-80F5-2BDE-8B216AAF3574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7218840" y="2676400"/>
                    <a:ext cx="169920" cy="18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5E329AA2-BC9C-E4EE-8539-9A0B2E111959}"/>
                      </a:ext>
                    </a:extLst>
                  </p14:cNvPr>
                  <p14:cNvContentPartPr/>
                  <p14:nvPr/>
                </p14:nvContentPartPr>
                <p14:xfrm>
                  <a:off x="7236480" y="2777560"/>
                  <a:ext cx="137520" cy="97920"/>
                </p14:xfrm>
              </p:contentPart>
            </mc:Choice>
            <mc:Fallback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5E329AA2-BC9C-E4EE-8539-9A0B2E111959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7230360" y="2771440"/>
                    <a:ext cx="149760" cy="11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2601B4A-99EB-5C6B-FBE0-B5393A619301}"/>
                </a:ext>
              </a:extLst>
            </p:cNvPr>
            <p:cNvGrpSpPr/>
            <p:nvPr/>
          </p:nvGrpSpPr>
          <p:grpSpPr>
            <a:xfrm>
              <a:off x="7102920" y="3191920"/>
              <a:ext cx="414360" cy="300240"/>
              <a:chOff x="7102920" y="3191920"/>
              <a:chExt cx="414360" cy="300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656865EE-273C-6244-4190-BEE3CF359428}"/>
                      </a:ext>
                    </a:extLst>
                  </p14:cNvPr>
                  <p14:cNvContentPartPr/>
                  <p14:nvPr/>
                </p14:nvContentPartPr>
                <p14:xfrm>
                  <a:off x="7102920" y="3191920"/>
                  <a:ext cx="85320" cy="204480"/>
                </p14:xfrm>
              </p:contentPart>
            </mc:Choice>
            <mc:Fallback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656865EE-273C-6244-4190-BEE3CF359428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7096800" y="3185800"/>
                    <a:ext cx="97560" cy="21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D4EAC0A7-1906-9C0F-5131-6646814AC13B}"/>
                      </a:ext>
                    </a:extLst>
                  </p14:cNvPr>
                  <p14:cNvContentPartPr/>
                  <p14:nvPr/>
                </p14:nvContentPartPr>
                <p14:xfrm>
                  <a:off x="7231080" y="3248080"/>
                  <a:ext cx="67320" cy="136800"/>
                </p14:xfrm>
              </p:contentPart>
            </mc:Choice>
            <mc:Fallback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D4EAC0A7-1906-9C0F-5131-6646814AC13B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7224960" y="3241960"/>
                    <a:ext cx="7956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C0286DA1-A635-E8CA-7417-38DAD2AF7DA7}"/>
                      </a:ext>
                    </a:extLst>
                  </p14:cNvPr>
                  <p14:cNvContentPartPr/>
                  <p14:nvPr/>
                </p14:nvContentPartPr>
                <p14:xfrm>
                  <a:off x="7331520" y="3248080"/>
                  <a:ext cx="85320" cy="141840"/>
                </p14:xfrm>
              </p:contentPart>
            </mc:Choice>
            <mc:Fallback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C0286DA1-A635-E8CA-7417-38DAD2AF7DA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325400" y="3241960"/>
                    <a:ext cx="97560" cy="15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0EA32167-CE5B-ED50-1A11-B0E73B7C1670}"/>
                      </a:ext>
                    </a:extLst>
                  </p14:cNvPr>
                  <p14:cNvContentPartPr/>
                  <p14:nvPr/>
                </p14:nvContentPartPr>
                <p14:xfrm>
                  <a:off x="7374000" y="3338440"/>
                  <a:ext cx="32760" cy="17280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0EA32167-CE5B-ED50-1A11-B0E73B7C1670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367880" y="3332320"/>
                    <a:ext cx="4500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7BF9C3E7-0955-1B0C-8EA8-E9141805B9D8}"/>
                      </a:ext>
                    </a:extLst>
                  </p14:cNvPr>
                  <p14:cNvContentPartPr/>
                  <p14:nvPr/>
                </p14:nvContentPartPr>
                <p14:xfrm>
                  <a:off x="7393800" y="3194440"/>
                  <a:ext cx="123480" cy="297720"/>
                </p14:xfrm>
              </p:contentPart>
            </mc:Choice>
            <mc:Fallback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7BF9C3E7-0955-1B0C-8EA8-E9141805B9D8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7387680" y="3188320"/>
                    <a:ext cx="135720" cy="309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89F78D6-9E08-2BB3-F17B-0E5CDD4FB25E}"/>
                    </a:ext>
                  </a:extLst>
                </p14:cNvPr>
                <p14:cNvContentPartPr/>
                <p14:nvPr/>
              </p14:nvContentPartPr>
              <p14:xfrm>
                <a:off x="7803840" y="3184720"/>
                <a:ext cx="182880" cy="171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89F78D6-9E08-2BB3-F17B-0E5CDD4FB25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97720" y="3178600"/>
                  <a:ext cx="195120" cy="183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27CA2F6-4EFC-37CA-DA3F-849233BF17A6}"/>
                </a:ext>
              </a:extLst>
            </p:cNvPr>
            <p:cNvGrpSpPr/>
            <p:nvPr/>
          </p:nvGrpSpPr>
          <p:grpSpPr>
            <a:xfrm>
              <a:off x="8215680" y="3190840"/>
              <a:ext cx="162000" cy="213480"/>
              <a:chOff x="8215680" y="3190840"/>
              <a:chExt cx="162000" cy="213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720F9995-6697-337E-E28D-A7D436A1322A}"/>
                      </a:ext>
                    </a:extLst>
                  </p14:cNvPr>
                  <p14:cNvContentPartPr/>
                  <p14:nvPr/>
                </p14:nvContentPartPr>
                <p14:xfrm>
                  <a:off x="8215680" y="3190840"/>
                  <a:ext cx="162000" cy="213480"/>
                </p14:xfrm>
              </p:contentPart>
            </mc:Choice>
            <mc:Fallback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720F9995-6697-337E-E28D-A7D436A1322A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8209560" y="3184720"/>
                    <a:ext cx="174240" cy="22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AEB1B419-A3C7-06D8-7C6C-9DEEF1490978}"/>
                      </a:ext>
                    </a:extLst>
                  </p14:cNvPr>
                  <p14:cNvContentPartPr/>
                  <p14:nvPr/>
                </p14:nvContentPartPr>
                <p14:xfrm>
                  <a:off x="8289480" y="3275080"/>
                  <a:ext cx="87120" cy="41760"/>
                </p14:xfrm>
              </p:contentPart>
            </mc:Choice>
            <mc:Fallback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AEB1B419-A3C7-06D8-7C6C-9DEEF1490978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8283360" y="3268960"/>
                    <a:ext cx="99360" cy="54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90C603-7492-1747-5E5D-5F04267B61E5}"/>
                    </a:ext>
                  </a:extLst>
                </p14:cNvPr>
                <p14:cNvContentPartPr/>
                <p14:nvPr/>
              </p14:nvContentPartPr>
              <p14:xfrm>
                <a:off x="8753880" y="3125680"/>
                <a:ext cx="119520" cy="283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90C603-7492-1747-5E5D-5F04267B61E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47760" y="3119560"/>
                  <a:ext cx="131760" cy="295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8BAC763-5DB5-626A-33D7-E5C3C918BC30}"/>
                </a:ext>
              </a:extLst>
            </p:cNvPr>
            <p:cNvGrpSpPr/>
            <p:nvPr/>
          </p:nvGrpSpPr>
          <p:grpSpPr>
            <a:xfrm>
              <a:off x="8704560" y="2680000"/>
              <a:ext cx="240480" cy="195480"/>
              <a:chOff x="8704560" y="2680000"/>
              <a:chExt cx="240480" cy="195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0E3C1DD1-1CD5-F69E-9282-7E945A4D78AC}"/>
                      </a:ext>
                    </a:extLst>
                  </p14:cNvPr>
                  <p14:cNvContentPartPr/>
                  <p14:nvPr/>
                </p14:nvContentPartPr>
                <p14:xfrm>
                  <a:off x="8704560" y="2680000"/>
                  <a:ext cx="63360" cy="195480"/>
                </p14:xfrm>
              </p:contentPart>
            </mc:Choice>
            <mc:Fallback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0E3C1DD1-1CD5-F69E-9282-7E945A4D78AC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8698440" y="2673880"/>
                    <a:ext cx="7560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AF2B05D2-90B6-7F15-F576-16B238D15291}"/>
                      </a:ext>
                    </a:extLst>
                  </p14:cNvPr>
                  <p14:cNvContentPartPr/>
                  <p14:nvPr/>
                </p14:nvContentPartPr>
                <p14:xfrm>
                  <a:off x="8907240" y="2689720"/>
                  <a:ext cx="14760" cy="180720"/>
                </p14:xfrm>
              </p:contentPart>
            </mc:Choice>
            <mc:Fallback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AF2B05D2-90B6-7F15-F576-16B238D15291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8901120" y="2683600"/>
                    <a:ext cx="2700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9F96287E-0066-C725-D1DE-218AF6443345}"/>
                      </a:ext>
                    </a:extLst>
                  </p14:cNvPr>
                  <p14:cNvContentPartPr/>
                  <p14:nvPr/>
                </p14:nvContentPartPr>
                <p14:xfrm>
                  <a:off x="8892840" y="2697280"/>
                  <a:ext cx="52200" cy="63720"/>
                </p14:xfrm>
              </p:contentPart>
            </mc:Choice>
            <mc:Fallback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9F96287E-0066-C725-D1DE-218AF6443345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8886720" y="2691160"/>
                    <a:ext cx="64440" cy="75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9484DFC-65D8-C070-5423-8F2AA54DD0C4}"/>
                </a:ext>
              </a:extLst>
            </p:cNvPr>
            <p:cNvGrpSpPr/>
            <p:nvPr/>
          </p:nvGrpSpPr>
          <p:grpSpPr>
            <a:xfrm>
              <a:off x="9264720" y="2680000"/>
              <a:ext cx="216000" cy="239400"/>
              <a:chOff x="9264720" y="2680000"/>
              <a:chExt cx="216000" cy="239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78843B80-B332-2A65-5DB8-3A335BAA23A9}"/>
                      </a:ext>
                    </a:extLst>
                  </p14:cNvPr>
                  <p14:cNvContentPartPr/>
                  <p14:nvPr/>
                </p14:nvContentPartPr>
                <p14:xfrm>
                  <a:off x="9275880" y="2697280"/>
                  <a:ext cx="41760" cy="134640"/>
                </p14:xfrm>
              </p:contentPart>
            </mc:Choice>
            <mc:Fallback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78843B80-B332-2A65-5DB8-3A335BAA23A9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9269760" y="2691160"/>
                    <a:ext cx="5400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2903CECC-4747-7394-7AAC-A744FB4D529A}"/>
                      </a:ext>
                    </a:extLst>
                  </p14:cNvPr>
                  <p14:cNvContentPartPr/>
                  <p14:nvPr/>
                </p14:nvContentPartPr>
                <p14:xfrm>
                  <a:off x="9368760" y="2680000"/>
                  <a:ext cx="111960" cy="239400"/>
                </p14:xfrm>
              </p:contentPart>
            </mc:Choice>
            <mc:Fallback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2903CECC-4747-7394-7AAC-A744FB4D529A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9362640" y="2673880"/>
                    <a:ext cx="12420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0A43F47A-2971-A2A0-77E6-1E86214597B4}"/>
                      </a:ext>
                    </a:extLst>
                  </p14:cNvPr>
                  <p14:cNvContentPartPr/>
                  <p14:nvPr/>
                </p14:nvContentPartPr>
                <p14:xfrm>
                  <a:off x="9264720" y="2692240"/>
                  <a:ext cx="72720" cy="54720"/>
                </p14:xfrm>
              </p:contentPart>
            </mc:Choice>
            <mc:Fallback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0A43F47A-2971-A2A0-77E6-1E86214597B4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9258600" y="2686120"/>
                    <a:ext cx="84960" cy="66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6813BFF-A952-EFE1-995A-0E1F0A060217}"/>
                    </a:ext>
                  </a:extLst>
                </p14:cNvPr>
                <p14:cNvContentPartPr/>
                <p14:nvPr/>
              </p14:nvContentPartPr>
              <p14:xfrm>
                <a:off x="9320880" y="3074560"/>
                <a:ext cx="101520" cy="245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6813BFF-A952-EFE1-995A-0E1F0A06021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314760" y="3068440"/>
                  <a:ext cx="113760" cy="257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4A52011-4FA6-C372-5CA9-54631DEFB22C}"/>
                </a:ext>
              </a:extLst>
            </p:cNvPr>
            <p:cNvGrpSpPr/>
            <p:nvPr/>
          </p:nvGrpSpPr>
          <p:grpSpPr>
            <a:xfrm>
              <a:off x="9848280" y="3118840"/>
              <a:ext cx="154080" cy="276480"/>
              <a:chOff x="9848280" y="3118840"/>
              <a:chExt cx="154080" cy="276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A5A98926-EF33-EF48-C1FA-3572E952F99A}"/>
                      </a:ext>
                    </a:extLst>
                  </p14:cNvPr>
                  <p14:cNvContentPartPr/>
                  <p14:nvPr/>
                </p14:nvContentPartPr>
                <p14:xfrm>
                  <a:off x="9848280" y="3118840"/>
                  <a:ext cx="109800" cy="27360"/>
                </p14:xfrm>
              </p:contentPart>
            </mc:Choice>
            <mc:Fallback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A5A98926-EF33-EF48-C1FA-3572E952F99A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9842160" y="3112720"/>
                    <a:ext cx="12204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7D89BFC-D75A-3250-6824-09DBD5F4A52B}"/>
                      </a:ext>
                    </a:extLst>
                  </p14:cNvPr>
                  <p14:cNvContentPartPr/>
                  <p14:nvPr/>
                </p14:nvContentPartPr>
                <p14:xfrm>
                  <a:off x="9848280" y="3148360"/>
                  <a:ext cx="154080" cy="246960"/>
                </p14:xfrm>
              </p:contentPart>
            </mc:Choice>
            <mc:Fallback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97D89BFC-D75A-3250-6824-09DBD5F4A52B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9842160" y="3142240"/>
                    <a:ext cx="166320" cy="259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1DF9AC2-33D0-A7B3-FDA5-8F87E126E394}"/>
                    </a:ext>
                  </a:extLst>
                </p14:cNvPr>
                <p14:cNvContentPartPr/>
                <p14:nvPr/>
              </p14:nvContentPartPr>
              <p14:xfrm>
                <a:off x="10314120" y="3059800"/>
                <a:ext cx="107280" cy="291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1DF9AC2-33D0-A7B3-FDA5-8F87E126E39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308000" y="3053680"/>
                  <a:ext cx="1195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5FF4AD3-D365-8FC8-E5FB-EBCF7923FC40}"/>
                    </a:ext>
                  </a:extLst>
                </p14:cNvPr>
                <p14:cNvContentPartPr/>
                <p14:nvPr/>
              </p14:nvContentPartPr>
              <p14:xfrm>
                <a:off x="10939080" y="3080320"/>
                <a:ext cx="119880" cy="263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5FF4AD3-D365-8FC8-E5FB-EBCF7923FC4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932960" y="3074200"/>
                  <a:ext cx="1321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EC38097-DB20-3C65-4A80-1E5F54BEB8BC}"/>
                    </a:ext>
                  </a:extLst>
                </p14:cNvPr>
                <p14:cNvContentPartPr/>
                <p14:nvPr/>
              </p14:nvContentPartPr>
              <p14:xfrm>
                <a:off x="11433720" y="3087160"/>
                <a:ext cx="175680" cy="240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EC38097-DB20-3C65-4A80-1E5F54BEB8B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427600" y="3081040"/>
                  <a:ext cx="18792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19C7810-2FEF-D104-CA15-24B03FB0366D}"/>
                  </a:ext>
                </a:extLst>
              </p14:cNvPr>
              <p14:cNvContentPartPr/>
              <p14:nvPr/>
            </p14:nvContentPartPr>
            <p14:xfrm>
              <a:off x="7710139" y="1640028"/>
              <a:ext cx="87840" cy="878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19C7810-2FEF-D104-CA15-24B03FB0366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704019" y="1633908"/>
                <a:ext cx="10008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8E082D59-1D5C-258C-82BE-406132E097B9}"/>
              </a:ext>
            </a:extLst>
          </p:cNvPr>
          <p:cNvGrpSpPr/>
          <p:nvPr/>
        </p:nvGrpSpPr>
        <p:grpSpPr>
          <a:xfrm>
            <a:off x="1317712" y="2321148"/>
            <a:ext cx="10529907" cy="3675172"/>
            <a:chOff x="1317712" y="2321148"/>
            <a:chExt cx="10529907" cy="3675172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CC6F2E5-FB48-E4A3-AE8D-DCA47FFD7A28}"/>
                </a:ext>
              </a:extLst>
            </p:cNvPr>
            <p:cNvGrpSpPr/>
            <p:nvPr/>
          </p:nvGrpSpPr>
          <p:grpSpPr>
            <a:xfrm>
              <a:off x="11560699" y="2321148"/>
              <a:ext cx="215640" cy="1146960"/>
              <a:chOff x="11560699" y="2321148"/>
              <a:chExt cx="215640" cy="1146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CC756F19-DF7A-305A-7D92-CCBA1372E9EF}"/>
                      </a:ext>
                    </a:extLst>
                  </p14:cNvPr>
                  <p14:cNvContentPartPr/>
                  <p14:nvPr/>
                </p14:nvContentPartPr>
                <p14:xfrm>
                  <a:off x="11560699" y="2350668"/>
                  <a:ext cx="185760" cy="1117440"/>
                </p14:xfrm>
              </p:contentPart>
            </mc:Choice>
            <mc:Fallback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CC756F19-DF7A-305A-7D92-CCBA1372E9EF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1554579" y="2344548"/>
                    <a:ext cx="198000" cy="11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8BEE61F7-2A85-DE6B-D948-0835BF2AC1C3}"/>
                      </a:ext>
                    </a:extLst>
                  </p14:cNvPr>
                  <p14:cNvContentPartPr/>
                  <p14:nvPr/>
                </p14:nvContentPartPr>
                <p14:xfrm>
                  <a:off x="11598499" y="2321148"/>
                  <a:ext cx="177840" cy="125640"/>
                </p14:xfrm>
              </p:contentPart>
            </mc:Choice>
            <mc:Fallback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8BEE61F7-2A85-DE6B-D948-0835BF2AC1C3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1592379" y="2315028"/>
                    <a:ext cx="190080" cy="137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DF7193F2-8B6F-07DC-BB3E-A3D3C784F91B}"/>
                </a:ext>
              </a:extLst>
            </p:cNvPr>
            <p:cNvGrpSpPr/>
            <p:nvPr/>
          </p:nvGrpSpPr>
          <p:grpSpPr>
            <a:xfrm>
              <a:off x="1317712" y="2456508"/>
              <a:ext cx="10529907" cy="3539812"/>
              <a:chOff x="1317712" y="2456508"/>
              <a:chExt cx="10529907" cy="3539812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5FA7CAD3-F44D-1922-C33B-99F3F1B60B36}"/>
                      </a:ext>
                    </a:extLst>
                  </p14:cNvPr>
                  <p14:cNvContentPartPr/>
                  <p14:nvPr/>
                </p14:nvContentPartPr>
                <p14:xfrm>
                  <a:off x="1501312" y="4106320"/>
                  <a:ext cx="137520" cy="19800"/>
                </p14:xfrm>
              </p:contentPart>
            </mc:Choice>
            <mc:Fallback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5FA7CAD3-F44D-1922-C33B-99F3F1B60B36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495192" y="4100200"/>
                    <a:ext cx="14976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7A6A091B-6162-2130-066F-948FF755236D}"/>
                      </a:ext>
                    </a:extLst>
                  </p14:cNvPr>
                  <p14:cNvContentPartPr/>
                  <p14:nvPr/>
                </p14:nvContentPartPr>
                <p14:xfrm>
                  <a:off x="1533712" y="4238080"/>
                  <a:ext cx="25560" cy="139320"/>
                </p14:xfrm>
              </p:contentPart>
            </mc:Choice>
            <mc:Fallback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7A6A091B-6162-2130-066F-948FF755236D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527592" y="4231960"/>
                    <a:ext cx="37800" cy="1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747067D2-9129-B504-5204-915DA53C7293}"/>
                      </a:ext>
                    </a:extLst>
                  </p14:cNvPr>
                  <p14:cNvContentPartPr/>
                  <p14:nvPr/>
                </p14:nvContentPartPr>
                <p14:xfrm>
                  <a:off x="1598512" y="4272280"/>
                  <a:ext cx="103320" cy="130320"/>
                </p14:xfrm>
              </p:contentPart>
            </mc:Choice>
            <mc:Fallback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747067D2-9129-B504-5204-915DA53C7293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592392" y="4266160"/>
                    <a:ext cx="11556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337576E4-7B3B-A645-B857-ED418850ADC0}"/>
                      </a:ext>
                    </a:extLst>
                  </p14:cNvPr>
                  <p14:cNvContentPartPr/>
                  <p14:nvPr/>
                </p14:nvContentPartPr>
                <p14:xfrm>
                  <a:off x="1790032" y="4162480"/>
                  <a:ext cx="330840" cy="24984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337576E4-7B3B-A645-B857-ED418850ADC0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783912" y="4156360"/>
                    <a:ext cx="343080" cy="26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AB155BCA-BA32-F8C8-F4CC-66F35D938673}"/>
                      </a:ext>
                    </a:extLst>
                  </p14:cNvPr>
                  <p14:cNvContentPartPr/>
                  <p14:nvPr/>
                </p14:nvContentPartPr>
                <p14:xfrm>
                  <a:off x="2062912" y="4250320"/>
                  <a:ext cx="101520" cy="10512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AB155BCA-BA32-F8C8-F4CC-66F35D938673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2056792" y="4244200"/>
                    <a:ext cx="113760" cy="11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C3063D6-554C-C1B2-24BA-E7860A6C4B65}"/>
                      </a:ext>
                    </a:extLst>
                  </p14:cNvPr>
                  <p14:cNvContentPartPr/>
                  <p14:nvPr/>
                </p14:nvContentPartPr>
                <p14:xfrm>
                  <a:off x="2062912" y="4267240"/>
                  <a:ext cx="119520" cy="90720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6C3063D6-554C-C1B2-24BA-E7860A6C4B65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2056792" y="4261120"/>
                    <a:ext cx="13176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633583E8-4F0E-147B-A21A-14ED5B6A36E0}"/>
                      </a:ext>
                    </a:extLst>
                  </p14:cNvPr>
                  <p14:cNvContentPartPr/>
                  <p14:nvPr/>
                </p14:nvContentPartPr>
                <p14:xfrm>
                  <a:off x="1528312" y="4454800"/>
                  <a:ext cx="8543880" cy="179280"/>
                </p14:xfrm>
              </p:contentPart>
            </mc:Choice>
            <mc:Fallback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633583E8-4F0E-147B-A21A-14ED5B6A36E0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1522192" y="4448680"/>
                    <a:ext cx="8556120" cy="19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5BE63AB2-8FBC-F67C-92F0-D91AC943ACA3}"/>
                      </a:ext>
                    </a:extLst>
                  </p14:cNvPr>
                  <p14:cNvContentPartPr/>
                  <p14:nvPr/>
                </p14:nvContentPartPr>
                <p14:xfrm>
                  <a:off x="1317712" y="4906240"/>
                  <a:ext cx="5040" cy="36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5BE63AB2-8FBC-F67C-92F0-D91AC943ACA3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1311592" y="4900120"/>
                    <a:ext cx="1728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0FAF794A-3E38-CCF4-1F25-632EE1745CEE}"/>
                      </a:ext>
                    </a:extLst>
                  </p14:cNvPr>
                  <p14:cNvContentPartPr/>
                  <p14:nvPr/>
                </p14:nvContentPartPr>
                <p14:xfrm>
                  <a:off x="1376392" y="4855120"/>
                  <a:ext cx="114120" cy="25236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0FAF794A-3E38-CCF4-1F25-632EE1745CEE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370272" y="4849000"/>
                    <a:ext cx="126360" cy="26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1BB72887-EDE3-3CF4-9901-D74238510777}"/>
                      </a:ext>
                    </a:extLst>
                  </p14:cNvPr>
                  <p14:cNvContentPartPr/>
                  <p14:nvPr/>
                </p14:nvContentPartPr>
                <p14:xfrm>
                  <a:off x="1472152" y="4874560"/>
                  <a:ext cx="12960" cy="24192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1BB72887-EDE3-3CF4-9901-D74238510777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466032" y="4868440"/>
                    <a:ext cx="2520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8BFDF19D-FA5B-E517-1EC6-AA752C2A13EB}"/>
                      </a:ext>
                    </a:extLst>
                  </p14:cNvPr>
                  <p14:cNvContentPartPr/>
                  <p14:nvPr/>
                </p14:nvContentPartPr>
                <p14:xfrm>
                  <a:off x="1528312" y="4986520"/>
                  <a:ext cx="69120" cy="10044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8BFDF19D-FA5B-E517-1EC6-AA752C2A13EB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522192" y="4980400"/>
                    <a:ext cx="8136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9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163DAADF-0A86-7CB9-78BE-99535A18D68D}"/>
                      </a:ext>
                    </a:extLst>
                  </p14:cNvPr>
                  <p14:cNvContentPartPr/>
                  <p14:nvPr/>
                </p14:nvContentPartPr>
                <p14:xfrm>
                  <a:off x="1627672" y="4957360"/>
                  <a:ext cx="51840" cy="17820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163DAADF-0A86-7CB9-78BE-99535A18D68D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621552" y="4951240"/>
                    <a:ext cx="64080" cy="19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1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BEDC1F2-F41B-0709-B746-B3120422001E}"/>
                      </a:ext>
                    </a:extLst>
                  </p14:cNvPr>
                  <p14:cNvContentPartPr/>
                  <p14:nvPr/>
                </p14:nvContentPartPr>
                <p14:xfrm>
                  <a:off x="1692472" y="4879240"/>
                  <a:ext cx="116280" cy="23184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BEDC1F2-F41B-0709-B746-B3120422001E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1686352" y="4873120"/>
                    <a:ext cx="128520" cy="24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3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980182E2-2B4C-9C8F-BC1F-992262C9DA0C}"/>
                      </a:ext>
                    </a:extLst>
                  </p14:cNvPr>
                  <p14:cNvContentPartPr/>
                  <p14:nvPr/>
                </p14:nvContentPartPr>
                <p14:xfrm>
                  <a:off x="1820992" y="4942600"/>
                  <a:ext cx="112320" cy="1260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980182E2-2B4C-9C8F-BC1F-992262C9DA0C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1814872" y="4936480"/>
                    <a:ext cx="12456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199AC54-7FC7-1350-85E5-9F6B0D92FE3E}"/>
                      </a:ext>
                    </a:extLst>
                  </p14:cNvPr>
                  <p14:cNvContentPartPr/>
                  <p14:nvPr/>
                </p14:nvContentPartPr>
                <p14:xfrm>
                  <a:off x="1889392" y="4918480"/>
                  <a:ext cx="9360" cy="15156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199AC54-7FC7-1350-85E5-9F6B0D92FE3E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1883272" y="4912360"/>
                    <a:ext cx="21600" cy="16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22981331-D673-5909-84DC-1B6948902A6E}"/>
                      </a:ext>
                    </a:extLst>
                  </p14:cNvPr>
                  <p14:cNvContentPartPr/>
                  <p14:nvPr/>
                </p14:nvContentPartPr>
                <p14:xfrm>
                  <a:off x="1958152" y="4969600"/>
                  <a:ext cx="78120" cy="12204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2981331-D673-5909-84DC-1B6948902A6E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1952032" y="4963480"/>
                    <a:ext cx="9036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80DC716-D24D-3F19-69A9-5090110CFBBE}"/>
                      </a:ext>
                    </a:extLst>
                  </p14:cNvPr>
                  <p14:cNvContentPartPr/>
                  <p14:nvPr/>
                </p14:nvContentPartPr>
                <p14:xfrm>
                  <a:off x="2050312" y="4837840"/>
                  <a:ext cx="213480" cy="23652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80DC716-D24D-3F19-69A9-5090110CFBBE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2044192" y="4831720"/>
                    <a:ext cx="225720" cy="24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E1FEEB0E-C113-9314-DAD8-C1AD6CD9AA84}"/>
                      </a:ext>
                    </a:extLst>
                  </p14:cNvPr>
                  <p14:cNvContentPartPr/>
                  <p14:nvPr/>
                </p14:nvContentPartPr>
                <p14:xfrm>
                  <a:off x="2250832" y="4872040"/>
                  <a:ext cx="25560" cy="22464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E1FEEB0E-C113-9314-DAD8-C1AD6CD9AA84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2244712" y="4865920"/>
                    <a:ext cx="3780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F48EA28-6F44-97F5-8C39-70160B449B23}"/>
                      </a:ext>
                    </a:extLst>
                  </p14:cNvPr>
                  <p14:cNvContentPartPr/>
                  <p14:nvPr/>
                </p14:nvContentPartPr>
                <p14:xfrm>
                  <a:off x="2306632" y="4840360"/>
                  <a:ext cx="182880" cy="20988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F48EA28-6F44-97F5-8C39-70160B449B23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2300512" y="4834240"/>
                    <a:ext cx="19512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139E7872-394D-2A2D-1F35-168660C76862}"/>
                      </a:ext>
                    </a:extLst>
                  </p14:cNvPr>
                  <p14:cNvContentPartPr/>
                  <p14:nvPr/>
                </p14:nvContentPartPr>
                <p14:xfrm>
                  <a:off x="1421752" y="5196400"/>
                  <a:ext cx="8750160" cy="12312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139E7872-394D-2A2D-1F35-168660C76862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1415632" y="5190280"/>
                    <a:ext cx="87624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8AF75799-B50F-02CF-A4B8-FA0F76E11BC4}"/>
                      </a:ext>
                    </a:extLst>
                  </p14:cNvPr>
                  <p14:cNvContentPartPr/>
                  <p14:nvPr/>
                </p14:nvContentPartPr>
                <p14:xfrm>
                  <a:off x="1513552" y="5510320"/>
                  <a:ext cx="88920" cy="23976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8AF75799-B50F-02CF-A4B8-FA0F76E11BC4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1507432" y="5504200"/>
                    <a:ext cx="101160" cy="25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828866DB-A566-7CBA-8B79-8727808BE758}"/>
                      </a:ext>
                    </a:extLst>
                  </p14:cNvPr>
                  <p14:cNvContentPartPr/>
                  <p14:nvPr/>
                </p14:nvContentPartPr>
                <p14:xfrm>
                  <a:off x="1591312" y="5658640"/>
                  <a:ext cx="94320" cy="7344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828866DB-A566-7CBA-8B79-8727808BE758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1585192" y="5652520"/>
                    <a:ext cx="10656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69E812C0-D9D6-DBC1-FFAF-08D0EED95014}"/>
                      </a:ext>
                    </a:extLst>
                  </p14:cNvPr>
                  <p14:cNvContentPartPr/>
                  <p14:nvPr/>
                </p14:nvContentPartPr>
                <p14:xfrm>
                  <a:off x="1696072" y="5644960"/>
                  <a:ext cx="119160" cy="8316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69E812C0-D9D6-DBC1-FFAF-08D0EED95014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1689952" y="5638840"/>
                    <a:ext cx="13140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38751CA8-D480-6BC9-7E5C-0C50462A64F1}"/>
                      </a:ext>
                    </a:extLst>
                  </p14:cNvPr>
                  <p14:cNvContentPartPr/>
                  <p14:nvPr/>
                </p14:nvContentPartPr>
                <p14:xfrm>
                  <a:off x="1827472" y="5518600"/>
                  <a:ext cx="114480" cy="22212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38751CA8-D480-6BC9-7E5C-0C50462A64F1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1821352" y="5512480"/>
                    <a:ext cx="12672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8946158F-FE5E-8C20-7E14-C5FAF5674DB6}"/>
                      </a:ext>
                    </a:extLst>
                  </p14:cNvPr>
                  <p14:cNvContentPartPr/>
                  <p14:nvPr/>
                </p14:nvContentPartPr>
                <p14:xfrm>
                  <a:off x="1959952" y="5557120"/>
                  <a:ext cx="67320" cy="3456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8946158F-FE5E-8C20-7E14-C5FAF5674DB6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1953832" y="5551000"/>
                    <a:ext cx="79560" cy="4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4BAC105D-9882-ED8F-FB6F-D658A42A2F9D}"/>
                      </a:ext>
                    </a:extLst>
                  </p14:cNvPr>
                  <p14:cNvContentPartPr/>
                  <p14:nvPr/>
                </p14:nvContentPartPr>
                <p14:xfrm>
                  <a:off x="2008552" y="5651800"/>
                  <a:ext cx="127080" cy="7992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4BAC105D-9882-ED8F-FB6F-D658A42A2F9D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2002432" y="5645680"/>
                    <a:ext cx="13932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3997BBA2-AA3A-A3CB-2CE6-898975E5B581}"/>
                      </a:ext>
                    </a:extLst>
                  </p14:cNvPr>
                  <p14:cNvContentPartPr/>
                  <p14:nvPr/>
                </p14:nvContentPartPr>
                <p14:xfrm>
                  <a:off x="2163352" y="5625520"/>
                  <a:ext cx="60480" cy="9540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3997BBA2-AA3A-A3CB-2CE6-898975E5B581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2157232" y="5619400"/>
                    <a:ext cx="7272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C60B5E96-F603-81E5-5365-8ADC3F03BD15}"/>
                      </a:ext>
                    </a:extLst>
                  </p14:cNvPr>
                  <p14:cNvContentPartPr/>
                  <p14:nvPr/>
                </p14:nvContentPartPr>
                <p14:xfrm>
                  <a:off x="2247232" y="5581960"/>
                  <a:ext cx="148320" cy="41436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C60B5E96-F603-81E5-5365-8ADC3F03BD15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2241112" y="5575840"/>
                    <a:ext cx="160560" cy="42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B2050890-73D8-259F-81E6-0F6E7DC7531C}"/>
                      </a:ext>
                    </a:extLst>
                  </p14:cNvPr>
                  <p14:cNvContentPartPr/>
                  <p14:nvPr/>
                </p14:nvContentPartPr>
                <p14:xfrm>
                  <a:off x="2593912" y="4130800"/>
                  <a:ext cx="56520" cy="171072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B2050890-73D8-259F-81E6-0F6E7DC7531C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2587792" y="4124680"/>
                    <a:ext cx="68760" cy="172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5BF9F18D-B38E-7675-C8D1-F45F879B8192}"/>
                      </a:ext>
                    </a:extLst>
                  </p14:cNvPr>
                  <p14:cNvContentPartPr/>
                  <p14:nvPr/>
                </p14:nvContentPartPr>
                <p14:xfrm>
                  <a:off x="2924659" y="4219068"/>
                  <a:ext cx="105480" cy="14652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5BF9F18D-B38E-7675-C8D1-F45F879B8192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2918539" y="4212948"/>
                    <a:ext cx="11772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C8BC7D97-9C9A-8009-4BC3-ED0FA7EC65DA}"/>
                      </a:ext>
                    </a:extLst>
                  </p14:cNvPr>
                  <p14:cNvContentPartPr/>
                  <p14:nvPr/>
                </p14:nvContentPartPr>
                <p14:xfrm>
                  <a:off x="3658699" y="4145628"/>
                  <a:ext cx="18000" cy="16092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C8BC7D97-9C9A-8009-4BC3-ED0FA7EC65DA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3652579" y="4139508"/>
                    <a:ext cx="3024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E09ADBFE-8EAB-9CC3-E5A4-83644AE9ADDE}"/>
                      </a:ext>
                    </a:extLst>
                  </p14:cNvPr>
                  <p14:cNvContentPartPr/>
                  <p14:nvPr/>
                </p14:nvContentPartPr>
                <p14:xfrm>
                  <a:off x="4490659" y="4152468"/>
                  <a:ext cx="176760" cy="15876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E09ADBFE-8EAB-9CC3-E5A4-83644AE9ADDE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4484539" y="4146348"/>
                    <a:ext cx="18900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36974F6E-E865-3E09-FE4D-AB0CD57AA50F}"/>
                      </a:ext>
                    </a:extLst>
                  </p14:cNvPr>
                  <p14:cNvContentPartPr/>
                  <p14:nvPr/>
                </p14:nvContentPartPr>
                <p14:xfrm>
                  <a:off x="5371579" y="4090908"/>
                  <a:ext cx="92880" cy="29088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36974F6E-E865-3E09-FE4D-AB0CD57AA50F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5365459" y="4084788"/>
                    <a:ext cx="105120" cy="3031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63B27E8-B3F9-2445-84F2-672B90777422}"/>
                  </a:ext>
                </a:extLst>
              </p:cNvPr>
              <p:cNvGrpSpPr/>
              <p:nvPr/>
            </p:nvGrpSpPr>
            <p:grpSpPr>
              <a:xfrm>
                <a:off x="5988259" y="4131588"/>
                <a:ext cx="119520" cy="219960"/>
                <a:chOff x="5988259" y="4131588"/>
                <a:chExt cx="119520" cy="2199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53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525B5EE1-571D-C5C3-8E51-D5084246CE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259" y="4131588"/>
                    <a:ext cx="119520" cy="167760"/>
                  </p14:xfrm>
                </p:contentPart>
              </mc:Choice>
              <mc:Fallback>
                <p:pic>
                  <p:nvPicPr>
                    <p:cNvPr id="39" name="Ink 38">
                      <a:extLst>
                        <a:ext uri="{FF2B5EF4-FFF2-40B4-BE49-F238E27FC236}">
                          <a16:creationId xmlns:a16="http://schemas.microsoft.com/office/drawing/2014/main" id="{525B5EE1-571D-C5C3-8E51-D5084246CE4D}"/>
                        </a:ext>
                      </a:extLst>
                    </p:cNvPr>
                    <p:cNvPicPr/>
                    <p:nvPr/>
                  </p:nvPicPr>
                  <p:blipFill>
                    <a:blip r:embed="rId154"/>
                    <a:stretch>
                      <a:fillRect/>
                    </a:stretch>
                  </p:blipFill>
                  <p:spPr>
                    <a:xfrm>
                      <a:off x="5982139" y="4125468"/>
                      <a:ext cx="131760" cy="18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5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3DA424B1-715A-355C-07AA-B66FE2C8677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13099" y="4195308"/>
                    <a:ext cx="68400" cy="156240"/>
                  </p14:xfrm>
                </p:contentPart>
              </mc:Choice>
              <mc:Fallback>
                <p:pic>
                  <p:nvPicPr>
                    <p:cNvPr id="40" name="Ink 39">
                      <a:extLst>
                        <a:ext uri="{FF2B5EF4-FFF2-40B4-BE49-F238E27FC236}">
                          <a16:creationId xmlns:a16="http://schemas.microsoft.com/office/drawing/2014/main" id="{3DA424B1-715A-355C-07AA-B66FE2C8677C}"/>
                        </a:ext>
                      </a:extLst>
                    </p:cNvPr>
                    <p:cNvPicPr/>
                    <p:nvPr/>
                  </p:nvPicPr>
                  <p:blipFill>
                    <a:blip r:embed="rId156"/>
                    <a:stretch>
                      <a:fillRect/>
                    </a:stretch>
                  </p:blipFill>
                  <p:spPr>
                    <a:xfrm>
                      <a:off x="6006979" y="4189188"/>
                      <a:ext cx="80640" cy="168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AF29BFD-536F-759F-EFBE-653890E47114}"/>
                  </a:ext>
                </a:extLst>
              </p:cNvPr>
              <p:cNvGrpSpPr/>
              <p:nvPr/>
            </p:nvGrpSpPr>
            <p:grpSpPr>
              <a:xfrm>
                <a:off x="6679099" y="4082268"/>
                <a:ext cx="149760" cy="269280"/>
                <a:chOff x="6679099" y="4082268"/>
                <a:chExt cx="149760" cy="2692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57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DF6E328E-C04D-4005-B509-B210AE739E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29859" y="4082268"/>
                    <a:ext cx="99000" cy="19080"/>
                  </p14:xfrm>
                </p:contentPart>
              </mc:Choice>
              <mc:Fallback>
                <p:pic>
                  <p:nvPicPr>
                    <p:cNvPr id="41" name="Ink 40">
                      <a:extLst>
                        <a:ext uri="{FF2B5EF4-FFF2-40B4-BE49-F238E27FC236}">
                          <a16:creationId xmlns:a16="http://schemas.microsoft.com/office/drawing/2014/main" id="{DF6E328E-C04D-4005-B509-B210AE739EED}"/>
                        </a:ext>
                      </a:extLst>
                    </p:cNvPr>
                    <p:cNvPicPr/>
                    <p:nvPr/>
                  </p:nvPicPr>
                  <p:blipFill>
                    <a:blip r:embed="rId158"/>
                    <a:stretch>
                      <a:fillRect/>
                    </a:stretch>
                  </p:blipFill>
                  <p:spPr>
                    <a:xfrm>
                      <a:off x="6723739" y="4076148"/>
                      <a:ext cx="111240" cy="31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9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2076AFE1-8917-9376-2EAC-D7010F72A8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79099" y="4082268"/>
                    <a:ext cx="98640" cy="269280"/>
                  </p14:xfrm>
                </p:contentPart>
              </mc:Choice>
              <mc:Fallback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2076AFE1-8917-9376-2EAC-D7010F72A80A}"/>
                        </a:ext>
                      </a:extLst>
                    </p:cNvPr>
                    <p:cNvPicPr/>
                    <p:nvPr/>
                  </p:nvPicPr>
                  <p:blipFill>
                    <a:blip r:embed="rId160"/>
                    <a:stretch>
                      <a:fillRect/>
                    </a:stretch>
                  </p:blipFill>
                  <p:spPr>
                    <a:xfrm>
                      <a:off x="6672979" y="4076148"/>
                      <a:ext cx="110880" cy="2815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CBE36925-3BB3-3C4F-6C41-DFA88B9C41F6}"/>
                      </a:ext>
                    </a:extLst>
                  </p14:cNvPr>
                  <p14:cNvContentPartPr/>
                  <p14:nvPr/>
                </p14:nvContentPartPr>
                <p14:xfrm>
                  <a:off x="7453459" y="4100988"/>
                  <a:ext cx="96840" cy="24372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CBE36925-3BB3-3C4F-6C41-DFA88B9C41F6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7447339" y="4094868"/>
                    <a:ext cx="109080" cy="25596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483EF0C-8C97-5B70-7D55-BB78FADE51A4}"/>
                  </a:ext>
                </a:extLst>
              </p:cNvPr>
              <p:cNvGrpSpPr/>
              <p:nvPr/>
            </p:nvGrpSpPr>
            <p:grpSpPr>
              <a:xfrm>
                <a:off x="8059699" y="4075788"/>
                <a:ext cx="119160" cy="263880"/>
                <a:chOff x="8059699" y="4075788"/>
                <a:chExt cx="119160" cy="2638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63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659DCFD1-BDFA-9CF2-D56C-F700BA21CB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79139" y="4075788"/>
                    <a:ext cx="99720" cy="263880"/>
                  </p14:xfrm>
                </p:contentPart>
              </mc:Choice>
              <mc:Fallback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659DCFD1-BDFA-9CF2-D56C-F700BA21CB41}"/>
                        </a:ext>
                      </a:extLst>
                    </p:cNvPr>
                    <p:cNvPicPr/>
                    <p:nvPr/>
                  </p:nvPicPr>
                  <p:blipFill>
                    <a:blip r:embed="rId164"/>
                    <a:stretch>
                      <a:fillRect/>
                    </a:stretch>
                  </p:blipFill>
                  <p:spPr>
                    <a:xfrm>
                      <a:off x="8073019" y="4069668"/>
                      <a:ext cx="111960" cy="276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5">
                  <p14:nvContentPartPr>
                    <p14:cNvPr id="45" name="Ink 44">
                      <a:extLst>
                        <a:ext uri="{FF2B5EF4-FFF2-40B4-BE49-F238E27FC236}">
                          <a16:creationId xmlns:a16="http://schemas.microsoft.com/office/drawing/2014/main" id="{A1B2A428-A49F-07A1-1459-7809BDE2D2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59699" y="4249668"/>
                    <a:ext cx="112320" cy="24120"/>
                  </p14:xfrm>
                </p:contentPart>
              </mc:Choice>
              <mc:Fallback>
                <p:pic>
                  <p:nvPicPr>
                    <p:cNvPr id="45" name="Ink 44">
                      <a:extLst>
                        <a:ext uri="{FF2B5EF4-FFF2-40B4-BE49-F238E27FC236}">
                          <a16:creationId xmlns:a16="http://schemas.microsoft.com/office/drawing/2014/main" id="{A1B2A428-A49F-07A1-1459-7809BDE2D261}"/>
                        </a:ext>
                      </a:extLst>
                    </p:cNvPr>
                    <p:cNvPicPr/>
                    <p:nvPr/>
                  </p:nvPicPr>
                  <p:blipFill>
                    <a:blip r:embed="rId166"/>
                    <a:stretch>
                      <a:fillRect/>
                    </a:stretch>
                  </p:blipFill>
                  <p:spPr>
                    <a:xfrm>
                      <a:off x="8053579" y="4243548"/>
                      <a:ext cx="124560" cy="36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9E62E707-E9E4-CF2B-2E6B-7B7F585DC332}"/>
                      </a:ext>
                    </a:extLst>
                  </p14:cNvPr>
                  <p14:cNvContentPartPr/>
                  <p14:nvPr/>
                </p14:nvContentPartPr>
                <p14:xfrm>
                  <a:off x="8630299" y="4048068"/>
                  <a:ext cx="132480" cy="29700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9E62E707-E9E4-CF2B-2E6B-7B7F585DC332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8624179" y="4041948"/>
                    <a:ext cx="144720" cy="30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9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65C3BCA4-F0DF-EB8B-81E8-D5176B9CFF1F}"/>
                      </a:ext>
                    </a:extLst>
                  </p14:cNvPr>
                  <p14:cNvContentPartPr/>
                  <p14:nvPr/>
                </p14:nvContentPartPr>
                <p14:xfrm>
                  <a:off x="9334459" y="4012428"/>
                  <a:ext cx="92880" cy="32688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65C3BCA4-F0DF-EB8B-81E8-D5176B9CFF1F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9328339" y="4006308"/>
                    <a:ext cx="105120" cy="3391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73BF917-8BE0-18EF-6CF5-C6C86733D858}"/>
                  </a:ext>
                </a:extLst>
              </p:cNvPr>
              <p:cNvGrpSpPr/>
              <p:nvPr/>
            </p:nvGrpSpPr>
            <p:grpSpPr>
              <a:xfrm>
                <a:off x="9952939" y="4081548"/>
                <a:ext cx="291600" cy="213120"/>
                <a:chOff x="9952939" y="4081548"/>
                <a:chExt cx="291600" cy="2131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71">
                  <p14:nvContentPartPr>
                    <p14:cNvPr id="48" name="Ink 47">
                      <a:extLst>
                        <a:ext uri="{FF2B5EF4-FFF2-40B4-BE49-F238E27FC236}">
                          <a16:creationId xmlns:a16="http://schemas.microsoft.com/office/drawing/2014/main" id="{3DA41503-3964-9405-0A6F-B3F920F1E0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952939" y="4081548"/>
                    <a:ext cx="91800" cy="213120"/>
                  </p14:xfrm>
                </p:contentPart>
              </mc:Choice>
              <mc:Fallback>
                <p:pic>
                  <p:nvPicPr>
                    <p:cNvPr id="48" name="Ink 47">
                      <a:extLst>
                        <a:ext uri="{FF2B5EF4-FFF2-40B4-BE49-F238E27FC236}">
                          <a16:creationId xmlns:a16="http://schemas.microsoft.com/office/drawing/2014/main" id="{3DA41503-3964-9405-0A6F-B3F920F1E021}"/>
                        </a:ext>
                      </a:extLst>
                    </p:cNvPr>
                    <p:cNvPicPr/>
                    <p:nvPr/>
                  </p:nvPicPr>
                  <p:blipFill>
                    <a:blip r:embed="rId172"/>
                    <a:stretch>
                      <a:fillRect/>
                    </a:stretch>
                  </p:blipFill>
                  <p:spPr>
                    <a:xfrm>
                      <a:off x="9946819" y="4075428"/>
                      <a:ext cx="104040" cy="225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73">
                  <p14:nvContentPartPr>
                    <p14:cNvPr id="49" name="Ink 48">
                      <a:extLst>
                        <a:ext uri="{FF2B5EF4-FFF2-40B4-BE49-F238E27FC236}">
                          <a16:creationId xmlns:a16="http://schemas.microsoft.com/office/drawing/2014/main" id="{47BDD913-96AD-93CF-60DA-AB6001628BD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82179" y="4182708"/>
                    <a:ext cx="162360" cy="69840"/>
                  </p14:xfrm>
                </p:contentPart>
              </mc:Choice>
              <mc:Fallback>
                <p:pic>
                  <p:nvPicPr>
                    <p:cNvPr id="49" name="Ink 48">
                      <a:extLst>
                        <a:ext uri="{FF2B5EF4-FFF2-40B4-BE49-F238E27FC236}">
                          <a16:creationId xmlns:a16="http://schemas.microsoft.com/office/drawing/2014/main" id="{47BDD913-96AD-93CF-60DA-AB6001628BDB}"/>
                        </a:ext>
                      </a:extLst>
                    </p:cNvPr>
                    <p:cNvPicPr/>
                    <p:nvPr/>
                  </p:nvPicPr>
                  <p:blipFill>
                    <a:blip r:embed="rId174"/>
                    <a:stretch>
                      <a:fillRect/>
                    </a:stretch>
                  </p:blipFill>
                  <p:spPr>
                    <a:xfrm>
                      <a:off x="10076059" y="4176588"/>
                      <a:ext cx="174600" cy="820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FFD2FF46-949F-E79F-FCA6-EC7BF90FD86B}"/>
                  </a:ext>
                </a:extLst>
              </p:cNvPr>
              <p:cNvGrpSpPr/>
              <p:nvPr/>
            </p:nvGrpSpPr>
            <p:grpSpPr>
              <a:xfrm>
                <a:off x="4246219" y="4730988"/>
                <a:ext cx="239400" cy="259920"/>
                <a:chOff x="4246219" y="4730988"/>
                <a:chExt cx="239400" cy="2599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75">
                  <p14:nvContentPartPr>
                    <p14:cNvPr id="106" name="Ink 105">
                      <a:extLst>
                        <a:ext uri="{FF2B5EF4-FFF2-40B4-BE49-F238E27FC236}">
                          <a16:creationId xmlns:a16="http://schemas.microsoft.com/office/drawing/2014/main" id="{9EBA2FA0-EED7-BFD1-5A7F-C83140AE96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14259" y="4773468"/>
                    <a:ext cx="2160" cy="204840"/>
                  </p14:xfrm>
                </p:contentPart>
              </mc:Choice>
              <mc:Fallback>
                <p:pic>
                  <p:nvPicPr>
                    <p:cNvPr id="106" name="Ink 105">
                      <a:extLst>
                        <a:ext uri="{FF2B5EF4-FFF2-40B4-BE49-F238E27FC236}">
                          <a16:creationId xmlns:a16="http://schemas.microsoft.com/office/drawing/2014/main" id="{9EBA2FA0-EED7-BFD1-5A7F-C83140AE96D9}"/>
                        </a:ext>
                      </a:extLst>
                    </p:cNvPr>
                    <p:cNvPicPr/>
                    <p:nvPr/>
                  </p:nvPicPr>
                  <p:blipFill>
                    <a:blip r:embed="rId176"/>
                    <a:stretch>
                      <a:fillRect/>
                    </a:stretch>
                  </p:blipFill>
                  <p:spPr>
                    <a:xfrm>
                      <a:off x="4308139" y="4767348"/>
                      <a:ext cx="14400" cy="217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77">
                  <p14:nvContentPartPr>
                    <p14:cNvPr id="107" name="Ink 106">
                      <a:extLst>
                        <a:ext uri="{FF2B5EF4-FFF2-40B4-BE49-F238E27FC236}">
                          <a16:creationId xmlns:a16="http://schemas.microsoft.com/office/drawing/2014/main" id="{02D5C40C-798F-85E6-A063-ED30197C49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21099" y="4730988"/>
                    <a:ext cx="164520" cy="259920"/>
                  </p14:xfrm>
                </p:contentPart>
              </mc:Choice>
              <mc:Fallback>
                <p:pic>
                  <p:nvPicPr>
                    <p:cNvPr id="107" name="Ink 106">
                      <a:extLst>
                        <a:ext uri="{FF2B5EF4-FFF2-40B4-BE49-F238E27FC236}">
                          <a16:creationId xmlns:a16="http://schemas.microsoft.com/office/drawing/2014/main" id="{02D5C40C-798F-85E6-A063-ED30197C496F}"/>
                        </a:ext>
                      </a:extLst>
                    </p:cNvPr>
                    <p:cNvPicPr/>
                    <p:nvPr/>
                  </p:nvPicPr>
                  <p:blipFill>
                    <a:blip r:embed="rId178"/>
                    <a:stretch>
                      <a:fillRect/>
                    </a:stretch>
                  </p:blipFill>
                  <p:spPr>
                    <a:xfrm>
                      <a:off x="4314979" y="4724868"/>
                      <a:ext cx="176760" cy="272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79">
                  <p14:nvContentPartPr>
                    <p14:cNvPr id="108" name="Ink 107">
                      <a:extLst>
                        <a:ext uri="{FF2B5EF4-FFF2-40B4-BE49-F238E27FC236}">
                          <a16:creationId xmlns:a16="http://schemas.microsoft.com/office/drawing/2014/main" id="{7BECDB20-42AB-81EE-188B-F74AF4C7AE8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46219" y="4761588"/>
                    <a:ext cx="69840" cy="88560"/>
                  </p14:xfrm>
                </p:contentPart>
              </mc:Choice>
              <mc:Fallback>
                <p:pic>
                  <p:nvPicPr>
                    <p:cNvPr id="108" name="Ink 107">
                      <a:extLst>
                        <a:ext uri="{FF2B5EF4-FFF2-40B4-BE49-F238E27FC236}">
                          <a16:creationId xmlns:a16="http://schemas.microsoft.com/office/drawing/2014/main" id="{7BECDB20-42AB-81EE-188B-F74AF4C7AE85}"/>
                        </a:ext>
                      </a:extLst>
                    </p:cNvPr>
                    <p:cNvPicPr/>
                    <p:nvPr/>
                  </p:nvPicPr>
                  <p:blipFill>
                    <a:blip r:embed="rId180"/>
                    <a:stretch>
                      <a:fillRect/>
                    </a:stretch>
                  </p:blipFill>
                  <p:spPr>
                    <a:xfrm>
                      <a:off x="4240099" y="4755468"/>
                      <a:ext cx="82080" cy="1008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0F75AA23-592B-9AAF-6D36-83E9514FBBC5}"/>
                      </a:ext>
                    </a:extLst>
                  </p14:cNvPr>
                  <p14:cNvContentPartPr/>
                  <p14:nvPr/>
                </p14:nvContentPartPr>
                <p14:xfrm>
                  <a:off x="4379059" y="5520108"/>
                  <a:ext cx="68760" cy="183600"/>
                </p14:xfrm>
              </p:contentPart>
            </mc:Choice>
            <mc:Fallback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0F75AA23-592B-9AAF-6D36-83E9514FBBC5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4372939" y="5513988"/>
                    <a:ext cx="81000" cy="1958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38EB363C-B47A-CA81-4EF6-D84817F2B284}"/>
                  </a:ext>
                </a:extLst>
              </p:cNvPr>
              <p:cNvGrpSpPr/>
              <p:nvPr/>
            </p:nvGrpSpPr>
            <p:grpSpPr>
              <a:xfrm>
                <a:off x="7970779" y="4792188"/>
                <a:ext cx="180000" cy="277560"/>
                <a:chOff x="7970779" y="4792188"/>
                <a:chExt cx="180000" cy="2775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83">
                  <p14:nvContentPartPr>
                    <p14:cNvPr id="112" name="Ink 111">
                      <a:extLst>
                        <a:ext uri="{FF2B5EF4-FFF2-40B4-BE49-F238E27FC236}">
                          <a16:creationId xmlns:a16="http://schemas.microsoft.com/office/drawing/2014/main" id="{9E2BDA24-D7FB-C643-0558-592550C994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70779" y="4792188"/>
                    <a:ext cx="132480" cy="277560"/>
                  </p14:xfrm>
                </p:contentPart>
              </mc:Choice>
              <mc:Fallback>
                <p:pic>
                  <p:nvPicPr>
                    <p:cNvPr id="112" name="Ink 111">
                      <a:extLst>
                        <a:ext uri="{FF2B5EF4-FFF2-40B4-BE49-F238E27FC236}">
                          <a16:creationId xmlns:a16="http://schemas.microsoft.com/office/drawing/2014/main" id="{9E2BDA24-D7FB-C643-0558-592550C9946F}"/>
                        </a:ext>
                      </a:extLst>
                    </p:cNvPr>
                    <p:cNvPicPr/>
                    <p:nvPr/>
                  </p:nvPicPr>
                  <p:blipFill>
                    <a:blip r:embed="rId184"/>
                    <a:stretch>
                      <a:fillRect/>
                    </a:stretch>
                  </p:blipFill>
                  <p:spPr>
                    <a:xfrm>
                      <a:off x="7964659" y="4786068"/>
                      <a:ext cx="144720" cy="28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5">
                  <p14:nvContentPartPr>
                    <p14:cNvPr id="113" name="Ink 112">
                      <a:extLst>
                        <a:ext uri="{FF2B5EF4-FFF2-40B4-BE49-F238E27FC236}">
                          <a16:creationId xmlns:a16="http://schemas.microsoft.com/office/drawing/2014/main" id="{66DE5A20-816D-EE91-97EF-F2671631CC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86259" y="4964628"/>
                    <a:ext cx="164520" cy="85320"/>
                  </p14:xfrm>
                </p:contentPart>
              </mc:Choice>
              <mc:Fallback>
                <p:pic>
                  <p:nvPicPr>
                    <p:cNvPr id="113" name="Ink 112">
                      <a:extLst>
                        <a:ext uri="{FF2B5EF4-FFF2-40B4-BE49-F238E27FC236}">
                          <a16:creationId xmlns:a16="http://schemas.microsoft.com/office/drawing/2014/main" id="{66DE5A20-816D-EE91-97EF-F2671631CCAF}"/>
                        </a:ext>
                      </a:extLst>
                    </p:cNvPr>
                    <p:cNvPicPr/>
                    <p:nvPr/>
                  </p:nvPicPr>
                  <p:blipFill>
                    <a:blip r:embed="rId186"/>
                    <a:stretch>
                      <a:fillRect/>
                    </a:stretch>
                  </p:blipFill>
                  <p:spPr>
                    <a:xfrm>
                      <a:off x="7980139" y="4958508"/>
                      <a:ext cx="176760" cy="975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0A273AEA-3E0F-32B3-F7DE-C4BEAFF583C4}"/>
                      </a:ext>
                    </a:extLst>
                  </p14:cNvPr>
                  <p14:cNvContentPartPr/>
                  <p14:nvPr/>
                </p14:nvContentPartPr>
                <p14:xfrm>
                  <a:off x="8010739" y="5504268"/>
                  <a:ext cx="86040" cy="150840"/>
                </p14:xfrm>
              </p:contentPart>
            </mc:Choice>
            <mc:Fallback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0A273AEA-3E0F-32B3-F7DE-C4BEAFF583C4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8004619" y="5498148"/>
                    <a:ext cx="98280" cy="16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9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91ABF4A0-0F36-3251-4B7F-EF57B2C6EAC6}"/>
                      </a:ext>
                    </a:extLst>
                  </p14:cNvPr>
                  <p14:cNvContentPartPr/>
                  <p14:nvPr/>
                </p14:nvContentPartPr>
                <p14:xfrm>
                  <a:off x="9285139" y="5603628"/>
                  <a:ext cx="72360" cy="132480"/>
                </p14:xfrm>
              </p:contentPart>
            </mc:Choice>
            <mc:Fallback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91ABF4A0-0F36-3251-4B7F-EF57B2C6EAC6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9279019" y="5597508"/>
                    <a:ext cx="84600" cy="1447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EC8D6D70-E49B-F6C5-6CD6-BF2A51BEFCC7}"/>
                  </a:ext>
                </a:extLst>
              </p:cNvPr>
              <p:cNvGrpSpPr/>
              <p:nvPr/>
            </p:nvGrpSpPr>
            <p:grpSpPr>
              <a:xfrm>
                <a:off x="9251659" y="4777068"/>
                <a:ext cx="187560" cy="315360"/>
                <a:chOff x="9251659" y="4777068"/>
                <a:chExt cx="187560" cy="3153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91">
                  <p14:nvContentPartPr>
                    <p14:cNvPr id="116" name="Ink 115">
                      <a:extLst>
                        <a:ext uri="{FF2B5EF4-FFF2-40B4-BE49-F238E27FC236}">
                          <a16:creationId xmlns:a16="http://schemas.microsoft.com/office/drawing/2014/main" id="{CB34B2A3-7498-D15D-4513-F231FC3A79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51659" y="4777068"/>
                    <a:ext cx="110880" cy="275400"/>
                  </p14:xfrm>
                </p:contentPart>
              </mc:Choice>
              <mc:Fallback>
                <p:pic>
                  <p:nvPicPr>
                    <p:cNvPr id="116" name="Ink 115">
                      <a:extLst>
                        <a:ext uri="{FF2B5EF4-FFF2-40B4-BE49-F238E27FC236}">
                          <a16:creationId xmlns:a16="http://schemas.microsoft.com/office/drawing/2014/main" id="{CB34B2A3-7498-D15D-4513-F231FC3A7909}"/>
                        </a:ext>
                      </a:extLst>
                    </p:cNvPr>
                    <p:cNvPicPr/>
                    <p:nvPr/>
                  </p:nvPicPr>
                  <p:blipFill>
                    <a:blip r:embed="rId192"/>
                    <a:stretch>
                      <a:fillRect/>
                    </a:stretch>
                  </p:blipFill>
                  <p:spPr>
                    <a:xfrm>
                      <a:off x="9245539" y="4770948"/>
                      <a:ext cx="123120" cy="287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3">
                  <p14:nvContentPartPr>
                    <p14:cNvPr id="117" name="Ink 116">
                      <a:extLst>
                        <a:ext uri="{FF2B5EF4-FFF2-40B4-BE49-F238E27FC236}">
                          <a16:creationId xmlns:a16="http://schemas.microsoft.com/office/drawing/2014/main" id="{9E89F4E6-7491-CE61-33CC-5EABB87B91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91699" y="4855908"/>
                    <a:ext cx="43920" cy="236520"/>
                  </p14:xfrm>
                </p:contentPart>
              </mc:Choice>
              <mc:Fallback>
                <p:pic>
                  <p:nvPicPr>
                    <p:cNvPr id="117" name="Ink 116">
                      <a:extLst>
                        <a:ext uri="{FF2B5EF4-FFF2-40B4-BE49-F238E27FC236}">
                          <a16:creationId xmlns:a16="http://schemas.microsoft.com/office/drawing/2014/main" id="{9E89F4E6-7491-CE61-33CC-5EABB87B915C}"/>
                        </a:ext>
                      </a:extLst>
                    </p:cNvPr>
                    <p:cNvPicPr/>
                    <p:nvPr/>
                  </p:nvPicPr>
                  <p:blipFill>
                    <a:blip r:embed="rId194"/>
                    <a:stretch>
                      <a:fillRect/>
                    </a:stretch>
                  </p:blipFill>
                  <p:spPr>
                    <a:xfrm>
                      <a:off x="9385579" y="4849788"/>
                      <a:ext cx="56160" cy="248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5">
                  <p14:nvContentPartPr>
                    <p14:cNvPr id="120" name="Ink 119">
                      <a:extLst>
                        <a:ext uri="{FF2B5EF4-FFF2-40B4-BE49-F238E27FC236}">
                          <a16:creationId xmlns:a16="http://schemas.microsoft.com/office/drawing/2014/main" id="{6D253407-B595-7D34-CCDF-F81AF01211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88099" y="4855908"/>
                    <a:ext cx="51120" cy="33480"/>
                  </p14:xfrm>
                </p:contentPart>
              </mc:Choice>
              <mc:Fallback>
                <p:pic>
                  <p:nvPicPr>
                    <p:cNvPr id="120" name="Ink 119">
                      <a:extLst>
                        <a:ext uri="{FF2B5EF4-FFF2-40B4-BE49-F238E27FC236}">
                          <a16:creationId xmlns:a16="http://schemas.microsoft.com/office/drawing/2014/main" id="{6D253407-B595-7D34-CCDF-F81AF01211FC}"/>
                        </a:ext>
                      </a:extLst>
                    </p:cNvPr>
                    <p:cNvPicPr/>
                    <p:nvPr/>
                  </p:nvPicPr>
                  <p:blipFill>
                    <a:blip r:embed="rId196"/>
                    <a:stretch>
                      <a:fillRect/>
                    </a:stretch>
                  </p:blipFill>
                  <p:spPr>
                    <a:xfrm>
                      <a:off x="9381979" y="4849788"/>
                      <a:ext cx="63360" cy="457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DF94B164-92CC-14A0-7E67-8FDCAB6843D1}"/>
                  </a:ext>
                </a:extLst>
              </p:cNvPr>
              <p:cNvGrpSpPr/>
              <p:nvPr/>
            </p:nvGrpSpPr>
            <p:grpSpPr>
              <a:xfrm>
                <a:off x="8511499" y="4845828"/>
                <a:ext cx="205920" cy="334080"/>
                <a:chOff x="8511499" y="4845828"/>
                <a:chExt cx="205920" cy="3340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97">
                  <p14:nvContentPartPr>
                    <p14:cNvPr id="122" name="Ink 121">
                      <a:extLst>
                        <a:ext uri="{FF2B5EF4-FFF2-40B4-BE49-F238E27FC236}">
                          <a16:creationId xmlns:a16="http://schemas.microsoft.com/office/drawing/2014/main" id="{F76C5B18-3F3C-F93D-5EE1-087FD2E637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66579" y="4910268"/>
                    <a:ext cx="21240" cy="156240"/>
                  </p14:xfrm>
                </p:contentPart>
              </mc:Choice>
              <mc:Fallback>
                <p:pic>
                  <p:nvPicPr>
                    <p:cNvPr id="122" name="Ink 121">
                      <a:extLst>
                        <a:ext uri="{FF2B5EF4-FFF2-40B4-BE49-F238E27FC236}">
                          <a16:creationId xmlns:a16="http://schemas.microsoft.com/office/drawing/2014/main" id="{F76C5B18-3F3C-F93D-5EE1-087FD2E63743}"/>
                        </a:ext>
                      </a:extLst>
                    </p:cNvPr>
                    <p:cNvPicPr/>
                    <p:nvPr/>
                  </p:nvPicPr>
                  <p:blipFill>
                    <a:blip r:embed="rId198"/>
                    <a:stretch>
                      <a:fillRect/>
                    </a:stretch>
                  </p:blipFill>
                  <p:spPr>
                    <a:xfrm>
                      <a:off x="8560459" y="4904148"/>
                      <a:ext cx="33480" cy="168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9">
                  <p14:nvContentPartPr>
                    <p14:cNvPr id="123" name="Ink 122">
                      <a:extLst>
                        <a:ext uri="{FF2B5EF4-FFF2-40B4-BE49-F238E27FC236}">
                          <a16:creationId xmlns:a16="http://schemas.microsoft.com/office/drawing/2014/main" id="{31D18E47-6325-28DE-CD9A-A710D969CCB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93939" y="4845828"/>
                    <a:ext cx="123480" cy="334080"/>
                  </p14:xfrm>
                </p:contentPart>
              </mc:Choice>
              <mc:Fallback>
                <p:pic>
                  <p:nvPicPr>
                    <p:cNvPr id="123" name="Ink 122">
                      <a:extLst>
                        <a:ext uri="{FF2B5EF4-FFF2-40B4-BE49-F238E27FC236}">
                          <a16:creationId xmlns:a16="http://schemas.microsoft.com/office/drawing/2014/main" id="{31D18E47-6325-28DE-CD9A-A710D969CCB6}"/>
                        </a:ext>
                      </a:extLst>
                    </p:cNvPr>
                    <p:cNvPicPr/>
                    <p:nvPr/>
                  </p:nvPicPr>
                  <p:blipFill>
                    <a:blip r:embed="rId200"/>
                    <a:stretch>
                      <a:fillRect/>
                    </a:stretch>
                  </p:blipFill>
                  <p:spPr>
                    <a:xfrm>
                      <a:off x="8587819" y="4839708"/>
                      <a:ext cx="135720" cy="34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1">
                  <p14:nvContentPartPr>
                    <p14:cNvPr id="125" name="Ink 124">
                      <a:extLst>
                        <a:ext uri="{FF2B5EF4-FFF2-40B4-BE49-F238E27FC236}">
                          <a16:creationId xmlns:a16="http://schemas.microsoft.com/office/drawing/2014/main" id="{C76A1B56-2ADA-0016-2BFA-324095C211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11499" y="4881828"/>
                    <a:ext cx="76680" cy="101880"/>
                  </p14:xfrm>
                </p:contentPart>
              </mc:Choice>
              <mc:Fallback>
                <p:pic>
                  <p:nvPicPr>
                    <p:cNvPr id="125" name="Ink 124">
                      <a:extLst>
                        <a:ext uri="{FF2B5EF4-FFF2-40B4-BE49-F238E27FC236}">
                          <a16:creationId xmlns:a16="http://schemas.microsoft.com/office/drawing/2014/main" id="{C76A1B56-2ADA-0016-2BFA-324095C211B2}"/>
                        </a:ext>
                      </a:extLst>
                    </p:cNvPr>
                    <p:cNvPicPr/>
                    <p:nvPr/>
                  </p:nvPicPr>
                  <p:blipFill>
                    <a:blip r:embed="rId202"/>
                    <a:stretch>
                      <a:fillRect/>
                    </a:stretch>
                  </p:blipFill>
                  <p:spPr>
                    <a:xfrm>
                      <a:off x="8505379" y="4875708"/>
                      <a:ext cx="88920" cy="114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203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776E8E8B-FADF-DFBF-B134-BA7B2770C5B0}"/>
                      </a:ext>
                    </a:extLst>
                  </p14:cNvPr>
                  <p14:cNvContentPartPr/>
                  <p14:nvPr/>
                </p14:nvContentPartPr>
                <p14:xfrm>
                  <a:off x="8591059" y="5494548"/>
                  <a:ext cx="100080" cy="188280"/>
                </p14:xfrm>
              </p:contentPart>
            </mc:Choice>
            <mc:Fallback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776E8E8B-FADF-DFBF-B134-BA7B2770C5B0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8584939" y="5488428"/>
                    <a:ext cx="112320" cy="2005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4FD28794-3675-FF6A-94C2-62354A13DE63}"/>
                  </a:ext>
                </a:extLst>
              </p:cNvPr>
              <p:cNvGrpSpPr/>
              <p:nvPr/>
            </p:nvGrpSpPr>
            <p:grpSpPr>
              <a:xfrm>
                <a:off x="6563539" y="4808748"/>
                <a:ext cx="334440" cy="361440"/>
                <a:chOff x="6563539" y="4808748"/>
                <a:chExt cx="334440" cy="3614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05">
                  <p14:nvContentPartPr>
                    <p14:cNvPr id="128" name="Ink 127">
                      <a:extLst>
                        <a:ext uri="{FF2B5EF4-FFF2-40B4-BE49-F238E27FC236}">
                          <a16:creationId xmlns:a16="http://schemas.microsoft.com/office/drawing/2014/main" id="{65B446A1-A200-032B-D839-1DB2D029B6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63539" y="4945188"/>
                    <a:ext cx="183960" cy="163440"/>
                  </p14:xfrm>
                </p:contentPart>
              </mc:Choice>
              <mc:Fallback>
                <p:pic>
                  <p:nvPicPr>
                    <p:cNvPr id="128" name="Ink 127">
                      <a:extLst>
                        <a:ext uri="{FF2B5EF4-FFF2-40B4-BE49-F238E27FC236}">
                          <a16:creationId xmlns:a16="http://schemas.microsoft.com/office/drawing/2014/main" id="{65B446A1-A200-032B-D839-1DB2D029B65B}"/>
                        </a:ext>
                      </a:extLst>
                    </p:cNvPr>
                    <p:cNvPicPr/>
                    <p:nvPr/>
                  </p:nvPicPr>
                  <p:blipFill>
                    <a:blip r:embed="rId206"/>
                    <a:stretch>
                      <a:fillRect/>
                    </a:stretch>
                  </p:blipFill>
                  <p:spPr>
                    <a:xfrm>
                      <a:off x="6557419" y="4939068"/>
                      <a:ext cx="196200" cy="175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7">
                  <p14:nvContentPartPr>
                    <p14:cNvPr id="129" name="Ink 128">
                      <a:extLst>
                        <a:ext uri="{FF2B5EF4-FFF2-40B4-BE49-F238E27FC236}">
                          <a16:creationId xmlns:a16="http://schemas.microsoft.com/office/drawing/2014/main" id="{9C4A5DD4-255E-5B79-0536-550173960E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28059" y="4808748"/>
                    <a:ext cx="95040" cy="361440"/>
                  </p14:xfrm>
                </p:contentPart>
              </mc:Choice>
              <mc:Fallback>
                <p:pic>
                  <p:nvPicPr>
                    <p:cNvPr id="129" name="Ink 128">
                      <a:extLst>
                        <a:ext uri="{FF2B5EF4-FFF2-40B4-BE49-F238E27FC236}">
                          <a16:creationId xmlns:a16="http://schemas.microsoft.com/office/drawing/2014/main" id="{9C4A5DD4-255E-5B79-0536-550173960E2C}"/>
                        </a:ext>
                      </a:extLst>
                    </p:cNvPr>
                    <p:cNvPicPr/>
                    <p:nvPr/>
                  </p:nvPicPr>
                  <p:blipFill>
                    <a:blip r:embed="rId208"/>
                    <a:stretch>
                      <a:fillRect/>
                    </a:stretch>
                  </p:blipFill>
                  <p:spPr>
                    <a:xfrm>
                      <a:off x="6721939" y="4802628"/>
                      <a:ext cx="107280" cy="373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9">
                  <p14:nvContentPartPr>
                    <p14:cNvPr id="130" name="Ink 129">
                      <a:extLst>
                        <a:ext uri="{FF2B5EF4-FFF2-40B4-BE49-F238E27FC236}">
                          <a16:creationId xmlns:a16="http://schemas.microsoft.com/office/drawing/2014/main" id="{4CAC8880-D8DA-3B57-7BF4-64EEB11736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38499" y="5013948"/>
                    <a:ext cx="159480" cy="54720"/>
                  </p14:xfrm>
                </p:contentPart>
              </mc:Choice>
              <mc:Fallback>
                <p:pic>
                  <p:nvPicPr>
                    <p:cNvPr id="130" name="Ink 129">
                      <a:extLst>
                        <a:ext uri="{FF2B5EF4-FFF2-40B4-BE49-F238E27FC236}">
                          <a16:creationId xmlns:a16="http://schemas.microsoft.com/office/drawing/2014/main" id="{4CAC8880-D8DA-3B57-7BF4-64EEB11736E6}"/>
                        </a:ext>
                      </a:extLst>
                    </p:cNvPr>
                    <p:cNvPicPr/>
                    <p:nvPr/>
                  </p:nvPicPr>
                  <p:blipFill>
                    <a:blip r:embed="rId210"/>
                    <a:stretch>
                      <a:fillRect/>
                    </a:stretch>
                  </p:blipFill>
                  <p:spPr>
                    <a:xfrm>
                      <a:off x="6732379" y="5007828"/>
                      <a:ext cx="171720" cy="669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211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5B230D3A-6F7D-AD55-D90C-07CB2358ABBF}"/>
                      </a:ext>
                    </a:extLst>
                  </p14:cNvPr>
                  <p14:cNvContentPartPr/>
                  <p14:nvPr/>
                </p14:nvContentPartPr>
                <p14:xfrm>
                  <a:off x="6689539" y="5508948"/>
                  <a:ext cx="76680" cy="158040"/>
                </p14:xfrm>
              </p:contentPart>
            </mc:Choice>
            <mc:Fallback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5B230D3A-6F7D-AD55-D90C-07CB2358ABBF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6683419" y="5502828"/>
                    <a:ext cx="8892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3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EFCE390F-D654-9F4F-0BA0-B7606E0E79CB}"/>
                      </a:ext>
                    </a:extLst>
                  </p14:cNvPr>
                  <p14:cNvContentPartPr/>
                  <p14:nvPr/>
                </p14:nvContentPartPr>
                <p14:xfrm>
                  <a:off x="9368299" y="3853308"/>
                  <a:ext cx="21960" cy="28800"/>
                </p14:xfrm>
              </p:contentPart>
            </mc:Choice>
            <mc:Fallback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EFCE390F-D654-9F4F-0BA0-B7606E0E79CB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9362179" y="3847188"/>
                    <a:ext cx="34200" cy="41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E9D15500-2571-0BC9-B25C-F98F2262A880}"/>
                  </a:ext>
                </a:extLst>
              </p:cNvPr>
              <p:cNvGrpSpPr/>
              <p:nvPr/>
            </p:nvGrpSpPr>
            <p:grpSpPr>
              <a:xfrm>
                <a:off x="10269379" y="2456508"/>
                <a:ext cx="173160" cy="268560"/>
                <a:chOff x="10269379" y="2456508"/>
                <a:chExt cx="173160" cy="2685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15">
                  <p14:nvContentPartPr>
                    <p14:cNvPr id="134" name="Ink 133">
                      <a:extLst>
                        <a:ext uri="{FF2B5EF4-FFF2-40B4-BE49-F238E27FC236}">
                          <a16:creationId xmlns:a16="http://schemas.microsoft.com/office/drawing/2014/main" id="{222BB74F-118D-5E3C-30C8-3FB7565540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02499" y="2487108"/>
                    <a:ext cx="45720" cy="237960"/>
                  </p14:xfrm>
                </p:contentPart>
              </mc:Choice>
              <mc:Fallback>
                <p:pic>
                  <p:nvPicPr>
                    <p:cNvPr id="134" name="Ink 133">
                      <a:extLst>
                        <a:ext uri="{FF2B5EF4-FFF2-40B4-BE49-F238E27FC236}">
                          <a16:creationId xmlns:a16="http://schemas.microsoft.com/office/drawing/2014/main" id="{222BB74F-118D-5E3C-30C8-3FB756554021}"/>
                        </a:ext>
                      </a:extLst>
                    </p:cNvPr>
                    <p:cNvPicPr/>
                    <p:nvPr/>
                  </p:nvPicPr>
                  <p:blipFill>
                    <a:blip r:embed="rId216"/>
                    <a:stretch>
                      <a:fillRect/>
                    </a:stretch>
                  </p:blipFill>
                  <p:spPr>
                    <a:xfrm>
                      <a:off x="10296379" y="2480988"/>
                      <a:ext cx="57960" cy="250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17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1EABC10E-4944-D752-B49F-D093FE46EE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69379" y="2456508"/>
                    <a:ext cx="173160" cy="132480"/>
                  </p14:xfrm>
                </p:contentPart>
              </mc:Choice>
              <mc:Fallback>
                <p:pic>
                  <p:nvPicPr>
                    <p:cNvPr id="135" name="Ink 134">
                      <a:extLst>
                        <a:ext uri="{FF2B5EF4-FFF2-40B4-BE49-F238E27FC236}">
                          <a16:creationId xmlns:a16="http://schemas.microsoft.com/office/drawing/2014/main" id="{1EABC10E-4944-D752-B49F-D093FE46EEF6}"/>
                        </a:ext>
                      </a:extLst>
                    </p:cNvPr>
                    <p:cNvPicPr/>
                    <p:nvPr/>
                  </p:nvPicPr>
                  <p:blipFill>
                    <a:blip r:embed="rId218"/>
                    <a:stretch>
                      <a:fillRect/>
                    </a:stretch>
                  </p:blipFill>
                  <p:spPr>
                    <a:xfrm>
                      <a:off x="10263259" y="2450388"/>
                      <a:ext cx="185400" cy="1447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1574788-52BE-4772-E171-211778722072}"/>
                  </a:ext>
                </a:extLst>
              </p:cNvPr>
              <p:cNvGrpSpPr/>
              <p:nvPr/>
            </p:nvGrpSpPr>
            <p:grpSpPr>
              <a:xfrm>
                <a:off x="9536779" y="2856468"/>
                <a:ext cx="1433880" cy="261000"/>
                <a:chOff x="9536779" y="2856468"/>
                <a:chExt cx="1433880" cy="2610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19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DE97B9C9-F6EF-6480-F744-924C5A73FC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36779" y="2856468"/>
                    <a:ext cx="176760" cy="161640"/>
                  </p14:xfrm>
                </p:contentPart>
              </mc:Choice>
              <mc:Fallback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DE97B9C9-F6EF-6480-F744-924C5A73FCF7}"/>
                        </a:ext>
                      </a:extLst>
                    </p:cNvPr>
                    <p:cNvPicPr/>
                    <p:nvPr/>
                  </p:nvPicPr>
                  <p:blipFill>
                    <a:blip r:embed="rId220"/>
                    <a:stretch>
                      <a:fillRect/>
                    </a:stretch>
                  </p:blipFill>
                  <p:spPr>
                    <a:xfrm>
                      <a:off x="9530659" y="2850348"/>
                      <a:ext cx="189000" cy="173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1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70187116-7F42-825E-DE52-BA6478EA2B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627859" y="2923428"/>
                    <a:ext cx="18000" cy="184320"/>
                  </p14:xfrm>
                </p:contentPart>
              </mc:Choice>
              <mc:Fallback>
                <p:pic>
                  <p:nvPicPr>
                    <p:cNvPr id="138" name="Ink 137">
                      <a:extLst>
                        <a:ext uri="{FF2B5EF4-FFF2-40B4-BE49-F238E27FC236}">
                          <a16:creationId xmlns:a16="http://schemas.microsoft.com/office/drawing/2014/main" id="{70187116-7F42-825E-DE52-BA6478EA2BD5}"/>
                        </a:ext>
                      </a:extLst>
                    </p:cNvPr>
                    <p:cNvPicPr/>
                    <p:nvPr/>
                  </p:nvPicPr>
                  <p:blipFill>
                    <a:blip r:embed="rId222"/>
                    <a:stretch>
                      <a:fillRect/>
                    </a:stretch>
                  </p:blipFill>
                  <p:spPr>
                    <a:xfrm>
                      <a:off x="9621739" y="2917308"/>
                      <a:ext cx="30240" cy="19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3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45FBDE11-3A4E-2440-7C9A-B89FCF1AB9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02739" y="2951868"/>
                    <a:ext cx="103320" cy="165600"/>
                  </p14:xfrm>
                </p:contentPart>
              </mc:Choice>
              <mc:Fallback>
                <p:pic>
                  <p:nvPicPr>
                    <p:cNvPr id="139" name="Ink 138">
                      <a:extLst>
                        <a:ext uri="{FF2B5EF4-FFF2-40B4-BE49-F238E27FC236}">
                          <a16:creationId xmlns:a16="http://schemas.microsoft.com/office/drawing/2014/main" id="{45FBDE11-3A4E-2440-7C9A-B89FCF1AB9D9}"/>
                        </a:ext>
                      </a:extLst>
                    </p:cNvPr>
                    <p:cNvPicPr/>
                    <p:nvPr/>
                  </p:nvPicPr>
                  <p:blipFill>
                    <a:blip r:embed="rId224"/>
                    <a:stretch>
                      <a:fillRect/>
                    </a:stretch>
                  </p:blipFill>
                  <p:spPr>
                    <a:xfrm>
                      <a:off x="9696619" y="2945748"/>
                      <a:ext cx="115560" cy="177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5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442A2698-734B-99CF-41A8-B57EF53024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90299" y="2954388"/>
                    <a:ext cx="171360" cy="113760"/>
                  </p14:xfrm>
                </p:contentPart>
              </mc:Choice>
              <mc:Fallback>
                <p:pic>
                  <p:nvPicPr>
                    <p:cNvPr id="140" name="Ink 139">
                      <a:extLst>
                        <a:ext uri="{FF2B5EF4-FFF2-40B4-BE49-F238E27FC236}">
                          <a16:creationId xmlns:a16="http://schemas.microsoft.com/office/drawing/2014/main" id="{442A2698-734B-99CF-41A8-B57EF5302486}"/>
                        </a:ext>
                      </a:extLst>
                    </p:cNvPr>
                    <p:cNvPicPr/>
                    <p:nvPr/>
                  </p:nvPicPr>
                  <p:blipFill>
                    <a:blip r:embed="rId226"/>
                    <a:stretch>
                      <a:fillRect/>
                    </a:stretch>
                  </p:blipFill>
                  <p:spPr>
                    <a:xfrm>
                      <a:off x="9884179" y="2948268"/>
                      <a:ext cx="1836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7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CE0AF910-C293-89A4-E61F-4B57664BA7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16739" y="2946108"/>
                    <a:ext cx="93960" cy="97200"/>
                  </p14:xfrm>
                </p:contentPart>
              </mc:Choice>
              <mc:Fallback>
                <p:pic>
                  <p:nvPicPr>
                    <p:cNvPr id="141" name="Ink 140">
                      <a:extLst>
                        <a:ext uri="{FF2B5EF4-FFF2-40B4-BE49-F238E27FC236}">
                          <a16:creationId xmlns:a16="http://schemas.microsoft.com/office/drawing/2014/main" id="{CE0AF910-C293-89A4-E61F-4B57664BA70D}"/>
                        </a:ext>
                      </a:extLst>
                    </p:cNvPr>
                    <p:cNvPicPr/>
                    <p:nvPr/>
                  </p:nvPicPr>
                  <p:blipFill>
                    <a:blip r:embed="rId228"/>
                    <a:stretch>
                      <a:fillRect/>
                    </a:stretch>
                  </p:blipFill>
                  <p:spPr>
                    <a:xfrm>
                      <a:off x="10110619" y="2939988"/>
                      <a:ext cx="10620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9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835D03E8-6538-4A3D-0B20-0E8C58DB34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53539" y="2872308"/>
                    <a:ext cx="131040" cy="223200"/>
                  </p14:xfrm>
                </p:contentPart>
              </mc:Choice>
              <mc:Fallback>
                <p:pic>
                  <p:nvPicPr>
                    <p:cNvPr id="142" name="Ink 141">
                      <a:extLst>
                        <a:ext uri="{FF2B5EF4-FFF2-40B4-BE49-F238E27FC236}">
                          <a16:creationId xmlns:a16="http://schemas.microsoft.com/office/drawing/2014/main" id="{835D03E8-6538-4A3D-0B20-0E8C58DB3452}"/>
                        </a:ext>
                      </a:extLst>
                    </p:cNvPr>
                    <p:cNvPicPr/>
                    <p:nvPr/>
                  </p:nvPicPr>
                  <p:blipFill>
                    <a:blip r:embed="rId230"/>
                    <a:stretch>
                      <a:fillRect/>
                    </a:stretch>
                  </p:blipFill>
                  <p:spPr>
                    <a:xfrm>
                      <a:off x="10247419" y="2866188"/>
                      <a:ext cx="143280" cy="235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1">
                  <p14:nvContentPartPr>
                    <p14:cNvPr id="143" name="Ink 142">
                      <a:extLst>
                        <a:ext uri="{FF2B5EF4-FFF2-40B4-BE49-F238E27FC236}">
                          <a16:creationId xmlns:a16="http://schemas.microsoft.com/office/drawing/2014/main" id="{4CCF4658-9A5A-0DA7-8AAA-3EAC87CF3A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73499" y="2888868"/>
                    <a:ext cx="103320" cy="224280"/>
                  </p14:xfrm>
                </p:contentPart>
              </mc:Choice>
              <mc:Fallback>
                <p:pic>
                  <p:nvPicPr>
                    <p:cNvPr id="143" name="Ink 142">
                      <a:extLst>
                        <a:ext uri="{FF2B5EF4-FFF2-40B4-BE49-F238E27FC236}">
                          <a16:creationId xmlns:a16="http://schemas.microsoft.com/office/drawing/2014/main" id="{4CCF4658-9A5A-0DA7-8AAA-3EAC87CF3A66}"/>
                        </a:ext>
                      </a:extLst>
                    </p:cNvPr>
                    <p:cNvPicPr/>
                    <p:nvPr/>
                  </p:nvPicPr>
                  <p:blipFill>
                    <a:blip r:embed="rId232"/>
                    <a:stretch>
                      <a:fillRect/>
                    </a:stretch>
                  </p:blipFill>
                  <p:spPr>
                    <a:xfrm>
                      <a:off x="10467379" y="2882748"/>
                      <a:ext cx="115560" cy="236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3">
                  <p14:nvContentPartPr>
                    <p14:cNvPr id="144" name="Ink 143">
                      <a:extLst>
                        <a:ext uri="{FF2B5EF4-FFF2-40B4-BE49-F238E27FC236}">
                          <a16:creationId xmlns:a16="http://schemas.microsoft.com/office/drawing/2014/main" id="{65540FBC-7200-FB4E-12FD-F34A74449E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711459" y="2937828"/>
                    <a:ext cx="101880" cy="7560"/>
                  </p14:xfrm>
                </p:contentPart>
              </mc:Choice>
              <mc:Fallback>
                <p:pic>
                  <p:nvPicPr>
                    <p:cNvPr id="144" name="Ink 143">
                      <a:extLst>
                        <a:ext uri="{FF2B5EF4-FFF2-40B4-BE49-F238E27FC236}">
                          <a16:creationId xmlns:a16="http://schemas.microsoft.com/office/drawing/2014/main" id="{65540FBC-7200-FB4E-12FD-F34A74449E10}"/>
                        </a:ext>
                      </a:extLst>
                    </p:cNvPr>
                    <p:cNvPicPr/>
                    <p:nvPr/>
                  </p:nvPicPr>
                  <p:blipFill>
                    <a:blip r:embed="rId234"/>
                    <a:stretch>
                      <a:fillRect/>
                    </a:stretch>
                  </p:blipFill>
                  <p:spPr>
                    <a:xfrm>
                      <a:off x="10705339" y="2931708"/>
                      <a:ext cx="114120" cy="1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5">
                  <p14:nvContentPartPr>
                    <p14:cNvPr id="145" name="Ink 144">
                      <a:extLst>
                        <a:ext uri="{FF2B5EF4-FFF2-40B4-BE49-F238E27FC236}">
                          <a16:creationId xmlns:a16="http://schemas.microsoft.com/office/drawing/2014/main" id="{E93BA95F-3D8E-C6DB-A27D-AE9FC01515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786699" y="2902188"/>
                    <a:ext cx="360" cy="137160"/>
                  </p14:xfrm>
                </p:contentPart>
              </mc:Choice>
              <mc:Fallback>
                <p:pic>
                  <p:nvPicPr>
                    <p:cNvPr id="145" name="Ink 144">
                      <a:extLst>
                        <a:ext uri="{FF2B5EF4-FFF2-40B4-BE49-F238E27FC236}">
                          <a16:creationId xmlns:a16="http://schemas.microsoft.com/office/drawing/2014/main" id="{E93BA95F-3D8E-C6DB-A27D-AE9FC0151539}"/>
                        </a:ext>
                      </a:extLst>
                    </p:cNvPr>
                    <p:cNvPicPr/>
                    <p:nvPr/>
                  </p:nvPicPr>
                  <p:blipFill>
                    <a:blip r:embed="rId236"/>
                    <a:stretch>
                      <a:fillRect/>
                    </a:stretch>
                  </p:blipFill>
                  <p:spPr>
                    <a:xfrm>
                      <a:off x="10780579" y="2896068"/>
                      <a:ext cx="1260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7">
                  <p14:nvContentPartPr>
                    <p14:cNvPr id="146" name="Ink 145">
                      <a:extLst>
                        <a:ext uri="{FF2B5EF4-FFF2-40B4-BE49-F238E27FC236}">
                          <a16:creationId xmlns:a16="http://schemas.microsoft.com/office/drawing/2014/main" id="{FF043692-0D0D-B1D5-C26C-BC09EFE588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964899" y="2883468"/>
                    <a:ext cx="5760" cy="184320"/>
                  </p14:xfrm>
                </p:contentPart>
              </mc:Choice>
              <mc:Fallback>
                <p:pic>
                  <p:nvPicPr>
                    <p:cNvPr id="146" name="Ink 145">
                      <a:extLst>
                        <a:ext uri="{FF2B5EF4-FFF2-40B4-BE49-F238E27FC236}">
                          <a16:creationId xmlns:a16="http://schemas.microsoft.com/office/drawing/2014/main" id="{FF043692-0D0D-B1D5-C26C-BC09EFE58878}"/>
                        </a:ext>
                      </a:extLst>
                    </p:cNvPr>
                    <p:cNvPicPr/>
                    <p:nvPr/>
                  </p:nvPicPr>
                  <p:blipFill>
                    <a:blip r:embed="rId238"/>
                    <a:stretch>
                      <a:fillRect/>
                    </a:stretch>
                  </p:blipFill>
                  <p:spPr>
                    <a:xfrm>
                      <a:off x="10958779" y="2877348"/>
                      <a:ext cx="18000" cy="1965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8AAE0F0F-4698-1728-C70A-EA29723F5B56}"/>
                  </a:ext>
                </a:extLst>
              </p:cNvPr>
              <p:cNvGrpSpPr/>
              <p:nvPr/>
            </p:nvGrpSpPr>
            <p:grpSpPr>
              <a:xfrm>
                <a:off x="11186659" y="2888148"/>
                <a:ext cx="98280" cy="73800"/>
                <a:chOff x="11186659" y="2888148"/>
                <a:chExt cx="98280" cy="738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39">
                  <p14:nvContentPartPr>
                    <p14:cNvPr id="147" name="Ink 146">
                      <a:extLst>
                        <a:ext uri="{FF2B5EF4-FFF2-40B4-BE49-F238E27FC236}">
                          <a16:creationId xmlns:a16="http://schemas.microsoft.com/office/drawing/2014/main" id="{BB13E904-B59E-C051-F973-A56FEBE42C9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186659" y="2888148"/>
                    <a:ext cx="98280" cy="9720"/>
                  </p14:xfrm>
                </p:contentPart>
              </mc:Choice>
              <mc:Fallback>
                <p:pic>
                  <p:nvPicPr>
                    <p:cNvPr id="147" name="Ink 146">
                      <a:extLst>
                        <a:ext uri="{FF2B5EF4-FFF2-40B4-BE49-F238E27FC236}">
                          <a16:creationId xmlns:a16="http://schemas.microsoft.com/office/drawing/2014/main" id="{BB13E904-B59E-C051-F973-A56FEBE42C98}"/>
                        </a:ext>
                      </a:extLst>
                    </p:cNvPr>
                    <p:cNvPicPr/>
                    <p:nvPr/>
                  </p:nvPicPr>
                  <p:blipFill>
                    <a:blip r:embed="rId240"/>
                    <a:stretch>
                      <a:fillRect/>
                    </a:stretch>
                  </p:blipFill>
                  <p:spPr>
                    <a:xfrm>
                      <a:off x="11180539" y="2882028"/>
                      <a:ext cx="110520" cy="21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1">
                  <p14:nvContentPartPr>
                    <p14:cNvPr id="148" name="Ink 147">
                      <a:extLst>
                        <a:ext uri="{FF2B5EF4-FFF2-40B4-BE49-F238E27FC236}">
                          <a16:creationId xmlns:a16="http://schemas.microsoft.com/office/drawing/2014/main" id="{14AAAABD-B37E-FCB5-1A4B-DA6B71CA6A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188459" y="2954388"/>
                    <a:ext cx="96480" cy="7560"/>
                  </p14:xfrm>
                </p:contentPart>
              </mc:Choice>
              <mc:Fallback>
                <p:pic>
                  <p:nvPicPr>
                    <p:cNvPr id="148" name="Ink 147">
                      <a:extLst>
                        <a:ext uri="{FF2B5EF4-FFF2-40B4-BE49-F238E27FC236}">
                          <a16:creationId xmlns:a16="http://schemas.microsoft.com/office/drawing/2014/main" id="{14AAAABD-B37E-FCB5-1A4B-DA6B71CA6A9D}"/>
                        </a:ext>
                      </a:extLst>
                    </p:cNvPr>
                    <p:cNvPicPr/>
                    <p:nvPr/>
                  </p:nvPicPr>
                  <p:blipFill>
                    <a:blip r:embed="rId242"/>
                    <a:stretch>
                      <a:fillRect/>
                    </a:stretch>
                  </p:blipFill>
                  <p:spPr>
                    <a:xfrm>
                      <a:off x="11182339" y="2948268"/>
                      <a:ext cx="108720" cy="198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243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4C878DF3-4E63-EC04-3E6D-0D9430C8D18C}"/>
                      </a:ext>
                    </a:extLst>
                  </p14:cNvPr>
                  <p14:cNvContentPartPr/>
                  <p14:nvPr/>
                </p14:nvContentPartPr>
                <p14:xfrm>
                  <a:off x="10917739" y="2897508"/>
                  <a:ext cx="47520" cy="47520"/>
                </p14:xfrm>
              </p:contentPart>
            </mc:Choice>
            <mc:Fallback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4C878DF3-4E63-EC04-3E6D-0D9430C8D18C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10911619" y="2891388"/>
                    <a:ext cx="5976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5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3A44ED12-FE43-BC2B-2DA1-C7D438D631B7}"/>
                      </a:ext>
                    </a:extLst>
                  </p14:cNvPr>
                  <p14:cNvContentPartPr/>
                  <p14:nvPr/>
                </p14:nvContentPartPr>
                <p14:xfrm>
                  <a:off x="11436859" y="2824428"/>
                  <a:ext cx="112320" cy="253080"/>
                </p14:xfrm>
              </p:contentPart>
            </mc:Choice>
            <mc:Fallback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3A44ED12-FE43-BC2B-2DA1-C7D438D631B7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11430739" y="2818308"/>
                    <a:ext cx="124560" cy="26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7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84969A3C-A968-4046-CC8F-193A48534311}"/>
                      </a:ext>
                    </a:extLst>
                  </p14:cNvPr>
                  <p14:cNvContentPartPr/>
                  <p14:nvPr/>
                </p14:nvContentPartPr>
                <p14:xfrm>
                  <a:off x="9369019" y="3860148"/>
                  <a:ext cx="10800" cy="360"/>
                </p14:xfrm>
              </p:contentPart>
            </mc:Choice>
            <mc:Fallback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84969A3C-A968-4046-CC8F-193A48534311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9362899" y="3854028"/>
                    <a:ext cx="2304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9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535E608A-4DEB-31CD-5B1E-247F8D40E466}"/>
                      </a:ext>
                    </a:extLst>
                  </p14:cNvPr>
                  <p14:cNvContentPartPr/>
                  <p14:nvPr/>
                </p14:nvContentPartPr>
                <p14:xfrm>
                  <a:off x="6685219" y="3839268"/>
                  <a:ext cx="101160" cy="78120"/>
                </p14:xfrm>
              </p:contentPart>
            </mc:Choice>
            <mc:Fallback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535E608A-4DEB-31CD-5B1E-247F8D40E466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6679099" y="3833148"/>
                    <a:ext cx="11340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1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5BD81796-25C8-D6AC-60DE-056A2E815D4F}"/>
                      </a:ext>
                    </a:extLst>
                  </p14:cNvPr>
                  <p14:cNvContentPartPr/>
                  <p14:nvPr/>
                </p14:nvContentPartPr>
                <p14:xfrm>
                  <a:off x="9363619" y="3787068"/>
                  <a:ext cx="79200" cy="108000"/>
                </p14:xfrm>
              </p:contentPart>
            </mc:Choice>
            <mc:Fallback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5BD81796-25C8-D6AC-60DE-056A2E815D4F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9357499" y="3780948"/>
                    <a:ext cx="9144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3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0C32C73E-521C-B22B-0040-5021DAD1FA79}"/>
                      </a:ext>
                    </a:extLst>
                  </p14:cNvPr>
                  <p14:cNvContentPartPr/>
                  <p14:nvPr/>
                </p14:nvContentPartPr>
                <p14:xfrm>
                  <a:off x="3621619" y="3899748"/>
                  <a:ext cx="88560" cy="85680"/>
                </p14:xfrm>
              </p:contentPart>
            </mc:Choice>
            <mc:Fallback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0C32C73E-521C-B22B-0040-5021DAD1FA79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3615499" y="3893628"/>
                    <a:ext cx="1008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5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6B081783-FDAF-C413-CDB8-E696F3D5543F}"/>
                      </a:ext>
                    </a:extLst>
                  </p14:cNvPr>
                  <p14:cNvContentPartPr/>
                  <p14:nvPr/>
                </p14:nvContentPartPr>
                <p14:xfrm>
                  <a:off x="9272899" y="3522828"/>
                  <a:ext cx="100080" cy="205560"/>
                </p14:xfrm>
              </p:contentPart>
            </mc:Choice>
            <mc:Fallback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6B081783-FDAF-C413-CDB8-E696F3D5543F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9266779" y="3516708"/>
                    <a:ext cx="11232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7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7F34033B-0CD8-1936-4149-716EC6700550}"/>
                      </a:ext>
                    </a:extLst>
                  </p14:cNvPr>
                  <p14:cNvContentPartPr/>
                  <p14:nvPr/>
                </p14:nvContentPartPr>
                <p14:xfrm>
                  <a:off x="6722659" y="3548388"/>
                  <a:ext cx="141480" cy="126000"/>
                </p14:xfrm>
              </p:contentPart>
            </mc:Choice>
            <mc:Fallback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7F34033B-0CD8-1936-4149-716EC6700550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6716539" y="3542268"/>
                    <a:ext cx="15372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9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EDD989EB-8F08-F146-645D-37D7F4036B8C}"/>
                      </a:ext>
                    </a:extLst>
                  </p14:cNvPr>
                  <p14:cNvContentPartPr/>
                  <p14:nvPr/>
                </p14:nvContentPartPr>
                <p14:xfrm>
                  <a:off x="3590659" y="3516348"/>
                  <a:ext cx="127080" cy="273600"/>
                </p14:xfrm>
              </p:contentPart>
            </mc:Choice>
            <mc:Fallback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EDD989EB-8F08-F146-645D-37D7F4036B8C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3584539" y="3510228"/>
                    <a:ext cx="139320" cy="28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1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E9FAD147-3A1E-61C8-2C97-F4E43B2541F3}"/>
                      </a:ext>
                    </a:extLst>
                  </p14:cNvPr>
                  <p14:cNvContentPartPr/>
                  <p14:nvPr/>
                </p14:nvContentPartPr>
                <p14:xfrm>
                  <a:off x="3763099" y="5459988"/>
                  <a:ext cx="127800" cy="269640"/>
                </p14:xfrm>
              </p:contentPart>
            </mc:Choice>
            <mc:Fallback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E9FAD147-3A1E-61C8-2C97-F4E43B2541F3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3756979" y="5453868"/>
                    <a:ext cx="140040" cy="2818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ACD1AF48-463E-0CDF-6B06-300E1809D43D}"/>
                  </a:ext>
                </a:extLst>
              </p:cNvPr>
              <p:cNvGrpSpPr/>
              <p:nvPr/>
            </p:nvGrpSpPr>
            <p:grpSpPr>
              <a:xfrm>
                <a:off x="3564379" y="4754748"/>
                <a:ext cx="300960" cy="264240"/>
                <a:chOff x="3564379" y="4754748"/>
                <a:chExt cx="300960" cy="2642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63">
                  <p14:nvContentPartPr>
                    <p14:cNvPr id="167" name="Ink 166">
                      <a:extLst>
                        <a:ext uri="{FF2B5EF4-FFF2-40B4-BE49-F238E27FC236}">
                          <a16:creationId xmlns:a16="http://schemas.microsoft.com/office/drawing/2014/main" id="{3B0A9F13-FF72-AAAD-728F-BB3DCDBA7D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64379" y="4754748"/>
                    <a:ext cx="155520" cy="191520"/>
                  </p14:xfrm>
                </p:contentPart>
              </mc:Choice>
              <mc:Fallback>
                <p:pic>
                  <p:nvPicPr>
                    <p:cNvPr id="167" name="Ink 166">
                      <a:extLst>
                        <a:ext uri="{FF2B5EF4-FFF2-40B4-BE49-F238E27FC236}">
                          <a16:creationId xmlns:a16="http://schemas.microsoft.com/office/drawing/2014/main" id="{3B0A9F13-FF72-AAAD-728F-BB3DCDBA7DEC}"/>
                        </a:ext>
                      </a:extLst>
                    </p:cNvPr>
                    <p:cNvPicPr/>
                    <p:nvPr/>
                  </p:nvPicPr>
                  <p:blipFill>
                    <a:blip r:embed="rId264"/>
                    <a:stretch>
                      <a:fillRect/>
                    </a:stretch>
                  </p:blipFill>
                  <p:spPr>
                    <a:xfrm>
                      <a:off x="3558259" y="4748628"/>
                      <a:ext cx="167760" cy="20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5">
                  <p14:nvContentPartPr>
                    <p14:cNvPr id="168" name="Ink 167">
                      <a:extLst>
                        <a:ext uri="{FF2B5EF4-FFF2-40B4-BE49-F238E27FC236}">
                          <a16:creationId xmlns:a16="http://schemas.microsoft.com/office/drawing/2014/main" id="{9BBADD2E-764A-A3F4-7541-5426213089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70939" y="4839348"/>
                    <a:ext cx="7200" cy="163080"/>
                  </p14:xfrm>
                </p:contentPart>
              </mc:Choice>
              <mc:Fallback>
                <p:pic>
                  <p:nvPicPr>
                    <p:cNvPr id="168" name="Ink 167">
                      <a:extLst>
                        <a:ext uri="{FF2B5EF4-FFF2-40B4-BE49-F238E27FC236}">
                          <a16:creationId xmlns:a16="http://schemas.microsoft.com/office/drawing/2014/main" id="{9BBADD2E-764A-A3F4-7541-5426213089A6}"/>
                        </a:ext>
                      </a:extLst>
                    </p:cNvPr>
                    <p:cNvPicPr/>
                    <p:nvPr/>
                  </p:nvPicPr>
                  <p:blipFill>
                    <a:blip r:embed="rId266"/>
                    <a:stretch>
                      <a:fillRect/>
                    </a:stretch>
                  </p:blipFill>
                  <p:spPr>
                    <a:xfrm>
                      <a:off x="3664819" y="4833228"/>
                      <a:ext cx="19440" cy="175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7">
                  <p14:nvContentPartPr>
                    <p14:cNvPr id="169" name="Ink 168">
                      <a:extLst>
                        <a:ext uri="{FF2B5EF4-FFF2-40B4-BE49-F238E27FC236}">
                          <a16:creationId xmlns:a16="http://schemas.microsoft.com/office/drawing/2014/main" id="{F1E5358E-F4F4-A828-5E85-8E2DC7262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13059" y="4801908"/>
                    <a:ext cx="152280" cy="217080"/>
                  </p14:xfrm>
                </p:contentPart>
              </mc:Choice>
              <mc:Fallback>
                <p:pic>
                  <p:nvPicPr>
                    <p:cNvPr id="169" name="Ink 168">
                      <a:extLst>
                        <a:ext uri="{FF2B5EF4-FFF2-40B4-BE49-F238E27FC236}">
                          <a16:creationId xmlns:a16="http://schemas.microsoft.com/office/drawing/2014/main" id="{F1E5358E-F4F4-A828-5E85-8E2DC7262FB9}"/>
                        </a:ext>
                      </a:extLst>
                    </p:cNvPr>
                    <p:cNvPicPr/>
                    <p:nvPr/>
                  </p:nvPicPr>
                  <p:blipFill>
                    <a:blip r:embed="rId268"/>
                    <a:stretch>
                      <a:fillRect/>
                    </a:stretch>
                  </p:blipFill>
                  <p:spPr>
                    <a:xfrm>
                      <a:off x="3706939" y="4795788"/>
                      <a:ext cx="164520" cy="2293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EEC5EC34-8220-2038-E131-6721C6E8CACD}"/>
                  </a:ext>
                </a:extLst>
              </p:cNvPr>
              <p:cNvGrpSpPr/>
              <p:nvPr/>
            </p:nvGrpSpPr>
            <p:grpSpPr>
              <a:xfrm>
                <a:off x="5296339" y="4785348"/>
                <a:ext cx="246960" cy="391680"/>
                <a:chOff x="5296339" y="4785348"/>
                <a:chExt cx="246960" cy="3916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69">
                  <p14:nvContentPartPr>
                    <p14:cNvPr id="171" name="Ink 170">
                      <a:extLst>
                        <a:ext uri="{FF2B5EF4-FFF2-40B4-BE49-F238E27FC236}">
                          <a16:creationId xmlns:a16="http://schemas.microsoft.com/office/drawing/2014/main" id="{D43AC982-2CC4-AD9A-D7B9-5C4A4FB091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96339" y="4785348"/>
                    <a:ext cx="92880" cy="253440"/>
                  </p14:xfrm>
                </p:contentPart>
              </mc:Choice>
              <mc:Fallback>
                <p:pic>
                  <p:nvPicPr>
                    <p:cNvPr id="171" name="Ink 170">
                      <a:extLst>
                        <a:ext uri="{FF2B5EF4-FFF2-40B4-BE49-F238E27FC236}">
                          <a16:creationId xmlns:a16="http://schemas.microsoft.com/office/drawing/2014/main" id="{D43AC982-2CC4-AD9A-D7B9-5C4A4FB091C9}"/>
                        </a:ext>
                      </a:extLst>
                    </p:cNvPr>
                    <p:cNvPicPr/>
                    <p:nvPr/>
                  </p:nvPicPr>
                  <p:blipFill>
                    <a:blip r:embed="rId270"/>
                    <a:stretch>
                      <a:fillRect/>
                    </a:stretch>
                  </p:blipFill>
                  <p:spPr>
                    <a:xfrm>
                      <a:off x="5290219" y="4779228"/>
                      <a:ext cx="105120" cy="265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1">
                  <p14:nvContentPartPr>
                    <p14:cNvPr id="172" name="Ink 171">
                      <a:extLst>
                        <a:ext uri="{FF2B5EF4-FFF2-40B4-BE49-F238E27FC236}">
                          <a16:creationId xmlns:a16="http://schemas.microsoft.com/office/drawing/2014/main" id="{243A6395-F00E-DB0F-A01F-CE3C62C634E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18019" y="4792188"/>
                    <a:ext cx="125280" cy="384840"/>
                  </p14:xfrm>
                </p:contentPart>
              </mc:Choice>
              <mc:Fallback>
                <p:pic>
                  <p:nvPicPr>
                    <p:cNvPr id="172" name="Ink 171">
                      <a:extLst>
                        <a:ext uri="{FF2B5EF4-FFF2-40B4-BE49-F238E27FC236}">
                          <a16:creationId xmlns:a16="http://schemas.microsoft.com/office/drawing/2014/main" id="{243A6395-F00E-DB0F-A01F-CE3C62C634EE}"/>
                        </a:ext>
                      </a:extLst>
                    </p:cNvPr>
                    <p:cNvPicPr/>
                    <p:nvPr/>
                  </p:nvPicPr>
                  <p:blipFill>
                    <a:blip r:embed="rId272"/>
                    <a:stretch>
                      <a:fillRect/>
                    </a:stretch>
                  </p:blipFill>
                  <p:spPr>
                    <a:xfrm>
                      <a:off x="5411899" y="4786068"/>
                      <a:ext cx="137520" cy="3970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75B584E-0D43-E5C5-93CF-A861D54801F5}"/>
                  </a:ext>
                </a:extLst>
              </p:cNvPr>
              <p:cNvGrpSpPr/>
              <p:nvPr/>
            </p:nvGrpSpPr>
            <p:grpSpPr>
              <a:xfrm>
                <a:off x="10548739" y="3610308"/>
                <a:ext cx="794160" cy="301320"/>
                <a:chOff x="10548739" y="3610308"/>
                <a:chExt cx="794160" cy="3013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73">
                  <p14:nvContentPartPr>
                    <p14:cNvPr id="182" name="Ink 181">
                      <a:extLst>
                        <a:ext uri="{FF2B5EF4-FFF2-40B4-BE49-F238E27FC236}">
                          <a16:creationId xmlns:a16="http://schemas.microsoft.com/office/drawing/2014/main" id="{6C62504D-E3ED-D940-A577-0D43B53B67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48739" y="3644868"/>
                    <a:ext cx="86760" cy="243000"/>
                  </p14:xfrm>
                </p:contentPart>
              </mc:Choice>
              <mc:Fallback>
                <p:pic>
                  <p:nvPicPr>
                    <p:cNvPr id="182" name="Ink 181">
                      <a:extLst>
                        <a:ext uri="{FF2B5EF4-FFF2-40B4-BE49-F238E27FC236}">
                          <a16:creationId xmlns:a16="http://schemas.microsoft.com/office/drawing/2014/main" id="{6C62504D-E3ED-D940-A577-0D43B53B679A}"/>
                        </a:ext>
                      </a:extLst>
                    </p:cNvPr>
                    <p:cNvPicPr/>
                    <p:nvPr/>
                  </p:nvPicPr>
                  <p:blipFill>
                    <a:blip r:embed="rId274"/>
                    <a:stretch>
                      <a:fillRect/>
                    </a:stretch>
                  </p:blipFill>
                  <p:spPr>
                    <a:xfrm>
                      <a:off x="10542619" y="3638748"/>
                      <a:ext cx="99000" cy="255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5">
                  <p14:nvContentPartPr>
                    <p14:cNvPr id="183" name="Ink 182">
                      <a:extLst>
                        <a:ext uri="{FF2B5EF4-FFF2-40B4-BE49-F238E27FC236}">
                          <a16:creationId xmlns:a16="http://schemas.microsoft.com/office/drawing/2014/main" id="{382CAA46-F6F7-0762-3BB3-8538F34A1AD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81579" y="3610308"/>
                    <a:ext cx="82440" cy="273960"/>
                  </p14:xfrm>
                </p:contentPart>
              </mc:Choice>
              <mc:Fallback>
                <p:pic>
                  <p:nvPicPr>
                    <p:cNvPr id="183" name="Ink 182">
                      <a:extLst>
                        <a:ext uri="{FF2B5EF4-FFF2-40B4-BE49-F238E27FC236}">
                          <a16:creationId xmlns:a16="http://schemas.microsoft.com/office/drawing/2014/main" id="{382CAA46-F6F7-0762-3BB3-8538F34A1AD1}"/>
                        </a:ext>
                      </a:extLst>
                    </p:cNvPr>
                    <p:cNvPicPr/>
                    <p:nvPr/>
                  </p:nvPicPr>
                  <p:blipFill>
                    <a:blip r:embed="rId276"/>
                    <a:stretch>
                      <a:fillRect/>
                    </a:stretch>
                  </p:blipFill>
                  <p:spPr>
                    <a:xfrm>
                      <a:off x="10675459" y="3604188"/>
                      <a:ext cx="94680" cy="28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7">
                  <p14:nvContentPartPr>
                    <p14:cNvPr id="184" name="Ink 183">
                      <a:extLst>
                        <a:ext uri="{FF2B5EF4-FFF2-40B4-BE49-F238E27FC236}">
                          <a16:creationId xmlns:a16="http://schemas.microsoft.com/office/drawing/2014/main" id="{EDAA9236-16B2-3069-6041-51D66676110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82819" y="3704628"/>
                    <a:ext cx="196200" cy="153720"/>
                  </p14:xfrm>
                </p:contentPart>
              </mc:Choice>
              <mc:Fallback>
                <p:pic>
                  <p:nvPicPr>
                    <p:cNvPr id="184" name="Ink 183">
                      <a:extLst>
                        <a:ext uri="{FF2B5EF4-FFF2-40B4-BE49-F238E27FC236}">
                          <a16:creationId xmlns:a16="http://schemas.microsoft.com/office/drawing/2014/main" id="{EDAA9236-16B2-3069-6041-51D666761104}"/>
                        </a:ext>
                      </a:extLst>
                    </p:cNvPr>
                    <p:cNvPicPr/>
                    <p:nvPr/>
                  </p:nvPicPr>
                  <p:blipFill>
                    <a:blip r:embed="rId278"/>
                    <a:stretch>
                      <a:fillRect/>
                    </a:stretch>
                  </p:blipFill>
                  <p:spPr>
                    <a:xfrm>
                      <a:off x="10876699" y="3698508"/>
                      <a:ext cx="208440" cy="165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9">
                  <p14:nvContentPartPr>
                    <p14:cNvPr id="185" name="Ink 184">
                      <a:extLst>
                        <a:ext uri="{FF2B5EF4-FFF2-40B4-BE49-F238E27FC236}">
                          <a16:creationId xmlns:a16="http://schemas.microsoft.com/office/drawing/2014/main" id="{14E1637C-9514-51DE-B957-443A395D3C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122219" y="3782388"/>
                    <a:ext cx="51480" cy="42840"/>
                  </p14:xfrm>
                </p:contentPart>
              </mc:Choice>
              <mc:Fallback>
                <p:pic>
                  <p:nvPicPr>
                    <p:cNvPr id="185" name="Ink 184">
                      <a:extLst>
                        <a:ext uri="{FF2B5EF4-FFF2-40B4-BE49-F238E27FC236}">
                          <a16:creationId xmlns:a16="http://schemas.microsoft.com/office/drawing/2014/main" id="{14E1637C-9514-51DE-B957-443A395D3C09}"/>
                        </a:ext>
                      </a:extLst>
                    </p:cNvPr>
                    <p:cNvPicPr/>
                    <p:nvPr/>
                  </p:nvPicPr>
                  <p:blipFill>
                    <a:blip r:embed="rId280"/>
                    <a:stretch>
                      <a:fillRect/>
                    </a:stretch>
                  </p:blipFill>
                  <p:spPr>
                    <a:xfrm>
                      <a:off x="11116099" y="3776268"/>
                      <a:ext cx="63720" cy="55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1">
                  <p14:nvContentPartPr>
                    <p14:cNvPr id="186" name="Ink 185">
                      <a:extLst>
                        <a:ext uri="{FF2B5EF4-FFF2-40B4-BE49-F238E27FC236}">
                          <a16:creationId xmlns:a16="http://schemas.microsoft.com/office/drawing/2014/main" id="{CF6F7B1F-738A-144C-219B-E24804CD1D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216179" y="3671508"/>
                    <a:ext cx="126720" cy="240120"/>
                  </p14:xfrm>
                </p:contentPart>
              </mc:Choice>
              <mc:Fallback>
                <p:pic>
                  <p:nvPicPr>
                    <p:cNvPr id="186" name="Ink 185">
                      <a:extLst>
                        <a:ext uri="{FF2B5EF4-FFF2-40B4-BE49-F238E27FC236}">
                          <a16:creationId xmlns:a16="http://schemas.microsoft.com/office/drawing/2014/main" id="{CF6F7B1F-738A-144C-219B-E24804CD1D96}"/>
                        </a:ext>
                      </a:extLst>
                    </p:cNvPr>
                    <p:cNvPicPr/>
                    <p:nvPr/>
                  </p:nvPicPr>
                  <p:blipFill>
                    <a:blip r:embed="rId282"/>
                    <a:stretch>
                      <a:fillRect/>
                    </a:stretch>
                  </p:blipFill>
                  <p:spPr>
                    <a:xfrm>
                      <a:off x="11210059" y="3665388"/>
                      <a:ext cx="138960" cy="25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8DDF6BDD-D870-7143-E2CB-6F1AFD56B74B}"/>
                  </a:ext>
                </a:extLst>
              </p:cNvPr>
              <p:cNvGrpSpPr/>
              <p:nvPr/>
            </p:nvGrpSpPr>
            <p:grpSpPr>
              <a:xfrm>
                <a:off x="11461339" y="3567108"/>
                <a:ext cx="386280" cy="383040"/>
                <a:chOff x="11461339" y="3567108"/>
                <a:chExt cx="386280" cy="3830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83">
                  <p14:nvContentPartPr>
                    <p14:cNvPr id="188" name="Ink 187">
                      <a:extLst>
                        <a:ext uri="{FF2B5EF4-FFF2-40B4-BE49-F238E27FC236}">
                          <a16:creationId xmlns:a16="http://schemas.microsoft.com/office/drawing/2014/main" id="{4079DF17-7C7A-38D9-C74D-B8AA438724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461339" y="3567108"/>
                    <a:ext cx="103680" cy="383040"/>
                  </p14:xfrm>
                </p:contentPart>
              </mc:Choice>
              <mc:Fallback>
                <p:pic>
                  <p:nvPicPr>
                    <p:cNvPr id="188" name="Ink 187">
                      <a:extLst>
                        <a:ext uri="{FF2B5EF4-FFF2-40B4-BE49-F238E27FC236}">
                          <a16:creationId xmlns:a16="http://schemas.microsoft.com/office/drawing/2014/main" id="{4079DF17-7C7A-38D9-C74D-B8AA43872467}"/>
                        </a:ext>
                      </a:extLst>
                    </p:cNvPr>
                    <p:cNvPicPr/>
                    <p:nvPr/>
                  </p:nvPicPr>
                  <p:blipFill>
                    <a:blip r:embed="rId284"/>
                    <a:stretch>
                      <a:fillRect/>
                    </a:stretch>
                  </p:blipFill>
                  <p:spPr>
                    <a:xfrm>
                      <a:off x="11455219" y="3560988"/>
                      <a:ext cx="115920" cy="395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5">
                  <p14:nvContentPartPr>
                    <p14:cNvPr id="189" name="Ink 188">
                      <a:extLst>
                        <a:ext uri="{FF2B5EF4-FFF2-40B4-BE49-F238E27FC236}">
                          <a16:creationId xmlns:a16="http://schemas.microsoft.com/office/drawing/2014/main" id="{48F9697A-56FF-DC57-AEB4-97F8C28DC6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41339" y="3803628"/>
                    <a:ext cx="104760" cy="2880"/>
                  </p14:xfrm>
                </p:contentPart>
              </mc:Choice>
              <mc:Fallback>
                <p:pic>
                  <p:nvPicPr>
                    <p:cNvPr id="189" name="Ink 188">
                      <a:extLst>
                        <a:ext uri="{FF2B5EF4-FFF2-40B4-BE49-F238E27FC236}">
                          <a16:creationId xmlns:a16="http://schemas.microsoft.com/office/drawing/2014/main" id="{48F9697A-56FF-DC57-AEB4-97F8C28DC6A5}"/>
                        </a:ext>
                      </a:extLst>
                    </p:cNvPr>
                    <p:cNvPicPr/>
                    <p:nvPr/>
                  </p:nvPicPr>
                  <p:blipFill>
                    <a:blip r:embed="rId286"/>
                    <a:stretch>
                      <a:fillRect/>
                    </a:stretch>
                  </p:blipFill>
                  <p:spPr>
                    <a:xfrm>
                      <a:off x="11635219" y="3797508"/>
                      <a:ext cx="117000" cy="1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7">
                  <p14:nvContentPartPr>
                    <p14:cNvPr id="190" name="Ink 189">
                      <a:extLst>
                        <a:ext uri="{FF2B5EF4-FFF2-40B4-BE49-F238E27FC236}">
                          <a16:creationId xmlns:a16="http://schemas.microsoft.com/office/drawing/2014/main" id="{BC72C34B-3C55-5D6D-4396-C72B7CF5F0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97139" y="3747108"/>
                    <a:ext cx="18000" cy="129960"/>
                  </p14:xfrm>
                </p:contentPart>
              </mc:Choice>
              <mc:Fallback>
                <p:pic>
                  <p:nvPicPr>
                    <p:cNvPr id="190" name="Ink 189">
                      <a:extLst>
                        <a:ext uri="{FF2B5EF4-FFF2-40B4-BE49-F238E27FC236}">
                          <a16:creationId xmlns:a16="http://schemas.microsoft.com/office/drawing/2014/main" id="{BC72C34B-3C55-5D6D-4396-C72B7CF5F01C}"/>
                        </a:ext>
                      </a:extLst>
                    </p:cNvPr>
                    <p:cNvPicPr/>
                    <p:nvPr/>
                  </p:nvPicPr>
                  <p:blipFill>
                    <a:blip r:embed="rId288"/>
                    <a:stretch>
                      <a:fillRect/>
                    </a:stretch>
                  </p:blipFill>
                  <p:spPr>
                    <a:xfrm>
                      <a:off x="11691019" y="3740988"/>
                      <a:ext cx="30240" cy="142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9">
                  <p14:nvContentPartPr>
                    <p14:cNvPr id="191" name="Ink 190">
                      <a:extLst>
                        <a:ext uri="{FF2B5EF4-FFF2-40B4-BE49-F238E27FC236}">
                          <a16:creationId xmlns:a16="http://schemas.microsoft.com/office/drawing/2014/main" id="{30A31C4C-EC1E-CF7F-7F78-1363B384FDC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840419" y="3735228"/>
                    <a:ext cx="7200" cy="200880"/>
                  </p14:xfrm>
                </p:contentPart>
              </mc:Choice>
              <mc:Fallback>
                <p:pic>
                  <p:nvPicPr>
                    <p:cNvPr id="191" name="Ink 190">
                      <a:extLst>
                        <a:ext uri="{FF2B5EF4-FFF2-40B4-BE49-F238E27FC236}">
                          <a16:creationId xmlns:a16="http://schemas.microsoft.com/office/drawing/2014/main" id="{30A31C4C-EC1E-CF7F-7F78-1363B384FDC4}"/>
                        </a:ext>
                      </a:extLst>
                    </p:cNvPr>
                    <p:cNvPicPr/>
                    <p:nvPr/>
                  </p:nvPicPr>
                  <p:blipFill>
                    <a:blip r:embed="rId290"/>
                    <a:stretch>
                      <a:fillRect/>
                    </a:stretch>
                  </p:blipFill>
                  <p:spPr>
                    <a:xfrm>
                      <a:off x="11834299" y="3729108"/>
                      <a:ext cx="19440" cy="213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93A3349C-9E0D-11C5-9F59-EA0DC7710A5C}"/>
                  </a:ext>
                </a:extLst>
              </p:cNvPr>
              <p:cNvGrpSpPr/>
              <p:nvPr/>
            </p:nvGrpSpPr>
            <p:grpSpPr>
              <a:xfrm>
                <a:off x="10823419" y="4171548"/>
                <a:ext cx="354240" cy="245880"/>
                <a:chOff x="10823419" y="4171548"/>
                <a:chExt cx="354240" cy="2458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91">
                  <p14:nvContentPartPr>
                    <p14:cNvPr id="192" name="Ink 191">
                      <a:extLst>
                        <a:ext uri="{FF2B5EF4-FFF2-40B4-BE49-F238E27FC236}">
                          <a16:creationId xmlns:a16="http://schemas.microsoft.com/office/drawing/2014/main" id="{86DF3B24-3F11-4A73-A07A-FF777DA041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32059" y="4251828"/>
                    <a:ext cx="103320" cy="360"/>
                  </p14:xfrm>
                </p:contentPart>
              </mc:Choice>
              <mc:Fallback>
                <p:pic>
                  <p:nvPicPr>
                    <p:cNvPr id="192" name="Ink 191">
                      <a:extLst>
                        <a:ext uri="{FF2B5EF4-FFF2-40B4-BE49-F238E27FC236}">
                          <a16:creationId xmlns:a16="http://schemas.microsoft.com/office/drawing/2014/main" id="{86DF3B24-3F11-4A73-A07A-FF777DA04178}"/>
                        </a:ext>
                      </a:extLst>
                    </p:cNvPr>
                    <p:cNvPicPr/>
                    <p:nvPr/>
                  </p:nvPicPr>
                  <p:blipFill>
                    <a:blip r:embed="rId292"/>
                    <a:stretch>
                      <a:fillRect/>
                    </a:stretch>
                  </p:blipFill>
                  <p:spPr>
                    <a:xfrm>
                      <a:off x="10825939" y="4245708"/>
                      <a:ext cx="115560" cy="1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3">
                  <p14:nvContentPartPr>
                    <p14:cNvPr id="193" name="Ink 192">
                      <a:extLst>
                        <a:ext uri="{FF2B5EF4-FFF2-40B4-BE49-F238E27FC236}">
                          <a16:creationId xmlns:a16="http://schemas.microsoft.com/office/drawing/2014/main" id="{F6BB5989-1C46-DD92-E8A2-DA145CA6A2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23419" y="4320588"/>
                    <a:ext cx="140040" cy="2880"/>
                  </p14:xfrm>
                </p:contentPart>
              </mc:Choice>
              <mc:Fallback>
                <p:pic>
                  <p:nvPicPr>
                    <p:cNvPr id="193" name="Ink 192">
                      <a:extLst>
                        <a:ext uri="{FF2B5EF4-FFF2-40B4-BE49-F238E27FC236}">
                          <a16:creationId xmlns:a16="http://schemas.microsoft.com/office/drawing/2014/main" id="{F6BB5989-1C46-DD92-E8A2-DA145CA6A2CE}"/>
                        </a:ext>
                      </a:extLst>
                    </p:cNvPr>
                    <p:cNvPicPr/>
                    <p:nvPr/>
                  </p:nvPicPr>
                  <p:blipFill>
                    <a:blip r:embed="rId294"/>
                    <a:stretch>
                      <a:fillRect/>
                    </a:stretch>
                  </p:blipFill>
                  <p:spPr>
                    <a:xfrm>
                      <a:off x="10816939" y="4314468"/>
                      <a:ext cx="152280" cy="1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5">
                  <p14:nvContentPartPr>
                    <p14:cNvPr id="196" name="Ink 195">
                      <a:extLst>
                        <a:ext uri="{FF2B5EF4-FFF2-40B4-BE49-F238E27FC236}">
                          <a16:creationId xmlns:a16="http://schemas.microsoft.com/office/drawing/2014/main" id="{AE51541A-7CB9-FF58-20B6-6FDBF13308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036539" y="4171548"/>
                    <a:ext cx="141120" cy="245880"/>
                  </p14:xfrm>
                </p:contentPart>
              </mc:Choice>
              <mc:Fallback>
                <p:pic>
                  <p:nvPicPr>
                    <p:cNvPr id="196" name="Ink 195">
                      <a:extLst>
                        <a:ext uri="{FF2B5EF4-FFF2-40B4-BE49-F238E27FC236}">
                          <a16:creationId xmlns:a16="http://schemas.microsoft.com/office/drawing/2014/main" id="{AE51541A-7CB9-FF58-20B6-6FDBF133080F}"/>
                        </a:ext>
                      </a:extLst>
                    </p:cNvPr>
                    <p:cNvPicPr/>
                    <p:nvPr/>
                  </p:nvPicPr>
                  <p:blipFill>
                    <a:blip r:embed="rId296"/>
                    <a:stretch>
                      <a:fillRect/>
                    </a:stretch>
                  </p:blipFill>
                  <p:spPr>
                    <a:xfrm>
                      <a:off x="11030419" y="4165428"/>
                      <a:ext cx="153360" cy="258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7">
                  <p14:nvContentPartPr>
                    <p14:cNvPr id="197" name="Ink 196">
                      <a:extLst>
                        <a:ext uri="{FF2B5EF4-FFF2-40B4-BE49-F238E27FC236}">
                          <a16:creationId xmlns:a16="http://schemas.microsoft.com/office/drawing/2014/main" id="{BEF714E4-2958-0E37-9315-210681C3FC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059219" y="4292148"/>
                    <a:ext cx="106920" cy="52200"/>
                  </p14:xfrm>
                </p:contentPart>
              </mc:Choice>
              <mc:Fallback>
                <p:pic>
                  <p:nvPicPr>
                    <p:cNvPr id="197" name="Ink 196">
                      <a:extLst>
                        <a:ext uri="{FF2B5EF4-FFF2-40B4-BE49-F238E27FC236}">
                          <a16:creationId xmlns:a16="http://schemas.microsoft.com/office/drawing/2014/main" id="{BEF714E4-2958-0E37-9315-210681C3FC38}"/>
                        </a:ext>
                      </a:extLst>
                    </p:cNvPr>
                    <p:cNvPicPr/>
                    <p:nvPr/>
                  </p:nvPicPr>
                  <p:blipFill>
                    <a:blip r:embed="rId298"/>
                    <a:stretch>
                      <a:fillRect/>
                    </a:stretch>
                  </p:blipFill>
                  <p:spPr>
                    <a:xfrm>
                      <a:off x="11053099" y="4286028"/>
                      <a:ext cx="119160" cy="644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C19848D1-27A2-7BAB-2146-A2A45D771F72}"/>
                  </a:ext>
                </a:extLst>
              </p:cNvPr>
              <p:cNvGrpSpPr/>
              <p:nvPr/>
            </p:nvGrpSpPr>
            <p:grpSpPr>
              <a:xfrm>
                <a:off x="8645419" y="3523188"/>
                <a:ext cx="115920" cy="378720"/>
                <a:chOff x="8645419" y="3523188"/>
                <a:chExt cx="115920" cy="3787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99">
                  <p14:nvContentPartPr>
                    <p14:cNvPr id="199" name="Ink 198">
                      <a:extLst>
                        <a:ext uri="{FF2B5EF4-FFF2-40B4-BE49-F238E27FC236}">
                          <a16:creationId xmlns:a16="http://schemas.microsoft.com/office/drawing/2014/main" id="{04A9300B-C530-4B87-232A-C07315CDE9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22459" y="3846108"/>
                    <a:ext cx="38880" cy="12240"/>
                  </p14:xfrm>
                </p:contentPart>
              </mc:Choice>
              <mc:Fallback>
                <p:pic>
                  <p:nvPicPr>
                    <p:cNvPr id="199" name="Ink 198">
                      <a:extLst>
                        <a:ext uri="{FF2B5EF4-FFF2-40B4-BE49-F238E27FC236}">
                          <a16:creationId xmlns:a16="http://schemas.microsoft.com/office/drawing/2014/main" id="{04A9300B-C530-4B87-232A-C07315CDE993}"/>
                        </a:ext>
                      </a:extLst>
                    </p:cNvPr>
                    <p:cNvPicPr/>
                    <p:nvPr/>
                  </p:nvPicPr>
                  <p:blipFill>
                    <a:blip r:embed="rId300"/>
                    <a:stretch>
                      <a:fillRect/>
                    </a:stretch>
                  </p:blipFill>
                  <p:spPr>
                    <a:xfrm>
                      <a:off x="8716339" y="3839988"/>
                      <a:ext cx="51120" cy="24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1">
                  <p14:nvContentPartPr>
                    <p14:cNvPr id="200" name="Ink 199">
                      <a:extLst>
                        <a:ext uri="{FF2B5EF4-FFF2-40B4-BE49-F238E27FC236}">
                          <a16:creationId xmlns:a16="http://schemas.microsoft.com/office/drawing/2014/main" id="{142DE034-923C-ADF3-29FD-1291955233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0619" y="3857988"/>
                    <a:ext cx="360" cy="360"/>
                  </p14:xfrm>
                </p:contentPart>
              </mc:Choice>
              <mc:Fallback>
                <p:pic>
                  <p:nvPicPr>
                    <p:cNvPr id="200" name="Ink 199">
                      <a:extLst>
                        <a:ext uri="{FF2B5EF4-FFF2-40B4-BE49-F238E27FC236}">
                          <a16:creationId xmlns:a16="http://schemas.microsoft.com/office/drawing/2014/main" id="{142DE034-923C-ADF3-29FD-12919552333D}"/>
                        </a:ext>
                      </a:extLst>
                    </p:cNvPr>
                    <p:cNvPicPr/>
                    <p:nvPr/>
                  </p:nvPicPr>
                  <p:blipFill>
                    <a:blip r:embed="rId302"/>
                    <a:stretch>
                      <a:fillRect/>
                    </a:stretch>
                  </p:blipFill>
                  <p:spPr>
                    <a:xfrm>
                      <a:off x="8754499" y="3851868"/>
                      <a:ext cx="12600" cy="1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3">
                  <p14:nvContentPartPr>
                    <p14:cNvPr id="201" name="Ink 200">
                      <a:extLst>
                        <a:ext uri="{FF2B5EF4-FFF2-40B4-BE49-F238E27FC236}">
                          <a16:creationId xmlns:a16="http://schemas.microsoft.com/office/drawing/2014/main" id="{08A1CE7A-6887-6E1F-A520-B94F42B5DEF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48659" y="3789228"/>
                    <a:ext cx="112320" cy="112680"/>
                  </p14:xfrm>
                </p:contentPart>
              </mc:Choice>
              <mc:Fallback>
                <p:pic>
                  <p:nvPicPr>
                    <p:cNvPr id="201" name="Ink 200">
                      <a:extLst>
                        <a:ext uri="{FF2B5EF4-FFF2-40B4-BE49-F238E27FC236}">
                          <a16:creationId xmlns:a16="http://schemas.microsoft.com/office/drawing/2014/main" id="{08A1CE7A-6887-6E1F-A520-B94F42B5DEFE}"/>
                        </a:ext>
                      </a:extLst>
                    </p:cNvPr>
                    <p:cNvPicPr/>
                    <p:nvPr/>
                  </p:nvPicPr>
                  <p:blipFill>
                    <a:blip r:embed="rId304"/>
                    <a:stretch>
                      <a:fillRect/>
                    </a:stretch>
                  </p:blipFill>
                  <p:spPr>
                    <a:xfrm>
                      <a:off x="8642539" y="3783108"/>
                      <a:ext cx="12456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5">
                  <p14:nvContentPartPr>
                    <p14:cNvPr id="202" name="Ink 201">
                      <a:extLst>
                        <a:ext uri="{FF2B5EF4-FFF2-40B4-BE49-F238E27FC236}">
                          <a16:creationId xmlns:a16="http://schemas.microsoft.com/office/drawing/2014/main" id="{C9FA267B-5BE8-96A7-F51E-402B45C936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45419" y="3523188"/>
                    <a:ext cx="65160" cy="240120"/>
                  </p14:xfrm>
                </p:contentPart>
              </mc:Choice>
              <mc:Fallback>
                <p:pic>
                  <p:nvPicPr>
                    <p:cNvPr id="202" name="Ink 201">
                      <a:extLst>
                        <a:ext uri="{FF2B5EF4-FFF2-40B4-BE49-F238E27FC236}">
                          <a16:creationId xmlns:a16="http://schemas.microsoft.com/office/drawing/2014/main" id="{C9FA267B-5BE8-96A7-F51E-402B45C93684}"/>
                        </a:ext>
                      </a:extLst>
                    </p:cNvPr>
                    <p:cNvPicPr/>
                    <p:nvPr/>
                  </p:nvPicPr>
                  <p:blipFill>
                    <a:blip r:embed="rId306"/>
                    <a:stretch>
                      <a:fillRect/>
                    </a:stretch>
                  </p:blipFill>
                  <p:spPr>
                    <a:xfrm>
                      <a:off x="8639299" y="3517068"/>
                      <a:ext cx="77400" cy="25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F92820D7-E620-68DF-3DCF-3F55709FE401}"/>
                  </a:ext>
                </a:extLst>
              </p:cNvPr>
              <p:cNvGrpSpPr/>
              <p:nvPr/>
            </p:nvGrpSpPr>
            <p:grpSpPr>
              <a:xfrm>
                <a:off x="5831299" y="3530028"/>
                <a:ext cx="169920" cy="342720"/>
                <a:chOff x="5831299" y="3530028"/>
                <a:chExt cx="169920" cy="3427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07">
                  <p14:nvContentPartPr>
                    <p14:cNvPr id="204" name="Ink 203">
                      <a:extLst>
                        <a:ext uri="{FF2B5EF4-FFF2-40B4-BE49-F238E27FC236}">
                          <a16:creationId xmlns:a16="http://schemas.microsoft.com/office/drawing/2014/main" id="{7838ABFF-A463-D51C-43A4-5689227A99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00419" y="3800028"/>
                    <a:ext cx="76320" cy="72720"/>
                  </p14:xfrm>
                </p:contentPart>
              </mc:Choice>
              <mc:Fallback>
                <p:pic>
                  <p:nvPicPr>
                    <p:cNvPr id="204" name="Ink 203">
                      <a:extLst>
                        <a:ext uri="{FF2B5EF4-FFF2-40B4-BE49-F238E27FC236}">
                          <a16:creationId xmlns:a16="http://schemas.microsoft.com/office/drawing/2014/main" id="{7838ABFF-A463-D51C-43A4-5689227A993B}"/>
                        </a:ext>
                      </a:extLst>
                    </p:cNvPr>
                    <p:cNvPicPr/>
                    <p:nvPr/>
                  </p:nvPicPr>
                  <p:blipFill>
                    <a:blip r:embed="rId308"/>
                    <a:stretch>
                      <a:fillRect/>
                    </a:stretch>
                  </p:blipFill>
                  <p:spPr>
                    <a:xfrm>
                      <a:off x="5894299" y="3793908"/>
                      <a:ext cx="88560" cy="8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9">
                  <p14:nvContentPartPr>
                    <p14:cNvPr id="205" name="Ink 204">
                      <a:extLst>
                        <a:ext uri="{FF2B5EF4-FFF2-40B4-BE49-F238E27FC236}">
                          <a16:creationId xmlns:a16="http://schemas.microsoft.com/office/drawing/2014/main" id="{638BA4FD-152C-EDB4-A251-FC41BD9E073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31299" y="3530028"/>
                    <a:ext cx="169920" cy="176760"/>
                  </p14:xfrm>
                </p:contentPart>
              </mc:Choice>
              <mc:Fallback>
                <p:pic>
                  <p:nvPicPr>
                    <p:cNvPr id="205" name="Ink 204">
                      <a:extLst>
                        <a:ext uri="{FF2B5EF4-FFF2-40B4-BE49-F238E27FC236}">
                          <a16:creationId xmlns:a16="http://schemas.microsoft.com/office/drawing/2014/main" id="{638BA4FD-152C-EDB4-A251-FC41BD9E0734}"/>
                        </a:ext>
                      </a:extLst>
                    </p:cNvPr>
                    <p:cNvPicPr/>
                    <p:nvPr/>
                  </p:nvPicPr>
                  <p:blipFill>
                    <a:blip r:embed="rId310"/>
                    <a:stretch>
                      <a:fillRect/>
                    </a:stretch>
                  </p:blipFill>
                  <p:spPr>
                    <a:xfrm>
                      <a:off x="5825179" y="3523908"/>
                      <a:ext cx="182160" cy="189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311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9F6696A9-08E3-29C5-CEB5-D161E83997CD}"/>
                      </a:ext>
                    </a:extLst>
                  </p14:cNvPr>
                  <p14:cNvContentPartPr/>
                  <p14:nvPr/>
                </p14:nvContentPartPr>
                <p14:xfrm>
                  <a:off x="5896099" y="5436588"/>
                  <a:ext cx="272880" cy="203040"/>
                </p14:xfrm>
              </p:contentPart>
            </mc:Choice>
            <mc:Fallback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9F6696A9-08E3-29C5-CEB5-D161E83997CD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5889979" y="5430468"/>
                    <a:ext cx="285120" cy="2152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20331B73-46E3-9888-C434-730BD0759E22}"/>
                  </a:ext>
                </a:extLst>
              </p:cNvPr>
              <p:cNvGrpSpPr/>
              <p:nvPr/>
            </p:nvGrpSpPr>
            <p:grpSpPr>
              <a:xfrm>
                <a:off x="5841739" y="4723788"/>
                <a:ext cx="281880" cy="382320"/>
                <a:chOff x="5841739" y="4723788"/>
                <a:chExt cx="281880" cy="3823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13">
                  <p14:nvContentPartPr>
                    <p14:cNvPr id="208" name="Ink 207">
                      <a:extLst>
                        <a:ext uri="{FF2B5EF4-FFF2-40B4-BE49-F238E27FC236}">
                          <a16:creationId xmlns:a16="http://schemas.microsoft.com/office/drawing/2014/main" id="{1D540E45-0912-2583-8CC6-67F99BC946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41739" y="4785348"/>
                    <a:ext cx="135000" cy="257760"/>
                  </p14:xfrm>
                </p:contentPart>
              </mc:Choice>
              <mc:Fallback>
                <p:pic>
                  <p:nvPicPr>
                    <p:cNvPr id="208" name="Ink 207">
                      <a:extLst>
                        <a:ext uri="{FF2B5EF4-FFF2-40B4-BE49-F238E27FC236}">
                          <a16:creationId xmlns:a16="http://schemas.microsoft.com/office/drawing/2014/main" id="{1D540E45-0912-2583-8CC6-67F99BC946BF}"/>
                        </a:ext>
                      </a:extLst>
                    </p:cNvPr>
                    <p:cNvPicPr/>
                    <p:nvPr/>
                  </p:nvPicPr>
                  <p:blipFill>
                    <a:blip r:embed="rId314"/>
                    <a:stretch>
                      <a:fillRect/>
                    </a:stretch>
                  </p:blipFill>
                  <p:spPr>
                    <a:xfrm>
                      <a:off x="5835619" y="4779228"/>
                      <a:ext cx="147240" cy="27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5">
                  <p14:nvContentPartPr>
                    <p14:cNvPr id="209" name="Ink 208">
                      <a:extLst>
                        <a:ext uri="{FF2B5EF4-FFF2-40B4-BE49-F238E27FC236}">
                          <a16:creationId xmlns:a16="http://schemas.microsoft.com/office/drawing/2014/main" id="{16CB048D-3B12-7ED4-032D-3CDE6A9089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23539" y="4723788"/>
                    <a:ext cx="100080" cy="382320"/>
                  </p14:xfrm>
                </p:contentPart>
              </mc:Choice>
              <mc:Fallback>
                <p:pic>
                  <p:nvPicPr>
                    <p:cNvPr id="209" name="Ink 208">
                      <a:extLst>
                        <a:ext uri="{FF2B5EF4-FFF2-40B4-BE49-F238E27FC236}">
                          <a16:creationId xmlns:a16="http://schemas.microsoft.com/office/drawing/2014/main" id="{16CB048D-3B12-7ED4-032D-3CDE6A9089EC}"/>
                        </a:ext>
                      </a:extLst>
                    </p:cNvPr>
                    <p:cNvPicPr/>
                    <p:nvPr/>
                  </p:nvPicPr>
                  <p:blipFill>
                    <a:blip r:embed="rId316"/>
                    <a:stretch>
                      <a:fillRect/>
                    </a:stretch>
                  </p:blipFill>
                  <p:spPr>
                    <a:xfrm>
                      <a:off x="6017419" y="4717668"/>
                      <a:ext cx="112320" cy="3945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75914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907701-26C1-819B-4CAC-92CF223E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9744"/>
            <a:ext cx="12168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0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7E23D5-A8E0-C558-9FD4-6BE70BBA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633624"/>
            <a:ext cx="8493760" cy="25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5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6DAA99-F432-F369-3789-8E9DD004B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2" y="511986"/>
            <a:ext cx="9784080" cy="54156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9B628B-4E5B-8EDE-CCFD-C5AC85EE6608}"/>
                  </a:ext>
                </a:extLst>
              </p14:cNvPr>
              <p14:cNvContentPartPr/>
              <p14:nvPr/>
            </p14:nvContentPartPr>
            <p14:xfrm>
              <a:off x="1395480" y="5010640"/>
              <a:ext cx="1142280" cy="44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9B628B-4E5B-8EDE-CCFD-C5AC85EE66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9360" y="5004520"/>
                <a:ext cx="11545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5FC323-3B53-E749-C181-2D4C3B410CE1}"/>
                  </a:ext>
                </a:extLst>
              </p14:cNvPr>
              <p14:cNvContentPartPr/>
              <p14:nvPr/>
            </p14:nvContentPartPr>
            <p14:xfrm>
              <a:off x="4378080" y="4983640"/>
              <a:ext cx="2480760" cy="76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5FC323-3B53-E749-C181-2D4C3B410C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1960" y="4977520"/>
                <a:ext cx="24930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FC3A6FE-9598-74D8-CF94-6F4606E30844}"/>
                  </a:ext>
                </a:extLst>
              </p14:cNvPr>
              <p14:cNvContentPartPr/>
              <p14:nvPr/>
            </p14:nvContentPartPr>
            <p14:xfrm>
              <a:off x="7015440" y="4692760"/>
              <a:ext cx="1626480" cy="391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FC3A6FE-9598-74D8-CF94-6F4606E308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09320" y="4686640"/>
                <a:ext cx="1638720" cy="40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A1F07B8-8E6A-A9C6-8B97-57B1ACAFD970}"/>
              </a:ext>
            </a:extLst>
          </p:cNvPr>
          <p:cNvGrpSpPr/>
          <p:nvPr/>
        </p:nvGrpSpPr>
        <p:grpSpPr>
          <a:xfrm>
            <a:off x="1385400" y="4737400"/>
            <a:ext cx="1293840" cy="290880"/>
            <a:chOff x="1385400" y="4737400"/>
            <a:chExt cx="129384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17DC95-22F2-1651-C553-E0F0BF99FDF7}"/>
                    </a:ext>
                  </a:extLst>
                </p14:cNvPr>
                <p14:cNvContentPartPr/>
                <p14:nvPr/>
              </p14:nvContentPartPr>
              <p14:xfrm>
                <a:off x="1385400" y="4737400"/>
                <a:ext cx="1281960" cy="239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17DC95-22F2-1651-C553-E0F0BF99FDF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79280" y="4731280"/>
                  <a:ext cx="1294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3552BC-1731-3F47-AA1C-1DD4FB556C20}"/>
                    </a:ext>
                  </a:extLst>
                </p14:cNvPr>
                <p14:cNvContentPartPr/>
                <p14:nvPr/>
              </p14:nvContentPartPr>
              <p14:xfrm>
                <a:off x="2464680" y="4741360"/>
                <a:ext cx="214560" cy="286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3552BC-1731-3F47-AA1C-1DD4FB556C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58560" y="4735240"/>
                  <a:ext cx="226800" cy="29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91C5B23-17AA-47F9-D334-D5D5779077AC}"/>
                  </a:ext>
                </a:extLst>
              </p14:cNvPr>
              <p14:cNvContentPartPr/>
              <p14:nvPr/>
            </p14:nvContentPartPr>
            <p14:xfrm>
              <a:off x="1603920" y="5236720"/>
              <a:ext cx="5815800" cy="96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91C5B23-17AA-47F9-D334-D5D5779077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97800" y="5230600"/>
                <a:ext cx="582804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70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502A0F-7BA0-13CA-1375-692EBE406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983"/>
            <a:ext cx="12192000" cy="2705755"/>
          </a:xfrm>
          <a:prstGeom prst="rect">
            <a:avLst/>
          </a:pr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67D7B15-A987-50DE-136C-690AF5006F33}"/>
              </a:ext>
            </a:extLst>
          </p:cNvPr>
          <p:cNvGrpSpPr/>
          <p:nvPr/>
        </p:nvGrpSpPr>
        <p:grpSpPr>
          <a:xfrm>
            <a:off x="5618640" y="1889800"/>
            <a:ext cx="4471920" cy="436320"/>
            <a:chOff x="5618640" y="1889800"/>
            <a:chExt cx="4471920" cy="43632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FBA1EF7-8975-CAF5-5CF0-06310CA60F82}"/>
                </a:ext>
              </a:extLst>
            </p:cNvPr>
            <p:cNvGrpSpPr/>
            <p:nvPr/>
          </p:nvGrpSpPr>
          <p:grpSpPr>
            <a:xfrm>
              <a:off x="6223440" y="1933720"/>
              <a:ext cx="460800" cy="392400"/>
              <a:chOff x="6223440" y="1933720"/>
              <a:chExt cx="460800" cy="392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2BD7A45F-4E92-CB69-48FD-9C094D29AB3C}"/>
                      </a:ext>
                    </a:extLst>
                  </p14:cNvPr>
                  <p14:cNvContentPartPr/>
                  <p14:nvPr/>
                </p14:nvContentPartPr>
                <p14:xfrm>
                  <a:off x="6223440" y="1933720"/>
                  <a:ext cx="18360" cy="24660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2BD7A45F-4E92-CB69-48FD-9C094D29AB3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17320" y="1927600"/>
                    <a:ext cx="3060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084ED0C5-B510-B48C-1010-BD04FEF9919C}"/>
                      </a:ext>
                    </a:extLst>
                  </p14:cNvPr>
                  <p14:cNvContentPartPr/>
                  <p14:nvPr/>
                </p14:nvContentPartPr>
                <p14:xfrm>
                  <a:off x="6269160" y="2060440"/>
                  <a:ext cx="142560" cy="9360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084ED0C5-B510-B48C-1010-BD04FEF9919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63040" y="2054320"/>
                    <a:ext cx="15480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7FA450A8-63EA-2436-89F6-3E83F9203F54}"/>
                      </a:ext>
                    </a:extLst>
                  </p14:cNvPr>
                  <p14:cNvContentPartPr/>
                  <p14:nvPr/>
                </p14:nvContentPartPr>
                <p14:xfrm>
                  <a:off x="6322800" y="1950640"/>
                  <a:ext cx="27360" cy="7848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7FA450A8-63EA-2436-89F6-3E83F9203F5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316680" y="1944520"/>
                    <a:ext cx="39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4089E693-43A1-513F-CED5-FC8E976663CC}"/>
                      </a:ext>
                    </a:extLst>
                  </p14:cNvPr>
                  <p14:cNvContentPartPr/>
                  <p14:nvPr/>
                </p14:nvContentPartPr>
                <p14:xfrm>
                  <a:off x="6436560" y="1975120"/>
                  <a:ext cx="360" cy="8568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4089E693-43A1-513F-CED5-FC8E976663CC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430440" y="1969000"/>
                    <a:ext cx="126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D95A4413-543C-2ECF-5870-5552A76B0790}"/>
                      </a:ext>
                    </a:extLst>
                  </p14:cNvPr>
                  <p14:cNvContentPartPr/>
                  <p14:nvPr/>
                </p14:nvContentPartPr>
                <p14:xfrm>
                  <a:off x="6488760" y="1994560"/>
                  <a:ext cx="195480" cy="33156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D95A4413-543C-2ECF-5870-5552A76B079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482640" y="1988440"/>
                    <a:ext cx="207720" cy="343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F7CA7E3-4309-5B5A-47C6-B6485121BB55}"/>
                </a:ext>
              </a:extLst>
            </p:cNvPr>
            <p:cNvGrpSpPr/>
            <p:nvPr/>
          </p:nvGrpSpPr>
          <p:grpSpPr>
            <a:xfrm>
              <a:off x="6703680" y="1906720"/>
              <a:ext cx="685080" cy="273600"/>
              <a:chOff x="6703680" y="1906720"/>
              <a:chExt cx="685080" cy="273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3A94CAFE-9FDF-FFBB-7CA1-FD1173597F24}"/>
                      </a:ext>
                    </a:extLst>
                  </p14:cNvPr>
                  <p14:cNvContentPartPr/>
                  <p14:nvPr/>
                </p14:nvContentPartPr>
                <p14:xfrm>
                  <a:off x="6703680" y="2050000"/>
                  <a:ext cx="168480" cy="12528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3A94CAFE-9FDF-FFBB-7CA1-FD1173597F24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697560" y="2043880"/>
                    <a:ext cx="180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6E95043-520F-32ED-909D-C740647FA779}"/>
                      </a:ext>
                    </a:extLst>
                  </p14:cNvPr>
                  <p14:cNvContentPartPr/>
                  <p14:nvPr/>
                </p14:nvContentPartPr>
                <p14:xfrm>
                  <a:off x="6997440" y="1906720"/>
                  <a:ext cx="304560" cy="25416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6E95043-520F-32ED-909D-C740647FA779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991320" y="1900600"/>
                    <a:ext cx="316800" cy="26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BC57FCE8-D9E3-6A47-95A3-605F4E97769E}"/>
                      </a:ext>
                    </a:extLst>
                  </p14:cNvPr>
                  <p14:cNvContentPartPr/>
                  <p14:nvPr/>
                </p14:nvContentPartPr>
                <p14:xfrm>
                  <a:off x="7314600" y="2038480"/>
                  <a:ext cx="74160" cy="14184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BC57FCE8-D9E3-6A47-95A3-605F4E97769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308480" y="2032360"/>
                    <a:ext cx="86400" cy="154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000822E-92C2-5A8D-92A8-2578FC8AEAE8}"/>
                </a:ext>
              </a:extLst>
            </p:cNvPr>
            <p:cNvGrpSpPr/>
            <p:nvPr/>
          </p:nvGrpSpPr>
          <p:grpSpPr>
            <a:xfrm>
              <a:off x="7559760" y="1889800"/>
              <a:ext cx="1248480" cy="264600"/>
              <a:chOff x="7559760" y="1889800"/>
              <a:chExt cx="1248480" cy="264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CE4FEED2-B6F0-2965-B638-73F7109A40F1}"/>
                      </a:ext>
                    </a:extLst>
                  </p14:cNvPr>
                  <p14:cNvContentPartPr/>
                  <p14:nvPr/>
                </p14:nvContentPartPr>
                <p14:xfrm>
                  <a:off x="7570560" y="1911760"/>
                  <a:ext cx="25560" cy="24264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CE4FEED2-B6F0-2965-B638-73F7109A40F1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564440" y="1905640"/>
                    <a:ext cx="37800" cy="25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7FDF91CF-E173-C34D-38C8-D1AD3FBC7131}"/>
                      </a:ext>
                    </a:extLst>
                  </p14:cNvPr>
                  <p14:cNvContentPartPr/>
                  <p14:nvPr/>
                </p14:nvContentPartPr>
                <p14:xfrm>
                  <a:off x="7559760" y="1889800"/>
                  <a:ext cx="160200" cy="22752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7FDF91CF-E173-C34D-38C8-D1AD3FBC7131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553640" y="1883680"/>
                    <a:ext cx="172440" cy="23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629F866E-D43D-00C4-1644-0C8E01F66EEB}"/>
                      </a:ext>
                    </a:extLst>
                  </p14:cNvPr>
                  <p14:cNvContentPartPr/>
                  <p14:nvPr/>
                </p14:nvContentPartPr>
                <p14:xfrm>
                  <a:off x="7742280" y="1933720"/>
                  <a:ext cx="115920" cy="1980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629F866E-D43D-00C4-1644-0C8E01F66EEB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7736160" y="1927600"/>
                    <a:ext cx="12816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02F2FA1F-8270-A40D-F084-263646420937}"/>
                      </a:ext>
                    </a:extLst>
                  </p14:cNvPr>
                  <p14:cNvContentPartPr/>
                  <p14:nvPr/>
                </p14:nvContentPartPr>
                <p14:xfrm>
                  <a:off x="7747680" y="2006800"/>
                  <a:ext cx="20160" cy="7092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02F2FA1F-8270-A40D-F084-263646420937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741560" y="2000680"/>
                    <a:ext cx="3240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17E44A81-675B-FD23-CCF1-2AAC39C8B2CE}"/>
                      </a:ext>
                    </a:extLst>
                  </p14:cNvPr>
                  <p14:cNvContentPartPr/>
                  <p14:nvPr/>
                </p14:nvContentPartPr>
                <p14:xfrm>
                  <a:off x="7767480" y="2006800"/>
                  <a:ext cx="188280" cy="3924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17E44A81-675B-FD23-CCF1-2AAC39C8B2CE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7761360" y="2000680"/>
                    <a:ext cx="20052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2DDFA10F-532A-9351-FF29-24EC94488BD8}"/>
                      </a:ext>
                    </a:extLst>
                  </p14:cNvPr>
                  <p14:cNvContentPartPr/>
                  <p14:nvPr/>
                </p14:nvContentPartPr>
                <p14:xfrm>
                  <a:off x="7845240" y="1979800"/>
                  <a:ext cx="96120" cy="14652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2DDFA10F-532A-9351-FF29-24EC94488BD8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7839120" y="1973680"/>
                    <a:ext cx="10836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0CFB7822-3FAA-37A8-C12F-E204D1C0EB70}"/>
                      </a:ext>
                    </a:extLst>
                  </p14:cNvPr>
                  <p14:cNvContentPartPr/>
                  <p14:nvPr/>
                </p14:nvContentPartPr>
                <p14:xfrm>
                  <a:off x="7974840" y="1997080"/>
                  <a:ext cx="113040" cy="13968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0CFB7822-3FAA-37A8-C12F-E204D1C0EB70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7968720" y="1990960"/>
                    <a:ext cx="125280" cy="15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DD4DB0FE-47FC-F8D0-E349-DAF3B213769E}"/>
                      </a:ext>
                    </a:extLst>
                  </p14:cNvPr>
                  <p14:cNvContentPartPr/>
                  <p14:nvPr/>
                </p14:nvContentPartPr>
                <p14:xfrm>
                  <a:off x="8109120" y="2002120"/>
                  <a:ext cx="126720" cy="12492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DD4DB0FE-47FC-F8D0-E349-DAF3B213769E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8103000" y="1996000"/>
                    <a:ext cx="13896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D04D2E98-64A7-501D-02AB-7F497E231242}"/>
                      </a:ext>
                    </a:extLst>
                  </p14:cNvPr>
                  <p14:cNvContentPartPr/>
                  <p14:nvPr/>
                </p14:nvContentPartPr>
                <p14:xfrm>
                  <a:off x="8274720" y="2008960"/>
                  <a:ext cx="111240" cy="9900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D04D2E98-64A7-501D-02AB-7F497E231242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8268600" y="2002840"/>
                    <a:ext cx="12348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D79AF519-A851-FA8A-7EB8-8765E6C17F65}"/>
                      </a:ext>
                    </a:extLst>
                  </p14:cNvPr>
                  <p14:cNvContentPartPr/>
                  <p14:nvPr/>
                </p14:nvContentPartPr>
                <p14:xfrm>
                  <a:off x="8329440" y="1972600"/>
                  <a:ext cx="146520" cy="2484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D79AF519-A851-FA8A-7EB8-8765E6C17F65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8323320" y="1966480"/>
                    <a:ext cx="15876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E5FDCCAE-0C42-D37A-C280-2B1EB9CE2D98}"/>
                      </a:ext>
                    </a:extLst>
                  </p14:cNvPr>
                  <p14:cNvContentPartPr/>
                  <p14:nvPr/>
                </p14:nvContentPartPr>
                <p14:xfrm>
                  <a:off x="8388840" y="1962880"/>
                  <a:ext cx="50760" cy="15408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E5FDCCAE-0C42-D37A-C280-2B1EB9CE2D98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8382720" y="1956760"/>
                    <a:ext cx="63000" cy="16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3BBBF615-4B46-87F2-6C53-1ADFEB646D03}"/>
                      </a:ext>
                    </a:extLst>
                  </p14:cNvPr>
                  <p14:cNvContentPartPr/>
                  <p14:nvPr/>
                </p14:nvContentPartPr>
                <p14:xfrm>
                  <a:off x="8489280" y="2032720"/>
                  <a:ext cx="105840" cy="8388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3BBBF615-4B46-87F2-6C53-1ADFEB646D0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8483160" y="2026600"/>
                    <a:ext cx="11808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744604C9-A9D1-D0A8-FD62-5F32394BC86F}"/>
                      </a:ext>
                    </a:extLst>
                  </p14:cNvPr>
                  <p14:cNvContentPartPr/>
                  <p14:nvPr/>
                </p14:nvContentPartPr>
                <p14:xfrm>
                  <a:off x="8668560" y="1972600"/>
                  <a:ext cx="139680" cy="14004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744604C9-A9D1-D0A8-FD62-5F32394BC86F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8662440" y="1966480"/>
                    <a:ext cx="151920" cy="152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CD07228-F800-43DB-20AC-42082E475ECD}"/>
                    </a:ext>
                  </a:extLst>
                </p14:cNvPr>
                <p14:cNvContentPartPr/>
                <p14:nvPr/>
              </p14:nvContentPartPr>
              <p14:xfrm>
                <a:off x="8860440" y="1962880"/>
                <a:ext cx="83520" cy="185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CD07228-F800-43DB-20AC-42082E475EC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54320" y="1956760"/>
                  <a:ext cx="95760" cy="1976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54E0D58-A086-9BE1-F985-B1BECFE98E83}"/>
                </a:ext>
              </a:extLst>
            </p:cNvPr>
            <p:cNvGrpSpPr/>
            <p:nvPr/>
          </p:nvGrpSpPr>
          <p:grpSpPr>
            <a:xfrm>
              <a:off x="5618640" y="1921480"/>
              <a:ext cx="442440" cy="266400"/>
              <a:chOff x="5618640" y="1921480"/>
              <a:chExt cx="442440" cy="266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2AF802F4-413B-4809-A0D0-C5C9F0A31CA9}"/>
                      </a:ext>
                    </a:extLst>
                  </p14:cNvPr>
                  <p14:cNvContentPartPr/>
                  <p14:nvPr/>
                </p14:nvContentPartPr>
                <p14:xfrm>
                  <a:off x="5620080" y="2048200"/>
                  <a:ext cx="14760" cy="97920"/>
                </p14:xfrm>
              </p:contentPart>
            </mc:Choice>
            <mc:Fallback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2AF802F4-413B-4809-A0D0-C5C9F0A31CA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613960" y="2042080"/>
                    <a:ext cx="2700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D9DBC48-DFD1-47E1-F141-C934C3227C00}"/>
                      </a:ext>
                    </a:extLst>
                  </p14:cNvPr>
                  <p14:cNvContentPartPr/>
                  <p14:nvPr/>
                </p14:nvContentPartPr>
                <p14:xfrm>
                  <a:off x="5621880" y="1921480"/>
                  <a:ext cx="187200" cy="24912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D9DBC48-DFD1-47E1-F141-C934C3227C00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615760" y="1915360"/>
                    <a:ext cx="199440" cy="26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B57EAD71-78E4-CD24-9CC1-E009A0E1823D}"/>
                      </a:ext>
                    </a:extLst>
                  </p14:cNvPr>
                  <p14:cNvContentPartPr/>
                  <p14:nvPr/>
                </p14:nvContentPartPr>
                <p14:xfrm>
                  <a:off x="5800800" y="1933720"/>
                  <a:ext cx="117720" cy="36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B57EAD71-78E4-CD24-9CC1-E009A0E1823D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794680" y="1927600"/>
                    <a:ext cx="12996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45D03F19-6C5A-6361-5E8B-C833088FBE45}"/>
                      </a:ext>
                    </a:extLst>
                  </p14:cNvPr>
                  <p14:cNvContentPartPr/>
                  <p14:nvPr/>
                </p14:nvContentPartPr>
                <p14:xfrm>
                  <a:off x="5901960" y="1931200"/>
                  <a:ext cx="16560" cy="5400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45D03F19-6C5A-6361-5E8B-C833088FBE45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5895840" y="1925080"/>
                    <a:ext cx="2880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C1921522-DC95-B580-6EE3-DFFFD7111348}"/>
                      </a:ext>
                    </a:extLst>
                  </p14:cNvPr>
                  <p14:cNvContentPartPr/>
                  <p14:nvPr/>
                </p14:nvContentPartPr>
                <p14:xfrm>
                  <a:off x="5853000" y="2008960"/>
                  <a:ext cx="208080" cy="169200"/>
                </p14:xfrm>
              </p:contentPart>
            </mc:Choice>
            <mc:Fallback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C1921522-DC95-B580-6EE3-DFFFD7111348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5846880" y="2002840"/>
                    <a:ext cx="22032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17E101BC-7FF0-4093-8B5E-C849042CC9DE}"/>
                      </a:ext>
                    </a:extLst>
                  </p14:cNvPr>
                  <p14:cNvContentPartPr/>
                  <p14:nvPr/>
                </p14:nvContentPartPr>
                <p14:xfrm>
                  <a:off x="5618640" y="1962520"/>
                  <a:ext cx="18360" cy="22536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17E101BC-7FF0-4093-8B5E-C849042CC9DE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5612520" y="1956400"/>
                    <a:ext cx="30600" cy="237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0A28C4F-166C-E900-C4A3-57E0FB958551}"/>
                </a:ext>
              </a:extLst>
            </p:cNvPr>
            <p:cNvGrpSpPr/>
            <p:nvPr/>
          </p:nvGrpSpPr>
          <p:grpSpPr>
            <a:xfrm>
              <a:off x="9266520" y="1895200"/>
              <a:ext cx="824040" cy="236520"/>
              <a:chOff x="9266520" y="1895200"/>
              <a:chExt cx="824040" cy="236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E5CFE50D-8A75-A7EB-B24A-F746AD920FE8}"/>
                      </a:ext>
                    </a:extLst>
                  </p14:cNvPr>
                  <p14:cNvContentPartPr/>
                  <p14:nvPr/>
                </p14:nvContentPartPr>
                <p14:xfrm>
                  <a:off x="9266520" y="1895200"/>
                  <a:ext cx="287640" cy="23652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E5CFE50D-8A75-A7EB-B24A-F746AD920FE8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9260400" y="1889080"/>
                    <a:ext cx="299880" cy="24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187DA4E6-CE8A-B291-4DE4-774EF43115A5}"/>
                      </a:ext>
                    </a:extLst>
                  </p14:cNvPr>
                  <p14:cNvContentPartPr/>
                  <p14:nvPr/>
                </p14:nvContentPartPr>
                <p14:xfrm>
                  <a:off x="9562800" y="1992040"/>
                  <a:ext cx="92520" cy="540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187DA4E6-CE8A-B291-4DE4-774EF43115A5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9556680" y="1985920"/>
                    <a:ext cx="10476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8839EBF1-2154-B285-F2C1-37C980F75105}"/>
                      </a:ext>
                    </a:extLst>
                  </p14:cNvPr>
                  <p14:cNvContentPartPr/>
                  <p14:nvPr/>
                </p14:nvContentPartPr>
                <p14:xfrm>
                  <a:off x="9570000" y="2052880"/>
                  <a:ext cx="103320" cy="75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8839EBF1-2154-B285-F2C1-37C980F75105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9563880" y="2046760"/>
                    <a:ext cx="11556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5DFCA943-336D-E55F-2579-8310D3CDFFCA}"/>
                      </a:ext>
                    </a:extLst>
                  </p14:cNvPr>
                  <p14:cNvContentPartPr/>
                  <p14:nvPr/>
                </p14:nvContentPartPr>
                <p14:xfrm>
                  <a:off x="9777720" y="1897000"/>
                  <a:ext cx="70920" cy="2343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5DFCA943-336D-E55F-2579-8310D3CDFFCA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9771600" y="1890880"/>
                    <a:ext cx="8316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E716C9BA-C494-27C9-8E37-ECE458E52F82}"/>
                      </a:ext>
                    </a:extLst>
                  </p14:cNvPr>
                  <p14:cNvContentPartPr/>
                  <p14:nvPr/>
                </p14:nvContentPartPr>
                <p14:xfrm>
                  <a:off x="9869880" y="1918960"/>
                  <a:ext cx="220680" cy="17928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E716C9BA-C494-27C9-8E37-ECE458E52F82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9863760" y="1912840"/>
                    <a:ext cx="232920" cy="19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1515A814-BF64-CB68-CA55-66851BADB698}"/>
                      </a:ext>
                    </a:extLst>
                  </p14:cNvPr>
                  <p14:cNvContentPartPr/>
                  <p14:nvPr/>
                </p14:nvContentPartPr>
                <p14:xfrm>
                  <a:off x="9747120" y="1913200"/>
                  <a:ext cx="91080" cy="4752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1515A814-BF64-CB68-CA55-66851BADB698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9741000" y="1907080"/>
                    <a:ext cx="103320" cy="59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1142B20-1A14-6BDA-2F29-4265EDA87F97}"/>
              </a:ext>
            </a:extLst>
          </p:cNvPr>
          <p:cNvGrpSpPr/>
          <p:nvPr/>
        </p:nvGrpSpPr>
        <p:grpSpPr>
          <a:xfrm>
            <a:off x="3954720" y="2811400"/>
            <a:ext cx="7236000" cy="417240"/>
            <a:chOff x="3954720" y="2811400"/>
            <a:chExt cx="7236000" cy="41724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F4820BD-00FF-C943-CEF9-4EB85CAA9CB6}"/>
                </a:ext>
              </a:extLst>
            </p:cNvPr>
            <p:cNvGrpSpPr/>
            <p:nvPr/>
          </p:nvGrpSpPr>
          <p:grpSpPr>
            <a:xfrm>
              <a:off x="3954720" y="2850280"/>
              <a:ext cx="1938600" cy="346680"/>
              <a:chOff x="3954720" y="2850280"/>
              <a:chExt cx="1938600" cy="346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0A9D0207-8428-BC1F-A233-237ACDA5F6D0}"/>
                      </a:ext>
                    </a:extLst>
                  </p14:cNvPr>
                  <p14:cNvContentPartPr/>
                  <p14:nvPr/>
                </p14:nvContentPartPr>
                <p14:xfrm>
                  <a:off x="3969120" y="2889160"/>
                  <a:ext cx="7560" cy="203400"/>
                </p14:xfrm>
              </p:contentPart>
            </mc:Choice>
            <mc:Fallback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0A9D0207-8428-BC1F-A233-237ACDA5F6D0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3963000" y="2883040"/>
                    <a:ext cx="1980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BEE5A222-7868-FC61-F5F8-57D147A830D4}"/>
                      </a:ext>
                    </a:extLst>
                  </p14:cNvPr>
                  <p14:cNvContentPartPr/>
                  <p14:nvPr/>
                </p14:nvContentPartPr>
                <p14:xfrm>
                  <a:off x="3954720" y="2850280"/>
                  <a:ext cx="122040" cy="26856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BEE5A222-7868-FC61-F5F8-57D147A830D4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3948600" y="2844160"/>
                    <a:ext cx="134280" cy="28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27B61D7E-5057-9AF1-51BD-6EE5252B855B}"/>
                      </a:ext>
                    </a:extLst>
                  </p14:cNvPr>
                  <p14:cNvContentPartPr/>
                  <p14:nvPr/>
                </p14:nvContentPartPr>
                <p14:xfrm>
                  <a:off x="4131840" y="2874760"/>
                  <a:ext cx="124920" cy="1728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27B61D7E-5057-9AF1-51BD-6EE5252B855B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4125720" y="2868640"/>
                    <a:ext cx="13716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10F74F21-E321-C794-4841-0CE44DB6B09C}"/>
                      </a:ext>
                    </a:extLst>
                  </p14:cNvPr>
                  <p14:cNvContentPartPr/>
                  <p14:nvPr/>
                </p14:nvContentPartPr>
                <p14:xfrm>
                  <a:off x="4166040" y="2962600"/>
                  <a:ext cx="12960" cy="11016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10F74F21-E321-C794-4841-0CE44DB6B09C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4159920" y="2956480"/>
                    <a:ext cx="2520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E720ED35-D902-97FB-7405-2680D3F3B8FD}"/>
                      </a:ext>
                    </a:extLst>
                  </p14:cNvPr>
                  <p14:cNvContentPartPr/>
                  <p14:nvPr/>
                </p14:nvContentPartPr>
                <p14:xfrm>
                  <a:off x="4195200" y="2969800"/>
                  <a:ext cx="155520" cy="15120"/>
                </p14:xfrm>
              </p:contentPart>
            </mc:Choice>
            <mc:Fallback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E720ED35-D902-97FB-7405-2680D3F3B8FD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4189080" y="2963680"/>
                    <a:ext cx="16776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54448F5D-AC5D-9406-8CCE-9A8AD25E95CB}"/>
                      </a:ext>
                    </a:extLst>
                  </p14:cNvPr>
                  <p14:cNvContentPartPr/>
                  <p14:nvPr/>
                </p14:nvContentPartPr>
                <p14:xfrm>
                  <a:off x="4278000" y="2921200"/>
                  <a:ext cx="63720" cy="187560"/>
                </p14:xfrm>
              </p:contentPart>
            </mc:Choice>
            <mc:Fallback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54448F5D-AC5D-9406-8CCE-9A8AD25E95CB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4271880" y="2915080"/>
                    <a:ext cx="75960" cy="19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3E51CE7-2BB4-EFAB-E4F7-3A08016F493F}"/>
                      </a:ext>
                    </a:extLst>
                  </p14:cNvPr>
                  <p14:cNvContentPartPr/>
                  <p14:nvPr/>
                </p14:nvContentPartPr>
                <p14:xfrm>
                  <a:off x="4398960" y="2862520"/>
                  <a:ext cx="34920" cy="27180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3E51CE7-2BB4-EFAB-E4F7-3A08016F493F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4392840" y="2856400"/>
                    <a:ext cx="47160" cy="28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67EAFD7A-E777-45F1-F8C0-7DD22BFDB1C9}"/>
                      </a:ext>
                    </a:extLst>
                  </p14:cNvPr>
                  <p14:cNvContentPartPr/>
                  <p14:nvPr/>
                </p14:nvContentPartPr>
                <p14:xfrm>
                  <a:off x="4513080" y="2951080"/>
                  <a:ext cx="103320" cy="17748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67EAFD7A-E777-45F1-F8C0-7DD22BFDB1C9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4506960" y="2944960"/>
                    <a:ext cx="11556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7DE2ACF9-41C8-F1F8-92F9-158BFDC2A47A}"/>
                      </a:ext>
                    </a:extLst>
                  </p14:cNvPr>
                  <p14:cNvContentPartPr/>
                  <p14:nvPr/>
                </p14:nvContentPartPr>
                <p14:xfrm>
                  <a:off x="4675440" y="2884480"/>
                  <a:ext cx="93600" cy="26280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7DE2ACF9-41C8-F1F8-92F9-158BFDC2A47A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4669320" y="2878360"/>
                    <a:ext cx="105840" cy="27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D46E68E3-0E0D-C3D1-FA90-3CB0F3A5E128}"/>
                      </a:ext>
                    </a:extLst>
                  </p14:cNvPr>
                  <p14:cNvContentPartPr/>
                  <p14:nvPr/>
                </p14:nvContentPartPr>
                <p14:xfrm>
                  <a:off x="4874160" y="2923360"/>
                  <a:ext cx="67320" cy="1260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D46E68E3-0E0D-C3D1-FA90-3CB0F3A5E128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4868040" y="2917240"/>
                    <a:ext cx="7956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C3BBE467-BFDD-5A2C-FCDA-45117B870207}"/>
                      </a:ext>
                    </a:extLst>
                  </p14:cNvPr>
                  <p14:cNvContentPartPr/>
                  <p14:nvPr/>
                </p14:nvContentPartPr>
                <p14:xfrm>
                  <a:off x="4875960" y="2957560"/>
                  <a:ext cx="135720" cy="3708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C3BBE467-BFDD-5A2C-FCDA-45117B870207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4869840" y="2951440"/>
                    <a:ext cx="147960" cy="4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5F5DDDDF-4171-25A8-96A2-5941B5B308CD}"/>
                      </a:ext>
                    </a:extLst>
                  </p14:cNvPr>
                  <p14:cNvContentPartPr/>
                  <p14:nvPr/>
                </p14:nvContentPartPr>
                <p14:xfrm>
                  <a:off x="5088360" y="2911120"/>
                  <a:ext cx="48240" cy="28584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5F5DDDDF-4171-25A8-96A2-5941B5B308C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5082240" y="2905000"/>
                    <a:ext cx="60480" cy="29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C307695F-8D51-A24F-E341-B76DEB99E414}"/>
                      </a:ext>
                    </a:extLst>
                  </p14:cNvPr>
                  <p14:cNvContentPartPr/>
                  <p14:nvPr/>
                </p14:nvContentPartPr>
                <p14:xfrm>
                  <a:off x="5238840" y="2967280"/>
                  <a:ext cx="2160" cy="16632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C307695F-8D51-A24F-E341-B76DEB99E414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232720" y="2961160"/>
                    <a:ext cx="14400" cy="17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EECA65DD-A3C9-F661-0256-9AEC08103E6F}"/>
                      </a:ext>
                    </a:extLst>
                  </p14:cNvPr>
                  <p14:cNvContentPartPr/>
                  <p14:nvPr/>
                </p14:nvContentPartPr>
                <p14:xfrm>
                  <a:off x="5352960" y="3086800"/>
                  <a:ext cx="5760" cy="5652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EECA65DD-A3C9-F661-0256-9AEC08103E6F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5346840" y="3080680"/>
                    <a:ext cx="18000" cy="6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E98BDD8E-0085-6B44-41CA-15FE9604C5E9}"/>
                      </a:ext>
                    </a:extLst>
                  </p14:cNvPr>
                  <p14:cNvContentPartPr/>
                  <p14:nvPr/>
                </p14:nvContentPartPr>
                <p14:xfrm>
                  <a:off x="5455560" y="2964760"/>
                  <a:ext cx="29160" cy="139320"/>
                </p14:xfrm>
              </p:contentPart>
            </mc:Choice>
            <mc:Fallback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E98BDD8E-0085-6B44-41CA-15FE9604C5E9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5449440" y="2958640"/>
                    <a:ext cx="41400" cy="1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3CC1A870-F617-8B85-3562-7DC35806DF5B}"/>
                      </a:ext>
                    </a:extLst>
                  </p14:cNvPr>
                  <p14:cNvContentPartPr/>
                  <p14:nvPr/>
                </p14:nvContentPartPr>
                <p14:xfrm>
                  <a:off x="5614680" y="3077080"/>
                  <a:ext cx="7560" cy="81000"/>
                </p14:xfrm>
              </p:contentPart>
            </mc:Choice>
            <mc:Fallback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3CC1A870-F617-8B85-3562-7DC35806DF5B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5608560" y="3070960"/>
                    <a:ext cx="198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3CF5A656-769B-F653-90A9-353123DFA578}"/>
                      </a:ext>
                    </a:extLst>
                  </p14:cNvPr>
                  <p14:cNvContentPartPr/>
                  <p14:nvPr/>
                </p14:nvContentPartPr>
                <p14:xfrm>
                  <a:off x="5766240" y="2950360"/>
                  <a:ext cx="6840" cy="195480"/>
                </p14:xfrm>
              </p:contentPart>
            </mc:Choice>
            <mc:Fallback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3CF5A656-769B-F653-90A9-353123DFA578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5760120" y="2944240"/>
                    <a:ext cx="1908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FFF61394-1FF3-2353-6F2A-75ED29DA497D}"/>
                      </a:ext>
                    </a:extLst>
                  </p14:cNvPr>
                  <p14:cNvContentPartPr/>
                  <p14:nvPr/>
                </p14:nvContentPartPr>
                <p14:xfrm>
                  <a:off x="5887560" y="3099040"/>
                  <a:ext cx="5760" cy="59040"/>
                </p14:xfrm>
              </p:contentPart>
            </mc:Choice>
            <mc:Fallback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FFF61394-1FF3-2353-6F2A-75ED29DA497D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5881440" y="3092920"/>
                    <a:ext cx="1800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00852336-2DD5-269B-4B80-764F91A41BD9}"/>
                      </a:ext>
                    </a:extLst>
                  </p14:cNvPr>
                  <p14:cNvContentPartPr/>
                  <p14:nvPr/>
                </p14:nvContentPartPr>
                <p14:xfrm>
                  <a:off x="5177640" y="2984560"/>
                  <a:ext cx="50760" cy="100440"/>
                </p14:xfrm>
              </p:contentPart>
            </mc:Choice>
            <mc:Fallback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00852336-2DD5-269B-4B80-764F91A41BD9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5171520" y="2978440"/>
                    <a:ext cx="630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9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A5392499-18FA-18D2-3B50-6AE9981D23D6}"/>
                      </a:ext>
                    </a:extLst>
                  </p14:cNvPr>
                  <p14:cNvContentPartPr/>
                  <p14:nvPr/>
                </p14:nvContentPartPr>
                <p14:xfrm>
                  <a:off x="5408760" y="2955040"/>
                  <a:ext cx="92520" cy="102600"/>
                </p14:xfrm>
              </p:contentPart>
            </mc:Choice>
            <mc:Fallback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A5392499-18FA-18D2-3B50-6AE9981D23D6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5402640" y="2948920"/>
                    <a:ext cx="10476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1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C41349BF-DDE8-BECE-3636-9E9A295C5E4F}"/>
                      </a:ext>
                    </a:extLst>
                  </p14:cNvPr>
                  <p14:cNvContentPartPr/>
                  <p14:nvPr/>
                </p14:nvContentPartPr>
                <p14:xfrm>
                  <a:off x="5705040" y="2928400"/>
                  <a:ext cx="78120" cy="78480"/>
                </p14:xfrm>
              </p:contentPart>
            </mc:Choice>
            <mc:Fallback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C41349BF-DDE8-BECE-3636-9E9A295C5E4F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5698920" y="2922280"/>
                    <a:ext cx="9036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40AAE60-6604-3D18-8185-1764F703E23C}"/>
                    </a:ext>
                  </a:extLst>
                </p14:cNvPr>
                <p14:cNvContentPartPr/>
                <p14:nvPr/>
              </p14:nvContentPartPr>
              <p14:xfrm>
                <a:off x="5981160" y="2986720"/>
                <a:ext cx="63720" cy="176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40AAE60-6604-3D18-8185-1764F703E23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975040" y="2980600"/>
                  <a:ext cx="75960" cy="188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95A6546-C15A-F87B-7500-0E6963BC9E1B}"/>
                </a:ext>
              </a:extLst>
            </p:cNvPr>
            <p:cNvGrpSpPr/>
            <p:nvPr/>
          </p:nvGrpSpPr>
          <p:grpSpPr>
            <a:xfrm>
              <a:off x="6174480" y="2967280"/>
              <a:ext cx="146880" cy="212760"/>
              <a:chOff x="6174480" y="2967280"/>
              <a:chExt cx="146880" cy="212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806E5FF9-C961-5084-933E-158B182FBC20}"/>
                      </a:ext>
                    </a:extLst>
                  </p14:cNvPr>
                  <p14:cNvContentPartPr/>
                  <p14:nvPr/>
                </p14:nvContentPartPr>
                <p14:xfrm>
                  <a:off x="6174480" y="3121000"/>
                  <a:ext cx="3960" cy="59040"/>
                </p14:xfrm>
              </p:contentPart>
            </mc:Choice>
            <mc:Fallback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806E5FF9-C961-5084-933E-158B182FBC20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6168360" y="3114880"/>
                    <a:ext cx="1620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7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07BBA466-47FF-7CCC-2612-E5CB6BF4E8FF}"/>
                      </a:ext>
                    </a:extLst>
                  </p14:cNvPr>
                  <p14:cNvContentPartPr/>
                  <p14:nvPr/>
                </p14:nvContentPartPr>
                <p14:xfrm>
                  <a:off x="6231000" y="2967280"/>
                  <a:ext cx="90360" cy="177480"/>
                </p14:xfrm>
              </p:contentPart>
            </mc:Choice>
            <mc:Fallback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07BBA466-47FF-7CCC-2612-E5CB6BF4E8FF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6224880" y="2961160"/>
                    <a:ext cx="102600" cy="189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713DDB9-56BC-15A2-D447-4B6E0D9AE938}"/>
                </a:ext>
              </a:extLst>
            </p:cNvPr>
            <p:cNvGrpSpPr/>
            <p:nvPr/>
          </p:nvGrpSpPr>
          <p:grpSpPr>
            <a:xfrm>
              <a:off x="6461760" y="2955400"/>
              <a:ext cx="166680" cy="226800"/>
              <a:chOff x="6461760" y="2955400"/>
              <a:chExt cx="166680" cy="226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5396D07D-7122-77A6-413E-CCAC20BB69CD}"/>
                      </a:ext>
                    </a:extLst>
                  </p14:cNvPr>
                  <p14:cNvContentPartPr/>
                  <p14:nvPr/>
                </p14:nvContentPartPr>
                <p14:xfrm>
                  <a:off x="6461760" y="3108760"/>
                  <a:ext cx="2160" cy="73440"/>
                </p14:xfrm>
              </p:contentPart>
            </mc:Choice>
            <mc:Fallback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5396D07D-7122-77A6-413E-CCAC20BB69CD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6455640" y="3102640"/>
                    <a:ext cx="1440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EB0186C8-831F-5E64-7C5C-882E87365948}"/>
                      </a:ext>
                    </a:extLst>
                  </p14:cNvPr>
                  <p14:cNvContentPartPr/>
                  <p14:nvPr/>
                </p14:nvContentPartPr>
                <p14:xfrm>
                  <a:off x="6548520" y="2955400"/>
                  <a:ext cx="79920" cy="207720"/>
                </p14:xfrm>
              </p:contentPart>
            </mc:Choice>
            <mc:Fallback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EB0186C8-831F-5E64-7C5C-882E87365948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6542400" y="2949280"/>
                    <a:ext cx="92160" cy="219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9C0FF55-A917-1852-FEB0-8E3BCA9A7759}"/>
                </a:ext>
              </a:extLst>
            </p:cNvPr>
            <p:cNvGrpSpPr/>
            <p:nvPr/>
          </p:nvGrpSpPr>
          <p:grpSpPr>
            <a:xfrm>
              <a:off x="6765240" y="2945320"/>
              <a:ext cx="148680" cy="198000"/>
              <a:chOff x="6765240" y="2945320"/>
              <a:chExt cx="148680" cy="198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07ADC1D2-725E-9C55-6417-EDBB98D5E282}"/>
                      </a:ext>
                    </a:extLst>
                  </p14:cNvPr>
                  <p14:cNvContentPartPr/>
                  <p14:nvPr/>
                </p14:nvContentPartPr>
                <p14:xfrm>
                  <a:off x="6765240" y="3118480"/>
                  <a:ext cx="360" cy="24840"/>
                </p14:xfrm>
              </p:contentPart>
            </mc:Choice>
            <mc:Fallback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07ADC1D2-725E-9C55-6417-EDBB98D5E282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6759120" y="3112360"/>
                    <a:ext cx="1260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BB609AD0-18B8-2637-35EC-BB1482E3D0E8}"/>
                      </a:ext>
                    </a:extLst>
                  </p14:cNvPr>
                  <p14:cNvContentPartPr/>
                  <p14:nvPr/>
                </p14:nvContentPartPr>
                <p14:xfrm>
                  <a:off x="6850200" y="2945320"/>
                  <a:ext cx="63720" cy="183240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BB609AD0-18B8-2637-35EC-BB1482E3D0E8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6844080" y="2939200"/>
                    <a:ext cx="75960" cy="195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4B129F7-3DF4-010A-12AF-61F473E400A8}"/>
                </a:ext>
              </a:extLst>
            </p:cNvPr>
            <p:cNvGrpSpPr/>
            <p:nvPr/>
          </p:nvGrpSpPr>
          <p:grpSpPr>
            <a:xfrm>
              <a:off x="7056120" y="2938120"/>
              <a:ext cx="731880" cy="244080"/>
              <a:chOff x="7056120" y="2938120"/>
              <a:chExt cx="731880" cy="244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A1BCF34D-8369-1990-EA7D-E81AF369C094}"/>
                      </a:ext>
                    </a:extLst>
                  </p14:cNvPr>
                  <p14:cNvContentPartPr/>
                  <p14:nvPr/>
                </p14:nvContentPartPr>
                <p14:xfrm>
                  <a:off x="7056120" y="3115960"/>
                  <a:ext cx="360" cy="27360"/>
                </p14:xfrm>
              </p:contentPart>
            </mc:Choice>
            <mc:Fallback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A1BCF34D-8369-1990-EA7D-E81AF369C094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7050000" y="3109840"/>
                    <a:ext cx="1260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8A26C600-69B2-EA7E-C557-EC2C4DB18EA5}"/>
                      </a:ext>
                    </a:extLst>
                  </p14:cNvPr>
                  <p14:cNvContentPartPr/>
                  <p14:nvPr/>
                </p14:nvContentPartPr>
                <p14:xfrm>
                  <a:off x="7120920" y="2952520"/>
                  <a:ext cx="103320" cy="20304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8A26C600-69B2-EA7E-C557-EC2C4DB18EA5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7114800" y="2946400"/>
                    <a:ext cx="115560" cy="21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61E8473F-4B7E-88BF-DBE5-F6C040011495}"/>
                      </a:ext>
                    </a:extLst>
                  </p14:cNvPr>
                  <p14:cNvContentPartPr/>
                  <p14:nvPr/>
                </p14:nvContentPartPr>
                <p14:xfrm>
                  <a:off x="7343040" y="3123520"/>
                  <a:ext cx="360" cy="54000"/>
                </p14:xfrm>
              </p:contentPart>
            </mc:Choice>
            <mc:Fallback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61E8473F-4B7E-88BF-DBE5-F6C040011495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7336920" y="3117400"/>
                    <a:ext cx="1260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173B584C-24A7-FF49-F6E5-C31E8EDFD2B6}"/>
                      </a:ext>
                    </a:extLst>
                  </p14:cNvPr>
                  <p14:cNvContentPartPr/>
                  <p14:nvPr/>
                </p14:nvContentPartPr>
                <p14:xfrm>
                  <a:off x="7465800" y="2938120"/>
                  <a:ext cx="74520" cy="19800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173B584C-24A7-FF49-F6E5-C31E8EDFD2B6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7459680" y="2932000"/>
                    <a:ext cx="86760" cy="21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1EE7AFAC-F529-65FE-157F-9B52832C4927}"/>
                      </a:ext>
                    </a:extLst>
                  </p14:cNvPr>
                  <p14:cNvContentPartPr/>
                  <p14:nvPr/>
                </p14:nvContentPartPr>
                <p14:xfrm>
                  <a:off x="7630320" y="3072040"/>
                  <a:ext cx="2160" cy="61200"/>
                </p14:xfrm>
              </p:contentPart>
            </mc:Choice>
            <mc:Fallback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1EE7AFAC-F529-65FE-157F-9B52832C4927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7624200" y="3065920"/>
                    <a:ext cx="1440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814B5036-5A22-9A8F-367C-0F1BC32D9933}"/>
                      </a:ext>
                    </a:extLst>
                  </p14:cNvPr>
                  <p14:cNvContentPartPr/>
                  <p14:nvPr/>
                </p14:nvContentPartPr>
                <p14:xfrm>
                  <a:off x="7726080" y="2939200"/>
                  <a:ext cx="61920" cy="24300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814B5036-5A22-9A8F-367C-0F1BC32D9933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7719960" y="2933080"/>
                    <a:ext cx="74160" cy="255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D4CA0A5-09BC-DE40-F576-7F8159B9849C}"/>
                </a:ext>
              </a:extLst>
            </p:cNvPr>
            <p:cNvGrpSpPr/>
            <p:nvPr/>
          </p:nvGrpSpPr>
          <p:grpSpPr>
            <a:xfrm>
              <a:off x="7921200" y="2830840"/>
              <a:ext cx="955080" cy="397800"/>
              <a:chOff x="7921200" y="2830840"/>
              <a:chExt cx="955080" cy="397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E7AF873D-D06F-1F0B-DE57-7978155F489F}"/>
                      </a:ext>
                    </a:extLst>
                  </p14:cNvPr>
                  <p14:cNvContentPartPr/>
                  <p14:nvPr/>
                </p14:nvContentPartPr>
                <p14:xfrm>
                  <a:off x="7921200" y="3111280"/>
                  <a:ext cx="25560" cy="7848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E7AF873D-D06F-1F0B-DE57-7978155F489F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7915080" y="3105160"/>
                    <a:ext cx="378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028ACB7F-8B1E-97AF-9A27-A1B57410F157}"/>
                      </a:ext>
                    </a:extLst>
                  </p14:cNvPr>
                  <p14:cNvContentPartPr/>
                  <p14:nvPr/>
                </p14:nvContentPartPr>
                <p14:xfrm>
                  <a:off x="8011560" y="2938480"/>
                  <a:ext cx="103320" cy="193680"/>
                </p14:xfrm>
              </p:contentPart>
            </mc:Choice>
            <mc:Fallback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028ACB7F-8B1E-97AF-9A27-A1B57410F157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8005440" y="2932360"/>
                    <a:ext cx="115560" cy="20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A652C6BD-D870-70CF-7941-B11E74FA0CAA}"/>
                      </a:ext>
                    </a:extLst>
                  </p14:cNvPr>
                  <p14:cNvContentPartPr/>
                  <p14:nvPr/>
                </p14:nvContentPartPr>
                <p14:xfrm>
                  <a:off x="8228280" y="3096520"/>
                  <a:ext cx="11160" cy="51480"/>
                </p14:xfrm>
              </p:contentPart>
            </mc:Choice>
            <mc:Fallback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A652C6BD-D870-70CF-7941-B11E74FA0CAA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8222160" y="3090400"/>
                    <a:ext cx="23400" cy="6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2E1B7EA2-4562-8D9F-CE1B-C642D05F438E}"/>
                      </a:ext>
                    </a:extLst>
                  </p14:cNvPr>
                  <p14:cNvContentPartPr/>
                  <p14:nvPr/>
                </p14:nvContentPartPr>
                <p14:xfrm>
                  <a:off x="8333040" y="2896720"/>
                  <a:ext cx="88920" cy="222120"/>
                </p14:xfrm>
              </p:contentPart>
            </mc:Choice>
            <mc:Fallback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2E1B7EA2-4562-8D9F-CE1B-C642D05F438E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8326920" y="2890600"/>
                    <a:ext cx="10116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3831C112-1825-2517-677B-5A7C5805F8EC}"/>
                      </a:ext>
                    </a:extLst>
                  </p14:cNvPr>
                  <p14:cNvContentPartPr/>
                  <p14:nvPr/>
                </p14:nvContentPartPr>
                <p14:xfrm>
                  <a:off x="8531760" y="2894200"/>
                  <a:ext cx="121320" cy="334440"/>
                </p14:xfrm>
              </p:contentPart>
            </mc:Choice>
            <mc:Fallback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3831C112-1825-2517-677B-5A7C5805F8EC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8525640" y="2888080"/>
                    <a:ext cx="1335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DA5A5CAC-676E-7720-EC11-8BCC0315B39A}"/>
                      </a:ext>
                    </a:extLst>
                  </p14:cNvPr>
                  <p14:cNvContentPartPr/>
                  <p14:nvPr/>
                </p14:nvContentPartPr>
                <p14:xfrm>
                  <a:off x="8687640" y="2830840"/>
                  <a:ext cx="188640" cy="29520"/>
                </p14:xfrm>
              </p:contentPart>
            </mc:Choice>
            <mc:Fallback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DA5A5CAC-676E-7720-EC11-8BCC0315B39A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8681520" y="2824720"/>
                    <a:ext cx="20088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A4D78BEE-B01E-98D0-2A69-BD5B5CEC41B7}"/>
                      </a:ext>
                    </a:extLst>
                  </p14:cNvPr>
                  <p14:cNvContentPartPr/>
                  <p14:nvPr/>
                </p14:nvContentPartPr>
                <p14:xfrm>
                  <a:off x="8793480" y="2847760"/>
                  <a:ext cx="23760" cy="171000"/>
                </p14:xfrm>
              </p:contentPart>
            </mc:Choice>
            <mc:Fallback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A4D78BEE-B01E-98D0-2A69-BD5B5CEC41B7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8787360" y="2841640"/>
                    <a:ext cx="36000" cy="183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E606FD9-B076-59D9-A50F-5BC5B28B1F3D}"/>
                </a:ext>
              </a:extLst>
            </p:cNvPr>
            <p:cNvGrpSpPr/>
            <p:nvPr/>
          </p:nvGrpSpPr>
          <p:grpSpPr>
            <a:xfrm>
              <a:off x="9528600" y="2881960"/>
              <a:ext cx="280080" cy="253080"/>
              <a:chOff x="9528600" y="2881960"/>
              <a:chExt cx="280080" cy="253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16006529-D784-DC66-F095-60D1ABBEFC41}"/>
                      </a:ext>
                    </a:extLst>
                  </p14:cNvPr>
                  <p14:cNvContentPartPr/>
                  <p14:nvPr/>
                </p14:nvContentPartPr>
                <p14:xfrm>
                  <a:off x="9528600" y="2894200"/>
                  <a:ext cx="101520" cy="240840"/>
                </p14:xfrm>
              </p:contentPart>
            </mc:Choice>
            <mc:Fallback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16006529-D784-DC66-F095-60D1ABBEFC41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9522480" y="2888080"/>
                    <a:ext cx="113760" cy="25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EF05F1AE-854A-9F64-BEE1-3F1F4BAE597B}"/>
                      </a:ext>
                    </a:extLst>
                  </p14:cNvPr>
                  <p14:cNvContentPartPr/>
                  <p14:nvPr/>
                </p14:nvContentPartPr>
                <p14:xfrm>
                  <a:off x="9635880" y="2881960"/>
                  <a:ext cx="172800" cy="224280"/>
                </p14:xfrm>
              </p:contentPart>
            </mc:Choice>
            <mc:Fallback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EF05F1AE-854A-9F64-BEE1-3F1F4BAE597B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9629760" y="2875840"/>
                    <a:ext cx="185040" cy="236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3B03D86-F2E8-39B5-79DE-7D53A75D8F20}"/>
                </a:ext>
              </a:extLst>
            </p:cNvPr>
            <p:cNvGrpSpPr/>
            <p:nvPr/>
          </p:nvGrpSpPr>
          <p:grpSpPr>
            <a:xfrm>
              <a:off x="9974640" y="2811400"/>
              <a:ext cx="1216080" cy="300600"/>
              <a:chOff x="9974640" y="2811400"/>
              <a:chExt cx="1216080" cy="300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C490C454-0278-C4A3-4494-B81211672106}"/>
                      </a:ext>
                    </a:extLst>
                  </p14:cNvPr>
                  <p14:cNvContentPartPr/>
                  <p14:nvPr/>
                </p14:nvContentPartPr>
                <p14:xfrm>
                  <a:off x="9980040" y="2842720"/>
                  <a:ext cx="153000" cy="15840"/>
                </p14:xfrm>
              </p:contentPart>
            </mc:Choice>
            <mc:Fallback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C490C454-0278-C4A3-4494-B81211672106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9973920" y="2836600"/>
                    <a:ext cx="16524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4D1A1251-8AC8-4186-B96B-0CD3BEE39D5C}"/>
                      </a:ext>
                    </a:extLst>
                  </p14:cNvPr>
                  <p14:cNvContentPartPr/>
                  <p14:nvPr/>
                </p14:nvContentPartPr>
                <p14:xfrm>
                  <a:off x="9974640" y="2884480"/>
                  <a:ext cx="92520" cy="203040"/>
                </p14:xfrm>
              </p:contentPart>
            </mc:Choice>
            <mc:Fallback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4D1A1251-8AC8-4186-B96B-0CD3BEE39D5C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9968520" y="2878360"/>
                    <a:ext cx="104760" cy="21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1A2A582B-82EC-3789-414A-F6EF5CF59A30}"/>
                      </a:ext>
                    </a:extLst>
                  </p14:cNvPr>
                  <p14:cNvContentPartPr/>
                  <p14:nvPr/>
                </p14:nvContentPartPr>
                <p14:xfrm>
                  <a:off x="10021800" y="2945320"/>
                  <a:ext cx="146520" cy="17280"/>
                </p14:xfrm>
              </p:contentPart>
            </mc:Choice>
            <mc:Fallback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1A2A582B-82EC-3789-414A-F6EF5CF59A30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10015680" y="2939200"/>
                    <a:ext cx="15876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36F1BEBF-8CF0-90D9-C0E6-5F4DDCB78012}"/>
                      </a:ext>
                    </a:extLst>
                  </p14:cNvPr>
                  <p14:cNvContentPartPr/>
                  <p14:nvPr/>
                </p14:nvContentPartPr>
                <p14:xfrm>
                  <a:off x="10146720" y="2811400"/>
                  <a:ext cx="41400" cy="238320"/>
                </p14:xfrm>
              </p:contentPart>
            </mc:Choice>
            <mc:Fallback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36F1BEBF-8CF0-90D9-C0E6-5F4DDCB78012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10140600" y="2805280"/>
                    <a:ext cx="53640" cy="25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34CCDF95-7C2C-23E6-B1FF-ACE7110BDD87}"/>
                      </a:ext>
                    </a:extLst>
                  </p14:cNvPr>
                  <p14:cNvContentPartPr/>
                  <p14:nvPr/>
                </p14:nvContentPartPr>
                <p14:xfrm>
                  <a:off x="10146360" y="2930200"/>
                  <a:ext cx="256680" cy="120600"/>
                </p14:xfrm>
              </p:contentPart>
            </mc:Choice>
            <mc:Fallback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34CCDF95-7C2C-23E6-B1FF-ACE7110BDD87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0140240" y="2924080"/>
                    <a:ext cx="26892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7620B2E2-5ED2-7939-8750-17D09F6B4BB8}"/>
                      </a:ext>
                    </a:extLst>
                  </p14:cNvPr>
                  <p14:cNvContentPartPr/>
                  <p14:nvPr/>
                </p14:nvContentPartPr>
                <p14:xfrm>
                  <a:off x="10384320" y="2913640"/>
                  <a:ext cx="379800" cy="164520"/>
                </p14:xfrm>
              </p:contentPart>
            </mc:Choice>
            <mc:Fallback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7620B2E2-5ED2-7939-8750-17D09F6B4BB8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0378200" y="2907520"/>
                    <a:ext cx="392040" cy="17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9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C7C4B305-0988-EE8D-D500-1E8AFB725E87}"/>
                      </a:ext>
                    </a:extLst>
                  </p14:cNvPr>
                  <p14:cNvContentPartPr/>
                  <p14:nvPr/>
                </p14:nvContentPartPr>
                <p14:xfrm>
                  <a:off x="10765920" y="2955040"/>
                  <a:ext cx="88920" cy="110160"/>
                </p14:xfrm>
              </p:contentPart>
            </mc:Choice>
            <mc:Fallback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C7C4B305-0988-EE8D-D500-1E8AFB725E87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0759800" y="2948920"/>
                    <a:ext cx="10116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7C0AA6F2-54C7-6CF2-DA70-484061215A83}"/>
                      </a:ext>
                    </a:extLst>
                  </p14:cNvPr>
                  <p14:cNvContentPartPr/>
                  <p14:nvPr/>
                </p14:nvContentPartPr>
                <p14:xfrm>
                  <a:off x="10885080" y="2969800"/>
                  <a:ext cx="182880" cy="7560"/>
                </p14:xfrm>
              </p:contentPart>
            </mc:Choice>
            <mc:Fallback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7C0AA6F2-54C7-6CF2-DA70-484061215A83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0878960" y="2963680"/>
                    <a:ext cx="19512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B0B80743-C283-5EF2-6AD1-15CAEE7D9715}"/>
                      </a:ext>
                    </a:extLst>
                  </p14:cNvPr>
                  <p14:cNvContentPartPr/>
                  <p14:nvPr/>
                </p14:nvContentPartPr>
                <p14:xfrm>
                  <a:off x="10943040" y="2935600"/>
                  <a:ext cx="247680" cy="176400"/>
                </p14:xfrm>
              </p:contentPart>
            </mc:Choice>
            <mc:Fallback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B0B80743-C283-5EF2-6AD1-15CAEE7D9715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0936920" y="2929480"/>
                    <a:ext cx="259920" cy="188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984B3DC3-82D9-AD58-F8AA-335AE0F82A47}"/>
              </a:ext>
            </a:extLst>
          </p:cNvPr>
          <p:cNvGrpSpPr/>
          <p:nvPr/>
        </p:nvGrpSpPr>
        <p:grpSpPr>
          <a:xfrm>
            <a:off x="545059" y="4339421"/>
            <a:ext cx="7358040" cy="767160"/>
            <a:chOff x="545059" y="4339421"/>
            <a:chExt cx="7358040" cy="767160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39EE665-83FE-3311-A844-1CE458913C60}"/>
                </a:ext>
              </a:extLst>
            </p:cNvPr>
            <p:cNvGrpSpPr/>
            <p:nvPr/>
          </p:nvGrpSpPr>
          <p:grpSpPr>
            <a:xfrm>
              <a:off x="545059" y="4558661"/>
              <a:ext cx="168120" cy="314280"/>
              <a:chOff x="545059" y="4558661"/>
              <a:chExt cx="168120" cy="314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E42182B7-8E17-0140-39CA-016F6517F3BF}"/>
                      </a:ext>
                    </a:extLst>
                  </p14:cNvPr>
                  <p14:cNvContentPartPr/>
                  <p14:nvPr/>
                </p14:nvContentPartPr>
                <p14:xfrm>
                  <a:off x="545059" y="4631741"/>
                  <a:ext cx="95400" cy="140040"/>
                </p14:xfrm>
              </p:contentPart>
            </mc:Choice>
            <mc:Fallback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E42182B7-8E17-0140-39CA-016F6517F3BF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538939" y="4625621"/>
                    <a:ext cx="10764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C3D29BC7-0008-C9CF-2792-D25633CAEC53}"/>
                      </a:ext>
                    </a:extLst>
                  </p14:cNvPr>
                  <p14:cNvContentPartPr/>
                  <p14:nvPr/>
                </p14:nvContentPartPr>
                <p14:xfrm>
                  <a:off x="650539" y="4558661"/>
                  <a:ext cx="62640" cy="314280"/>
                </p14:xfrm>
              </p:contentPart>
            </mc:Choice>
            <mc:Fallback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C3D29BC7-0008-C9CF-2792-D25633CAEC53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644419" y="4552541"/>
                    <a:ext cx="74880" cy="326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C02A8FD-A14A-BC4F-D3DF-AD47691BE0C7}"/>
                </a:ext>
              </a:extLst>
            </p:cNvPr>
            <p:cNvGrpSpPr/>
            <p:nvPr/>
          </p:nvGrpSpPr>
          <p:grpSpPr>
            <a:xfrm>
              <a:off x="970579" y="4740101"/>
              <a:ext cx="540360" cy="278280"/>
              <a:chOff x="970579" y="4740101"/>
              <a:chExt cx="540360" cy="278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3A21E02C-EAC0-6233-0FAB-BDEF9B41B856}"/>
                      </a:ext>
                    </a:extLst>
                  </p14:cNvPr>
                  <p14:cNvContentPartPr/>
                  <p14:nvPr/>
                </p14:nvContentPartPr>
                <p14:xfrm>
                  <a:off x="1001539" y="4749821"/>
                  <a:ext cx="28800" cy="238320"/>
                </p14:xfrm>
              </p:contentPart>
            </mc:Choice>
            <mc:Fallback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3A21E02C-EAC0-6233-0FAB-BDEF9B41B856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995419" y="4743701"/>
                    <a:ext cx="41040" cy="25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348CB3FA-AB83-49BD-C892-20E4B5A230C1}"/>
                      </a:ext>
                    </a:extLst>
                  </p14:cNvPr>
                  <p14:cNvContentPartPr/>
                  <p14:nvPr/>
                </p14:nvContentPartPr>
                <p14:xfrm>
                  <a:off x="970579" y="4740101"/>
                  <a:ext cx="191160" cy="250920"/>
                </p14:xfrm>
              </p:contentPart>
            </mc:Choice>
            <mc:Fallback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348CB3FA-AB83-49BD-C892-20E4B5A230C1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964459" y="4733981"/>
                    <a:ext cx="20340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3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342D01A3-51AC-F41D-B080-C25D809FB7CB}"/>
                      </a:ext>
                    </a:extLst>
                  </p14:cNvPr>
                  <p14:cNvContentPartPr/>
                  <p14:nvPr/>
                </p14:nvContentPartPr>
                <p14:xfrm>
                  <a:off x="1185499" y="4801661"/>
                  <a:ext cx="68400" cy="360"/>
                </p14:xfrm>
              </p:contentPart>
            </mc:Choice>
            <mc:Fallback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342D01A3-51AC-F41D-B080-C25D809FB7CB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1179379" y="4795541"/>
                    <a:ext cx="8064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5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67279852-E879-0921-D6DA-2EAFADC887DD}"/>
                      </a:ext>
                    </a:extLst>
                  </p14:cNvPr>
                  <p14:cNvContentPartPr/>
                  <p14:nvPr/>
                </p14:nvContentPartPr>
                <p14:xfrm>
                  <a:off x="1204579" y="4867901"/>
                  <a:ext cx="10800" cy="92520"/>
                </p14:xfrm>
              </p:contentPart>
            </mc:Choice>
            <mc:Fallback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67279852-E879-0921-D6DA-2EAFADC887DD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1198459" y="4861781"/>
                    <a:ext cx="2304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F807CC5B-064B-3A7C-9D06-91999CFB9F9A}"/>
                      </a:ext>
                    </a:extLst>
                  </p14:cNvPr>
                  <p14:cNvContentPartPr/>
                  <p14:nvPr/>
                </p14:nvContentPartPr>
                <p14:xfrm>
                  <a:off x="1222219" y="4893821"/>
                  <a:ext cx="136800" cy="14400"/>
                </p14:xfrm>
              </p:contentPart>
            </mc:Choice>
            <mc:Fallback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F807CC5B-064B-3A7C-9D06-91999CFB9F9A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1216099" y="4887701"/>
                    <a:ext cx="14904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9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E97C0249-43F1-1CE1-79A4-AC82E9250F81}"/>
                      </a:ext>
                    </a:extLst>
                  </p14:cNvPr>
                  <p14:cNvContentPartPr/>
                  <p14:nvPr/>
                </p14:nvContentPartPr>
                <p14:xfrm>
                  <a:off x="1297459" y="4839461"/>
                  <a:ext cx="75240" cy="177840"/>
                </p14:xfrm>
              </p:contentPart>
            </mc:Choice>
            <mc:Fallback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E97C0249-43F1-1CE1-79A4-AC82E9250F81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1291339" y="4833341"/>
                    <a:ext cx="87480" cy="19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1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BC3DBCFD-B49D-F9B2-FA88-E00624052039}"/>
                      </a:ext>
                    </a:extLst>
                  </p14:cNvPr>
                  <p14:cNvContentPartPr/>
                  <p14:nvPr/>
                </p14:nvContentPartPr>
                <p14:xfrm>
                  <a:off x="1481059" y="4775741"/>
                  <a:ext cx="29880" cy="242640"/>
                </p14:xfrm>
              </p:contentPart>
            </mc:Choice>
            <mc:Fallback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BC3DBCFD-B49D-F9B2-FA88-E00624052039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1474939" y="4769621"/>
                    <a:ext cx="42120" cy="254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C4F8652-8433-16BC-9D78-EE88CBAFF41A}"/>
                </a:ext>
              </a:extLst>
            </p:cNvPr>
            <p:cNvGrpSpPr/>
            <p:nvPr/>
          </p:nvGrpSpPr>
          <p:grpSpPr>
            <a:xfrm>
              <a:off x="1570699" y="4796981"/>
              <a:ext cx="602640" cy="261720"/>
              <a:chOff x="1570699" y="4796981"/>
              <a:chExt cx="602640" cy="261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3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46C94250-1A91-05F3-C3B5-9B60316B9119}"/>
                      </a:ext>
                    </a:extLst>
                  </p14:cNvPr>
                  <p14:cNvContentPartPr/>
                  <p14:nvPr/>
                </p14:nvContentPartPr>
                <p14:xfrm>
                  <a:off x="1570699" y="4818581"/>
                  <a:ext cx="216360" cy="219600"/>
                </p14:xfrm>
              </p:contentPart>
            </mc:Choice>
            <mc:Fallback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46C94250-1A91-05F3-C3B5-9B60316B9119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1564579" y="4812461"/>
                    <a:ext cx="22860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5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5F0DDF5E-97E9-1CAA-A3B9-66D66EC9B843}"/>
                      </a:ext>
                    </a:extLst>
                  </p14:cNvPr>
                  <p14:cNvContentPartPr/>
                  <p14:nvPr/>
                </p14:nvContentPartPr>
                <p14:xfrm>
                  <a:off x="1844299" y="4910381"/>
                  <a:ext cx="66600" cy="113760"/>
                </p14:xfrm>
              </p:contentPart>
            </mc:Choice>
            <mc:Fallback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5F0DDF5E-97E9-1CAA-A3B9-66D66EC9B843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1838179" y="4904261"/>
                    <a:ext cx="788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7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3364202C-7836-F194-2286-C0D7CF993155}"/>
                      </a:ext>
                    </a:extLst>
                  </p14:cNvPr>
                  <p14:cNvContentPartPr/>
                  <p14:nvPr/>
                </p14:nvContentPartPr>
                <p14:xfrm>
                  <a:off x="1933579" y="4796981"/>
                  <a:ext cx="64440" cy="261720"/>
                </p14:xfrm>
              </p:contentPart>
            </mc:Choice>
            <mc:Fallback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3364202C-7836-F194-2286-C0D7CF993155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1927459" y="4790861"/>
                    <a:ext cx="7668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9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8FD73C5A-9A67-23EB-ABD4-5414DA43E48F}"/>
                      </a:ext>
                    </a:extLst>
                  </p14:cNvPr>
                  <p14:cNvContentPartPr/>
                  <p14:nvPr/>
                </p14:nvContentPartPr>
                <p14:xfrm>
                  <a:off x="2095939" y="4889141"/>
                  <a:ext cx="77400" cy="2880"/>
                </p14:xfrm>
              </p:contentPart>
            </mc:Choice>
            <mc:Fallback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8FD73C5A-9A67-23EB-ABD4-5414DA43E48F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2089819" y="4883021"/>
                    <a:ext cx="8964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1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A7BB1AFE-2D58-C9EA-C6B8-5E19EDBE34AC}"/>
                      </a:ext>
                    </a:extLst>
                  </p14:cNvPr>
                  <p14:cNvContentPartPr/>
                  <p14:nvPr/>
                </p14:nvContentPartPr>
                <p14:xfrm>
                  <a:off x="2092699" y="4957541"/>
                  <a:ext cx="70200" cy="19080"/>
                </p14:xfrm>
              </p:contentPart>
            </mc:Choice>
            <mc:Fallback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A7BB1AFE-2D58-C9EA-C6B8-5E19EDBE34AC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2086579" y="4951421"/>
                    <a:ext cx="82440" cy="31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BA84813-A309-DE9E-6BFE-78A0B1569FCA}"/>
                    </a:ext>
                  </a:extLst>
                </p14:cNvPr>
                <p14:cNvContentPartPr/>
                <p14:nvPr/>
              </p14:nvContentPartPr>
              <p14:xfrm>
                <a:off x="1966699" y="4417181"/>
                <a:ext cx="98280" cy="7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BA84813-A309-DE9E-6BFE-78A0B1569FC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960579" y="4411061"/>
                  <a:ext cx="110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F1D3B4C-B9E2-6C20-03F1-5FC7154F99F7}"/>
                    </a:ext>
                  </a:extLst>
                </p14:cNvPr>
                <p14:cNvContentPartPr/>
                <p14:nvPr/>
              </p14:nvContentPartPr>
              <p14:xfrm>
                <a:off x="1982539" y="4490261"/>
                <a:ext cx="2160" cy="87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F1D3B4C-B9E2-6C20-03F1-5FC7154F99F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976419" y="4484141"/>
                  <a:ext cx="14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47FCC43-A997-79F0-0815-A1474950FD8D}"/>
                    </a:ext>
                  </a:extLst>
                </p14:cNvPr>
                <p14:cNvContentPartPr/>
                <p14:nvPr/>
              </p14:nvContentPartPr>
              <p14:xfrm>
                <a:off x="2022859" y="4485581"/>
                <a:ext cx="117360" cy="80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47FCC43-A997-79F0-0815-A1474950FD8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016739" y="4479461"/>
                  <a:ext cx="129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F0E6683-6168-4C32-F725-4D9B7F16C87D}"/>
                    </a:ext>
                  </a:extLst>
                </p14:cNvPr>
                <p14:cNvContentPartPr/>
                <p14:nvPr/>
              </p14:nvContentPartPr>
              <p14:xfrm>
                <a:off x="2162539" y="4403141"/>
                <a:ext cx="232920" cy="179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F0E6683-6168-4C32-F725-4D9B7F16C87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156419" y="4397021"/>
                  <a:ext cx="245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33F4608-A12E-B84D-BE32-5ED8F4E13FA2}"/>
                    </a:ext>
                  </a:extLst>
                </p14:cNvPr>
                <p14:cNvContentPartPr/>
                <p14:nvPr/>
              </p14:nvContentPartPr>
              <p14:xfrm>
                <a:off x="2370619" y="4480901"/>
                <a:ext cx="84240" cy="82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33F4608-A12E-B84D-BE32-5ED8F4E13FA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364499" y="4474781"/>
                  <a:ext cx="96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DD646BF-C0CF-2DBA-B74E-8600F93D3C06}"/>
                    </a:ext>
                  </a:extLst>
                </p14:cNvPr>
                <p14:cNvContentPartPr/>
                <p14:nvPr/>
              </p14:nvContentPartPr>
              <p14:xfrm>
                <a:off x="2373859" y="4499621"/>
                <a:ext cx="105120" cy="853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DD646BF-C0CF-2DBA-B74E-8600F93D3C0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367739" y="4493501"/>
                  <a:ext cx="117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53C10C-74C0-58EE-F4D3-CEAC0B0583A5}"/>
                    </a:ext>
                  </a:extLst>
                </p14:cNvPr>
                <p14:cNvContentPartPr/>
                <p14:nvPr/>
              </p14:nvContentPartPr>
              <p14:xfrm>
                <a:off x="2335699" y="4808861"/>
                <a:ext cx="51120" cy="290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53C10C-74C0-58EE-F4D3-CEAC0B0583A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329579" y="4802741"/>
                  <a:ext cx="633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CF31706-A77E-A539-F7EA-0385FA0A5415}"/>
                    </a:ext>
                  </a:extLst>
                </p14:cNvPr>
                <p14:cNvContentPartPr/>
                <p14:nvPr/>
              </p14:nvContentPartPr>
              <p14:xfrm>
                <a:off x="2595619" y="4486661"/>
                <a:ext cx="89280" cy="101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CF31706-A77E-A539-F7EA-0385FA0A541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589499" y="4480541"/>
                  <a:ext cx="101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6FDD9E3-979F-BEE8-D10B-F23118FCBA5A}"/>
                    </a:ext>
                  </a:extLst>
                </p14:cNvPr>
                <p14:cNvContentPartPr/>
                <p14:nvPr/>
              </p14:nvContentPartPr>
              <p14:xfrm>
                <a:off x="2980459" y="4435901"/>
                <a:ext cx="5760" cy="1040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6FDD9E3-979F-BEE8-D10B-F23118FCBA5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974339" y="4429781"/>
                  <a:ext cx="18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E7D2F2B-B215-E03B-E72D-19A56DAB33E4}"/>
                    </a:ext>
                  </a:extLst>
                </p14:cNvPr>
                <p14:cNvContentPartPr/>
                <p14:nvPr/>
              </p14:nvContentPartPr>
              <p14:xfrm>
                <a:off x="3393019" y="4457141"/>
                <a:ext cx="112320" cy="120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E7D2F2B-B215-E03B-E72D-19A56DAB33E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386899" y="4451021"/>
                  <a:ext cx="124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398BCDF-806D-35E7-AA88-9F9F3859E9F2}"/>
                    </a:ext>
                  </a:extLst>
                </p14:cNvPr>
                <p14:cNvContentPartPr/>
                <p14:nvPr/>
              </p14:nvContentPartPr>
              <p14:xfrm>
                <a:off x="3747619" y="4414661"/>
                <a:ext cx="79560" cy="2080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398BCDF-806D-35E7-AA88-9F9F3859E9F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741499" y="4408541"/>
                  <a:ext cx="91800" cy="220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B347B231-0104-BC0F-652E-A5D158114C71}"/>
                </a:ext>
              </a:extLst>
            </p:cNvPr>
            <p:cNvGrpSpPr/>
            <p:nvPr/>
          </p:nvGrpSpPr>
          <p:grpSpPr>
            <a:xfrm>
              <a:off x="4194379" y="4398101"/>
              <a:ext cx="150120" cy="139680"/>
              <a:chOff x="4194379" y="4398101"/>
              <a:chExt cx="150120" cy="139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25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2B74E5CD-101B-CCC1-1145-538840CC6141}"/>
                      </a:ext>
                    </a:extLst>
                  </p14:cNvPr>
                  <p14:cNvContentPartPr/>
                  <p14:nvPr/>
                </p14:nvContentPartPr>
                <p14:xfrm>
                  <a:off x="4194379" y="4398101"/>
                  <a:ext cx="150120" cy="135000"/>
                </p14:xfrm>
              </p:contentPart>
            </mc:Choice>
            <mc:Fallback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2B74E5CD-101B-CCC1-1145-538840CC6141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4188259" y="4391981"/>
                    <a:ext cx="16236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7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9AB4FFD2-6D61-1467-8F8D-A030C3A7A4CF}"/>
                      </a:ext>
                    </a:extLst>
                  </p14:cNvPr>
                  <p14:cNvContentPartPr/>
                  <p14:nvPr/>
                </p14:nvContentPartPr>
                <p14:xfrm>
                  <a:off x="4270339" y="4457141"/>
                  <a:ext cx="31680" cy="80640"/>
                </p14:xfrm>
              </p:contentPart>
            </mc:Choice>
            <mc:Fallback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9AB4FFD2-6D61-1467-8F8D-A030C3A7A4CF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4264219" y="4451021"/>
                    <a:ext cx="43920" cy="92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C051ACA1-7BC1-E850-6FD9-E7EB8935BCCD}"/>
                </a:ext>
              </a:extLst>
            </p:cNvPr>
            <p:cNvGrpSpPr/>
            <p:nvPr/>
          </p:nvGrpSpPr>
          <p:grpSpPr>
            <a:xfrm>
              <a:off x="4619899" y="4393421"/>
              <a:ext cx="138600" cy="205920"/>
              <a:chOff x="4619899" y="4393421"/>
              <a:chExt cx="138600" cy="205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29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EB0C357B-F180-EDA6-31DA-170C094AD43C}"/>
                      </a:ext>
                    </a:extLst>
                  </p14:cNvPr>
                  <p14:cNvContentPartPr/>
                  <p14:nvPr/>
                </p14:nvContentPartPr>
                <p14:xfrm>
                  <a:off x="4688299" y="4393421"/>
                  <a:ext cx="70200" cy="14400"/>
                </p14:xfrm>
              </p:contentPart>
            </mc:Choice>
            <mc:Fallback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EB0C357B-F180-EDA6-31DA-170C094AD43C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4682179" y="4387301"/>
                    <a:ext cx="8244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1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A3FB0E8A-3C96-F49E-B32D-7178398003ED}"/>
                      </a:ext>
                    </a:extLst>
                  </p14:cNvPr>
                  <p14:cNvContentPartPr/>
                  <p14:nvPr/>
                </p14:nvContentPartPr>
                <p14:xfrm>
                  <a:off x="4619899" y="4407821"/>
                  <a:ext cx="111600" cy="191520"/>
                </p14:xfrm>
              </p:contentPart>
            </mc:Choice>
            <mc:Fallback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A3FB0E8A-3C96-F49E-B32D-7178398003ED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4613779" y="4401701"/>
                    <a:ext cx="123840" cy="203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73DBB90-CFAE-16E4-543B-BADE43BFC96D}"/>
                    </a:ext>
                  </a:extLst>
                </p14:cNvPr>
                <p14:cNvContentPartPr/>
                <p14:nvPr/>
              </p14:nvContentPartPr>
              <p14:xfrm>
                <a:off x="5167099" y="4362821"/>
                <a:ext cx="82800" cy="1962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73DBB90-CFAE-16E4-543B-BADE43BFC96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160979" y="4356701"/>
                  <a:ext cx="95040" cy="208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6385115C-7F55-08A9-DAD5-5A60B50BAA17}"/>
                </a:ext>
              </a:extLst>
            </p:cNvPr>
            <p:cNvGrpSpPr/>
            <p:nvPr/>
          </p:nvGrpSpPr>
          <p:grpSpPr>
            <a:xfrm>
              <a:off x="5621419" y="4360661"/>
              <a:ext cx="102960" cy="210600"/>
              <a:chOff x="5621419" y="4360661"/>
              <a:chExt cx="102960" cy="210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5">
                <p14:nvContentPartPr>
                  <p14:cNvPr id="177" name="Ink 176">
                    <a:extLst>
                      <a:ext uri="{FF2B5EF4-FFF2-40B4-BE49-F238E27FC236}">
                        <a16:creationId xmlns:a16="http://schemas.microsoft.com/office/drawing/2014/main" id="{33637839-7600-FFF7-9DDC-5285CAB76C77}"/>
                      </a:ext>
                    </a:extLst>
                  </p14:cNvPr>
                  <p14:cNvContentPartPr/>
                  <p14:nvPr/>
                </p14:nvContentPartPr>
                <p14:xfrm>
                  <a:off x="5621419" y="4360661"/>
                  <a:ext cx="102960" cy="210600"/>
                </p14:xfrm>
              </p:contentPart>
            </mc:Choice>
            <mc:Fallback>
              <p:pic>
                <p:nvPicPr>
                  <p:cNvPr id="177" name="Ink 176">
                    <a:extLst>
                      <a:ext uri="{FF2B5EF4-FFF2-40B4-BE49-F238E27FC236}">
                        <a16:creationId xmlns:a16="http://schemas.microsoft.com/office/drawing/2014/main" id="{33637839-7600-FFF7-9DDC-5285CAB76C77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5615299" y="4354541"/>
                    <a:ext cx="11520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7">
                <p14:nvContentPartPr>
                  <p14:cNvPr id="178" name="Ink 177">
                    <a:extLst>
                      <a:ext uri="{FF2B5EF4-FFF2-40B4-BE49-F238E27FC236}">
                        <a16:creationId xmlns:a16="http://schemas.microsoft.com/office/drawing/2014/main" id="{CC03C9A1-B7DC-DA03-F8CF-6BC3787C434B}"/>
                      </a:ext>
                    </a:extLst>
                  </p14:cNvPr>
                  <p14:cNvContentPartPr/>
                  <p14:nvPr/>
                </p14:nvContentPartPr>
                <p14:xfrm>
                  <a:off x="5653099" y="4483061"/>
                  <a:ext cx="68400" cy="21600"/>
                </p14:xfrm>
              </p:contentPart>
            </mc:Choice>
            <mc:Fallback>
              <p:pic>
                <p:nvPicPr>
                  <p:cNvPr id="178" name="Ink 177">
                    <a:extLst>
                      <a:ext uri="{FF2B5EF4-FFF2-40B4-BE49-F238E27FC236}">
                        <a16:creationId xmlns:a16="http://schemas.microsoft.com/office/drawing/2014/main" id="{CC03C9A1-B7DC-DA03-F8CF-6BC3787C434B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5646979" y="4476941"/>
                    <a:ext cx="80640" cy="33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7696646-E7B1-73E8-D9C6-E4FD9A8CA349}"/>
                    </a:ext>
                  </a:extLst>
                </p14:cNvPr>
                <p14:cNvContentPartPr/>
                <p14:nvPr/>
              </p14:nvContentPartPr>
              <p14:xfrm>
                <a:off x="6072139" y="4339421"/>
                <a:ext cx="115920" cy="181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7696646-E7B1-73E8-D9C6-E4FD9A8CA34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066019" y="4333301"/>
                  <a:ext cx="128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E077529-D55E-90A8-3701-0489B1BEF6DA}"/>
                    </a:ext>
                  </a:extLst>
                </p14:cNvPr>
                <p14:cNvContentPartPr/>
                <p14:nvPr/>
              </p14:nvContentPartPr>
              <p14:xfrm>
                <a:off x="6393259" y="4374701"/>
                <a:ext cx="94320" cy="1796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E077529-D55E-90A8-3701-0489B1BEF6D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387139" y="4368581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4048D9F0-CCC6-F4AB-1E8E-93D9A9CB69F1}"/>
                </a:ext>
              </a:extLst>
            </p:cNvPr>
            <p:cNvGrpSpPr/>
            <p:nvPr/>
          </p:nvGrpSpPr>
          <p:grpSpPr>
            <a:xfrm>
              <a:off x="6743539" y="4393421"/>
              <a:ext cx="161280" cy="165600"/>
              <a:chOff x="6743539" y="4393421"/>
              <a:chExt cx="161280" cy="165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3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70BBEF3F-8387-4211-D336-A8F779772AAA}"/>
                      </a:ext>
                    </a:extLst>
                  </p14:cNvPr>
                  <p14:cNvContentPartPr/>
                  <p14:nvPr/>
                </p14:nvContentPartPr>
                <p14:xfrm>
                  <a:off x="6743539" y="4393421"/>
                  <a:ext cx="2160" cy="165600"/>
                </p14:xfrm>
              </p:contentPart>
            </mc:Choice>
            <mc:Fallback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70BBEF3F-8387-4211-D336-A8F779772AAA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6737419" y="4387301"/>
                    <a:ext cx="14400" cy="17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5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0EFBAB90-783E-0439-96EE-4BB23D04446D}"/>
                      </a:ext>
                    </a:extLst>
                  </p14:cNvPr>
                  <p14:cNvContentPartPr/>
                  <p14:nvPr/>
                </p14:nvContentPartPr>
                <p14:xfrm>
                  <a:off x="6810859" y="4475861"/>
                  <a:ext cx="93960" cy="59760"/>
                </p14:xfrm>
              </p:contentPart>
            </mc:Choice>
            <mc:Fallback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0EFBAB90-783E-0439-96EE-4BB23D04446D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6804739" y="4469741"/>
                    <a:ext cx="1062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C953D52-4783-E0AA-1864-4DD582EAE972}"/>
                </a:ext>
              </a:extLst>
            </p:cNvPr>
            <p:cNvGrpSpPr/>
            <p:nvPr/>
          </p:nvGrpSpPr>
          <p:grpSpPr>
            <a:xfrm>
              <a:off x="7276699" y="4403141"/>
              <a:ext cx="110520" cy="139320"/>
              <a:chOff x="7276699" y="4403141"/>
              <a:chExt cx="110520" cy="139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7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30946BBC-3A75-E196-E604-7A595A136EB0}"/>
                      </a:ext>
                    </a:extLst>
                  </p14:cNvPr>
                  <p14:cNvContentPartPr/>
                  <p14:nvPr/>
                </p14:nvContentPartPr>
                <p14:xfrm>
                  <a:off x="7276699" y="4403141"/>
                  <a:ext cx="3960" cy="132480"/>
                </p14:xfrm>
              </p:contentPart>
            </mc:Choice>
            <mc:Fallback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30946BBC-3A75-E196-E604-7A595A136EB0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7270579" y="4397021"/>
                    <a:ext cx="1620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9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6144E0B1-95FC-4F43-37F3-588A04074552}"/>
                      </a:ext>
                    </a:extLst>
                  </p14:cNvPr>
                  <p14:cNvContentPartPr/>
                  <p14:nvPr/>
                </p14:nvContentPartPr>
                <p14:xfrm>
                  <a:off x="7372819" y="4431221"/>
                  <a:ext cx="14400" cy="111240"/>
                </p14:xfrm>
              </p:contentPart>
            </mc:Choice>
            <mc:Fallback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6144E0B1-95FC-4F43-37F3-588A04074552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7366699" y="4425101"/>
                    <a:ext cx="26640" cy="123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8DFD556-880C-69B6-5CCE-528C0AA7A317}"/>
                    </a:ext>
                  </a:extLst>
                </p14:cNvPr>
                <p14:cNvContentPartPr/>
                <p14:nvPr/>
              </p14:nvContentPartPr>
              <p14:xfrm>
                <a:off x="2562139" y="4832261"/>
                <a:ext cx="69480" cy="210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8DFD556-880C-69B6-5CCE-528C0AA7A31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556019" y="4826141"/>
                  <a:ext cx="817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96F5C98-3EC1-70A6-0427-AAA812589D41}"/>
                    </a:ext>
                  </a:extLst>
                </p14:cNvPr>
                <p14:cNvContentPartPr/>
                <p14:nvPr/>
              </p14:nvContentPartPr>
              <p14:xfrm>
                <a:off x="2756899" y="4997501"/>
                <a:ext cx="9000" cy="106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96F5C98-3EC1-70A6-0427-AAA812589D4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750779" y="4991381"/>
                  <a:ext cx="21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B56397A-F86D-3256-8B7C-1DC629AC373A}"/>
                    </a:ext>
                  </a:extLst>
                </p14:cNvPr>
                <p14:cNvContentPartPr/>
                <p14:nvPr/>
              </p14:nvContentPartPr>
              <p14:xfrm>
                <a:off x="2935819" y="4864661"/>
                <a:ext cx="108000" cy="1508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B56397A-F86D-3256-8B7C-1DC629AC373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929699" y="4858541"/>
                  <a:ext cx="120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1FCF5A4-8920-1436-2CB4-5743B0ED8463}"/>
                    </a:ext>
                  </a:extLst>
                </p14:cNvPr>
                <p14:cNvContentPartPr/>
                <p14:nvPr/>
              </p14:nvContentPartPr>
              <p14:xfrm>
                <a:off x="3219859" y="4943501"/>
                <a:ext cx="14400" cy="1065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1FCF5A4-8920-1436-2CB4-5743B0ED846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213739" y="4937381"/>
                  <a:ext cx="26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4595652-7433-F4AC-79A8-1C6B240AE2A7}"/>
                    </a:ext>
                  </a:extLst>
                </p14:cNvPr>
                <p14:cNvContentPartPr/>
                <p14:nvPr/>
              </p14:nvContentPartPr>
              <p14:xfrm>
                <a:off x="3399859" y="4881941"/>
                <a:ext cx="75960" cy="1386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4595652-7433-F4AC-79A8-1C6B240AE2A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393739" y="4875821"/>
                  <a:ext cx="88200" cy="150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4794D31-3999-4BB3-8E50-FF3AD9DA038F}"/>
                </a:ext>
              </a:extLst>
            </p:cNvPr>
            <p:cNvGrpSpPr/>
            <p:nvPr/>
          </p:nvGrpSpPr>
          <p:grpSpPr>
            <a:xfrm>
              <a:off x="3648259" y="4801661"/>
              <a:ext cx="386640" cy="304920"/>
              <a:chOff x="3648259" y="4801661"/>
              <a:chExt cx="386640" cy="304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61">
                <p14:nvContentPartPr>
                  <p14:cNvPr id="199" name="Ink 198">
                    <a:extLst>
                      <a:ext uri="{FF2B5EF4-FFF2-40B4-BE49-F238E27FC236}">
                        <a16:creationId xmlns:a16="http://schemas.microsoft.com/office/drawing/2014/main" id="{A37269A9-47A3-B68C-127B-C58501843BD6}"/>
                      </a:ext>
                    </a:extLst>
                  </p14:cNvPr>
                  <p14:cNvContentPartPr/>
                  <p14:nvPr/>
                </p14:nvContentPartPr>
                <p14:xfrm>
                  <a:off x="3648259" y="4992821"/>
                  <a:ext cx="18000" cy="113760"/>
                </p14:xfrm>
              </p:contentPart>
            </mc:Choice>
            <mc:Fallback>
              <p:pic>
                <p:nvPicPr>
                  <p:cNvPr id="199" name="Ink 198">
                    <a:extLst>
                      <a:ext uri="{FF2B5EF4-FFF2-40B4-BE49-F238E27FC236}">
                        <a16:creationId xmlns:a16="http://schemas.microsoft.com/office/drawing/2014/main" id="{A37269A9-47A3-B68C-127B-C58501843BD6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3642139" y="4986701"/>
                    <a:ext cx="302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3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A56C5422-4CF9-39C7-40F7-E56B7AB00328}"/>
                      </a:ext>
                    </a:extLst>
                  </p14:cNvPr>
                  <p14:cNvContentPartPr/>
                  <p14:nvPr/>
                </p14:nvContentPartPr>
                <p14:xfrm>
                  <a:off x="3796939" y="4801661"/>
                  <a:ext cx="115560" cy="257400"/>
                </p14:xfrm>
              </p:contentPart>
            </mc:Choice>
            <mc:Fallback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id="{A56C5422-4CF9-39C7-40F7-E56B7AB00328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3790819" y="4795541"/>
                    <a:ext cx="127800" cy="26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5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81D6EF5E-C1CF-AFF4-09AF-0C5EB911EF3A}"/>
                      </a:ext>
                    </a:extLst>
                  </p14:cNvPr>
                  <p14:cNvContentPartPr/>
                  <p14:nvPr/>
                </p14:nvContentPartPr>
                <p14:xfrm>
                  <a:off x="4032739" y="4992821"/>
                  <a:ext cx="2160" cy="68760"/>
                </p14:xfrm>
              </p:contentPart>
            </mc:Choice>
            <mc:Fallback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81D6EF5E-C1CF-AFF4-09AF-0C5EB911EF3A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4026619" y="4986701"/>
                    <a:ext cx="14400" cy="81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673540E4-E63B-45B4-5A51-B897027C8BC6}"/>
                </a:ext>
              </a:extLst>
            </p:cNvPr>
            <p:cNvGrpSpPr/>
            <p:nvPr/>
          </p:nvGrpSpPr>
          <p:grpSpPr>
            <a:xfrm>
              <a:off x="4224979" y="4790141"/>
              <a:ext cx="204840" cy="297360"/>
              <a:chOff x="4224979" y="4790141"/>
              <a:chExt cx="204840" cy="297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67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6B9149BF-288E-4D78-7BD4-570FC7D2A8F1}"/>
                      </a:ext>
                    </a:extLst>
                  </p14:cNvPr>
                  <p14:cNvContentPartPr/>
                  <p14:nvPr/>
                </p14:nvContentPartPr>
                <p14:xfrm>
                  <a:off x="4224979" y="4860701"/>
                  <a:ext cx="12600" cy="7560"/>
                </p14:xfrm>
              </p:contentPart>
            </mc:Choice>
            <mc:Fallback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6B9149BF-288E-4D78-7BD4-570FC7D2A8F1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4218859" y="4854581"/>
                    <a:ext cx="2484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9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EE65CE2B-804A-97D9-E935-35665AC79351}"/>
                      </a:ext>
                    </a:extLst>
                  </p14:cNvPr>
                  <p14:cNvContentPartPr/>
                  <p14:nvPr/>
                </p14:nvContentPartPr>
                <p14:xfrm>
                  <a:off x="4228579" y="4790141"/>
                  <a:ext cx="112320" cy="252720"/>
                </p14:xfrm>
              </p:contentPart>
            </mc:Choice>
            <mc:Fallback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EE65CE2B-804A-97D9-E935-35665AC79351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4222459" y="4784021"/>
                    <a:ext cx="124560" cy="26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1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D11F84F6-54AE-63B2-8E86-326D1B25FB7A}"/>
                      </a:ext>
                    </a:extLst>
                  </p14:cNvPr>
                  <p14:cNvContentPartPr/>
                  <p14:nvPr/>
                </p14:nvContentPartPr>
                <p14:xfrm>
                  <a:off x="4415419" y="4997501"/>
                  <a:ext cx="14400" cy="90000"/>
                </p14:xfrm>
              </p:contentPart>
            </mc:Choice>
            <mc:Fallback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D11F84F6-54AE-63B2-8E86-326D1B25FB7A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4409299" y="4991381"/>
                    <a:ext cx="26640" cy="102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F602435-050B-1DE1-9394-7562C90BA9E4}"/>
                    </a:ext>
                  </a:extLst>
                </p14:cNvPr>
                <p14:cNvContentPartPr/>
                <p14:nvPr/>
              </p14:nvContentPartPr>
              <p14:xfrm>
                <a:off x="4625659" y="4872221"/>
                <a:ext cx="107280" cy="1656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F602435-050B-1DE1-9394-7562C90BA9E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619539" y="4866101"/>
                  <a:ext cx="119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194EE34-75BE-E800-4F8E-6A174FA9AF82}"/>
                    </a:ext>
                  </a:extLst>
                </p14:cNvPr>
                <p14:cNvContentPartPr/>
                <p14:nvPr/>
              </p14:nvContentPartPr>
              <p14:xfrm>
                <a:off x="4983499" y="5000021"/>
                <a:ext cx="360" cy="61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194EE34-75BE-E800-4F8E-6A174FA9AF8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977379" y="4993901"/>
                  <a:ext cx="12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215DE3A-F564-8BDB-25E4-BB508675FA7D}"/>
                    </a:ext>
                  </a:extLst>
                </p14:cNvPr>
                <p14:cNvContentPartPr/>
                <p14:nvPr/>
              </p14:nvContentPartPr>
              <p14:xfrm>
                <a:off x="5163499" y="4829741"/>
                <a:ext cx="117360" cy="164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215DE3A-F564-8BDB-25E4-BB508675FA7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157379" y="4823621"/>
                  <a:ext cx="1296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F4EB798-931D-E2CA-2D89-232B64B82BBA}"/>
                    </a:ext>
                  </a:extLst>
                </p14:cNvPr>
                <p14:cNvContentPartPr/>
                <p14:nvPr/>
              </p14:nvContentPartPr>
              <p14:xfrm>
                <a:off x="5450419" y="4978781"/>
                <a:ext cx="360" cy="878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F4EB798-931D-E2CA-2D89-232B64B82BB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444299" y="4972661"/>
                  <a:ext cx="12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6622655-D29C-7DC2-AEBE-1C60029D651D}"/>
                    </a:ext>
                  </a:extLst>
                </p14:cNvPr>
                <p14:cNvContentPartPr/>
                <p14:nvPr/>
              </p14:nvContentPartPr>
              <p14:xfrm>
                <a:off x="5639779" y="4892741"/>
                <a:ext cx="106560" cy="1364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6622655-D29C-7DC2-AEBE-1C60029D651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633659" y="4886621"/>
                  <a:ext cx="118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8F06F25-F003-8092-8AF2-614F1FD10C9C}"/>
                    </a:ext>
                  </a:extLst>
                </p14:cNvPr>
                <p14:cNvContentPartPr/>
                <p14:nvPr/>
              </p14:nvContentPartPr>
              <p14:xfrm>
                <a:off x="5899339" y="5004701"/>
                <a:ext cx="3960" cy="781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8F06F25-F003-8092-8AF2-614F1FD10C9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893219" y="4998581"/>
                  <a:ext cx="16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253BDAA-4113-D067-6357-CD2A790F59EE}"/>
                    </a:ext>
                  </a:extLst>
                </p14:cNvPr>
                <p14:cNvContentPartPr/>
                <p14:nvPr/>
              </p14:nvContentPartPr>
              <p14:xfrm>
                <a:off x="6032179" y="4880861"/>
                <a:ext cx="105120" cy="2073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253BDAA-4113-D067-6357-CD2A790F59E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026059" y="4874741"/>
                  <a:ext cx="117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B663271-0AAE-8488-6035-CE5007BC4DB9}"/>
                    </a:ext>
                  </a:extLst>
                </p14:cNvPr>
                <p14:cNvContentPartPr/>
                <p14:nvPr/>
              </p14:nvContentPartPr>
              <p14:xfrm>
                <a:off x="6296419" y="4983461"/>
                <a:ext cx="31680" cy="712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B663271-0AAE-8488-6035-CE5007BC4DB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290299" y="4977341"/>
                  <a:ext cx="439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293F2B2-0303-F2F0-2886-178991F2D513}"/>
                    </a:ext>
                  </a:extLst>
                </p14:cNvPr>
                <p14:cNvContentPartPr/>
                <p14:nvPr/>
              </p14:nvContentPartPr>
              <p14:xfrm>
                <a:off x="6458779" y="4830461"/>
                <a:ext cx="120960" cy="1958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293F2B2-0303-F2F0-2886-178991F2D51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452659" y="4824341"/>
                  <a:ext cx="133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5E967BB-6203-3FD5-7EB9-F19D3D6D2CDA}"/>
                    </a:ext>
                  </a:extLst>
                </p14:cNvPr>
                <p14:cNvContentPartPr/>
                <p14:nvPr/>
              </p14:nvContentPartPr>
              <p14:xfrm>
                <a:off x="6731299" y="4964741"/>
                <a:ext cx="24840" cy="547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5E967BB-6203-3FD5-7EB9-F19D3D6D2CD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725179" y="4958621"/>
                  <a:ext cx="37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7D2EBF1-2AB2-7E8C-8CA0-7C73371C6982}"/>
                    </a:ext>
                  </a:extLst>
                </p14:cNvPr>
                <p14:cNvContentPartPr/>
                <p14:nvPr/>
              </p14:nvContentPartPr>
              <p14:xfrm>
                <a:off x="6941179" y="4865381"/>
                <a:ext cx="104040" cy="1594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7D2EBF1-2AB2-7E8C-8CA0-7C73371C698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935059" y="4859261"/>
                  <a:ext cx="116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43DFB15-8555-31DF-059F-75E9B52C83B8}"/>
                    </a:ext>
                  </a:extLst>
                </p14:cNvPr>
                <p14:cNvContentPartPr/>
                <p14:nvPr/>
              </p14:nvContentPartPr>
              <p14:xfrm>
                <a:off x="7203259" y="4964741"/>
                <a:ext cx="5760" cy="334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43DFB15-8555-31DF-059F-75E9B52C83B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197139" y="4958621"/>
                  <a:ext cx="18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1B45259-12D5-1A25-D23B-94A84797D540}"/>
                    </a:ext>
                  </a:extLst>
                </p14:cNvPr>
                <p14:cNvContentPartPr/>
                <p14:nvPr/>
              </p14:nvContentPartPr>
              <p14:xfrm>
                <a:off x="7353739" y="4787621"/>
                <a:ext cx="108720" cy="2127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1B45259-12D5-1A25-D23B-94A84797D54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347619" y="4781501"/>
                  <a:ext cx="120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12CA973-EAEF-74D6-776C-619F8232F437}"/>
                    </a:ext>
                  </a:extLst>
                </p14:cNvPr>
                <p14:cNvContentPartPr/>
                <p14:nvPr/>
              </p14:nvContentPartPr>
              <p14:xfrm>
                <a:off x="7596739" y="4723901"/>
                <a:ext cx="147240" cy="2599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12CA973-EAEF-74D6-776C-619F8232F43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590619" y="4717781"/>
                  <a:ext cx="159480" cy="272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63EFB64E-39CF-2278-163B-5584591E0AFF}"/>
                </a:ext>
              </a:extLst>
            </p:cNvPr>
            <p:cNvGrpSpPr/>
            <p:nvPr/>
          </p:nvGrpSpPr>
          <p:grpSpPr>
            <a:xfrm>
              <a:off x="7754059" y="4662701"/>
              <a:ext cx="149040" cy="160560"/>
              <a:chOff x="7754059" y="4662701"/>
              <a:chExt cx="149040" cy="160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01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4B50FAD9-2DE6-944D-A4CF-AA3A25CD5DC0}"/>
                      </a:ext>
                    </a:extLst>
                  </p14:cNvPr>
                  <p14:cNvContentPartPr/>
                  <p14:nvPr/>
                </p14:nvContentPartPr>
                <p14:xfrm>
                  <a:off x="7754059" y="4662701"/>
                  <a:ext cx="149040" cy="7560"/>
                </p14:xfrm>
              </p:contentPart>
            </mc:Choice>
            <mc:Fallback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4B50FAD9-2DE6-944D-A4CF-AA3A25CD5DC0}"/>
                      </a:ext>
                    </a:extLst>
                  </p:cNvPr>
                  <p:cNvPicPr/>
                  <p:nvPr/>
                </p:nvPicPr>
                <p:blipFill>
                  <a:blip r:embed="rId302"/>
                  <a:stretch>
                    <a:fillRect/>
                  </a:stretch>
                </p:blipFill>
                <p:spPr>
                  <a:xfrm>
                    <a:off x="7747939" y="4656581"/>
                    <a:ext cx="16128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3">
                <p14:nvContentPartPr>
                  <p14:cNvPr id="233" name="Ink 232">
                    <a:extLst>
                      <a:ext uri="{FF2B5EF4-FFF2-40B4-BE49-F238E27FC236}">
                        <a16:creationId xmlns:a16="http://schemas.microsoft.com/office/drawing/2014/main" id="{F0D7B590-BA48-8827-39C7-5E4E19FF13A7}"/>
                      </a:ext>
                    </a:extLst>
                  </p14:cNvPr>
                  <p14:cNvContentPartPr/>
                  <p14:nvPr/>
                </p14:nvContentPartPr>
                <p14:xfrm>
                  <a:off x="7842979" y="4686101"/>
                  <a:ext cx="5760" cy="137160"/>
                </p14:xfrm>
              </p:contentPart>
            </mc:Choice>
            <mc:Fallback>
              <p:pic>
                <p:nvPicPr>
                  <p:cNvPr id="233" name="Ink 232">
                    <a:extLst>
                      <a:ext uri="{FF2B5EF4-FFF2-40B4-BE49-F238E27FC236}">
                        <a16:creationId xmlns:a16="http://schemas.microsoft.com/office/drawing/2014/main" id="{F0D7B590-BA48-8827-39C7-5E4E19FF13A7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7836859" y="4679981"/>
                    <a:ext cx="18000" cy="149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40118BA2-1648-977F-E588-6B05F223F381}"/>
              </a:ext>
            </a:extLst>
          </p:cNvPr>
          <p:cNvGrpSpPr/>
          <p:nvPr/>
        </p:nvGrpSpPr>
        <p:grpSpPr>
          <a:xfrm>
            <a:off x="572059" y="5462508"/>
            <a:ext cx="6374520" cy="552240"/>
            <a:chOff x="572059" y="5462508"/>
            <a:chExt cx="6374520" cy="552240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07F9433-A304-E07C-3263-E5FBBF6155EB}"/>
                </a:ext>
              </a:extLst>
            </p:cNvPr>
            <p:cNvGrpSpPr/>
            <p:nvPr/>
          </p:nvGrpSpPr>
          <p:grpSpPr>
            <a:xfrm>
              <a:off x="572059" y="5487101"/>
              <a:ext cx="220680" cy="367920"/>
              <a:chOff x="572059" y="5487101"/>
              <a:chExt cx="220680" cy="367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05">
                <p14:nvContentPartPr>
                  <p14:cNvPr id="236" name="Ink 235">
                    <a:extLst>
                      <a:ext uri="{FF2B5EF4-FFF2-40B4-BE49-F238E27FC236}">
                        <a16:creationId xmlns:a16="http://schemas.microsoft.com/office/drawing/2014/main" id="{40B484C2-FF6C-3E20-87D6-8B6230D9AC54}"/>
                      </a:ext>
                    </a:extLst>
                  </p14:cNvPr>
                  <p14:cNvContentPartPr/>
                  <p14:nvPr/>
                </p14:nvContentPartPr>
                <p14:xfrm>
                  <a:off x="572059" y="5487101"/>
                  <a:ext cx="73800" cy="268200"/>
                </p14:xfrm>
              </p:contentPart>
            </mc:Choice>
            <mc:Fallback>
              <p:pic>
                <p:nvPicPr>
                  <p:cNvPr id="236" name="Ink 235">
                    <a:extLst>
                      <a:ext uri="{FF2B5EF4-FFF2-40B4-BE49-F238E27FC236}">
                        <a16:creationId xmlns:a16="http://schemas.microsoft.com/office/drawing/2014/main" id="{40B484C2-FF6C-3E20-87D6-8B6230D9AC54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565939" y="5480981"/>
                    <a:ext cx="86040" cy="28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7">
                <p14:nvContentPartPr>
                  <p14:cNvPr id="237" name="Ink 236">
                    <a:extLst>
                      <a:ext uri="{FF2B5EF4-FFF2-40B4-BE49-F238E27FC236}">
                        <a16:creationId xmlns:a16="http://schemas.microsoft.com/office/drawing/2014/main" id="{5374588C-DB88-08F1-A1CD-3F0F4038D1A7}"/>
                      </a:ext>
                    </a:extLst>
                  </p14:cNvPr>
                  <p14:cNvContentPartPr/>
                  <p14:nvPr/>
                </p14:nvContentPartPr>
                <p14:xfrm>
                  <a:off x="690859" y="5540381"/>
                  <a:ext cx="101880" cy="314640"/>
                </p14:xfrm>
              </p:contentPart>
            </mc:Choice>
            <mc:Fallback>
              <p:pic>
                <p:nvPicPr>
                  <p:cNvPr id="237" name="Ink 236">
                    <a:extLst>
                      <a:ext uri="{FF2B5EF4-FFF2-40B4-BE49-F238E27FC236}">
                        <a16:creationId xmlns:a16="http://schemas.microsoft.com/office/drawing/2014/main" id="{5374588C-DB88-08F1-A1CD-3F0F4038D1A7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684739" y="5534261"/>
                    <a:ext cx="114120" cy="326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84D5F8A-DC87-E115-03FE-E5F1FFEAD1A9}"/>
                </a:ext>
              </a:extLst>
            </p:cNvPr>
            <p:cNvGrpSpPr/>
            <p:nvPr/>
          </p:nvGrpSpPr>
          <p:grpSpPr>
            <a:xfrm>
              <a:off x="1155979" y="5658348"/>
              <a:ext cx="618840" cy="233640"/>
              <a:chOff x="1155979" y="5658348"/>
              <a:chExt cx="618840" cy="233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09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322855D9-0EB5-17E4-F85D-AB3A93117572}"/>
                      </a:ext>
                    </a:extLst>
                  </p14:cNvPr>
                  <p14:cNvContentPartPr/>
                  <p14:nvPr/>
                </p14:nvContentPartPr>
                <p14:xfrm>
                  <a:off x="1155979" y="5658348"/>
                  <a:ext cx="213120" cy="233640"/>
                </p14:xfrm>
              </p:contentPart>
            </mc:Choice>
            <mc:Fallback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322855D9-0EB5-17E4-F85D-AB3A93117572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1149859" y="5652228"/>
                    <a:ext cx="225360" cy="24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1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A6630240-7042-311C-76DF-516F346B94B9}"/>
                      </a:ext>
                    </a:extLst>
                  </p14:cNvPr>
                  <p14:cNvContentPartPr/>
                  <p14:nvPr/>
                </p14:nvContentPartPr>
                <p14:xfrm>
                  <a:off x="1430299" y="5659788"/>
                  <a:ext cx="100080" cy="219240"/>
                </p14:xfrm>
              </p:contentPart>
            </mc:Choice>
            <mc:Fallback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A6630240-7042-311C-76DF-516F346B94B9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1424179" y="5653668"/>
                    <a:ext cx="112320" cy="23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3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59FEC33F-6F84-7A49-0804-9BC3CB0D3EAF}"/>
                      </a:ext>
                    </a:extLst>
                  </p14:cNvPr>
                  <p14:cNvContentPartPr/>
                  <p14:nvPr/>
                </p14:nvContentPartPr>
                <p14:xfrm>
                  <a:off x="1662499" y="5714868"/>
                  <a:ext cx="94680" cy="16920"/>
                </p14:xfrm>
              </p:contentPart>
            </mc:Choice>
            <mc:Fallback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59FEC33F-6F84-7A49-0804-9BC3CB0D3EAF}"/>
                      </a:ext>
                    </a:extLst>
                  </p:cNvPr>
                  <p:cNvPicPr/>
                  <p:nvPr/>
                </p:nvPicPr>
                <p:blipFill>
                  <a:blip r:embed="rId314"/>
                  <a:stretch>
                    <a:fillRect/>
                  </a:stretch>
                </p:blipFill>
                <p:spPr>
                  <a:xfrm>
                    <a:off x="1656379" y="5708748"/>
                    <a:ext cx="106920" cy="2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5">
                <p14:nvContentPartPr>
                  <p14:cNvPr id="242" name="Ink 241">
                    <a:extLst>
                      <a:ext uri="{FF2B5EF4-FFF2-40B4-BE49-F238E27FC236}">
                        <a16:creationId xmlns:a16="http://schemas.microsoft.com/office/drawing/2014/main" id="{F6E515B8-BF25-A5FF-B685-5B111EBA4A5E}"/>
                      </a:ext>
                    </a:extLst>
                  </p14:cNvPr>
                  <p14:cNvContentPartPr/>
                  <p14:nvPr/>
                </p14:nvContentPartPr>
                <p14:xfrm>
                  <a:off x="1681939" y="5795148"/>
                  <a:ext cx="92880" cy="28800"/>
                </p14:xfrm>
              </p:contentPart>
            </mc:Choice>
            <mc:Fallback>
              <p:pic>
                <p:nvPicPr>
                  <p:cNvPr id="242" name="Ink 241">
                    <a:extLst>
                      <a:ext uri="{FF2B5EF4-FFF2-40B4-BE49-F238E27FC236}">
                        <a16:creationId xmlns:a16="http://schemas.microsoft.com/office/drawing/2014/main" id="{F6E515B8-BF25-A5FF-B685-5B111EBA4A5E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1675819" y="5789028"/>
                    <a:ext cx="105120" cy="41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D5479C7-4C6D-9878-85BB-643282753966}"/>
                    </a:ext>
                  </a:extLst>
                </p14:cNvPr>
                <p14:cNvContentPartPr/>
                <p14:nvPr/>
              </p14:nvContentPartPr>
              <p14:xfrm>
                <a:off x="1951219" y="5601468"/>
                <a:ext cx="94680" cy="3121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D5479C7-4C6D-9878-85BB-64328275396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945099" y="5595348"/>
                  <a:ext cx="106920" cy="324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983144D3-1A0F-E03B-5FEE-B0E0D5D90B26}"/>
                </a:ext>
              </a:extLst>
            </p:cNvPr>
            <p:cNvGrpSpPr/>
            <p:nvPr/>
          </p:nvGrpSpPr>
          <p:grpSpPr>
            <a:xfrm>
              <a:off x="2062819" y="5607228"/>
              <a:ext cx="579600" cy="407520"/>
              <a:chOff x="2062819" y="5607228"/>
              <a:chExt cx="579600" cy="407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9">
                <p14:nvContentPartPr>
                  <p14:cNvPr id="245" name="Ink 244">
                    <a:extLst>
                      <a:ext uri="{FF2B5EF4-FFF2-40B4-BE49-F238E27FC236}">
                        <a16:creationId xmlns:a16="http://schemas.microsoft.com/office/drawing/2014/main" id="{8C7B5A75-9F43-1ABB-72DD-7F8712C9194D}"/>
                      </a:ext>
                    </a:extLst>
                  </p14:cNvPr>
                  <p14:cNvContentPartPr/>
                  <p14:nvPr/>
                </p14:nvContentPartPr>
                <p14:xfrm>
                  <a:off x="2117179" y="5691468"/>
                  <a:ext cx="45720" cy="208080"/>
                </p14:xfrm>
              </p:contentPart>
            </mc:Choice>
            <mc:Fallback>
              <p:pic>
                <p:nvPicPr>
                  <p:cNvPr id="245" name="Ink 244">
                    <a:extLst>
                      <a:ext uri="{FF2B5EF4-FFF2-40B4-BE49-F238E27FC236}">
                        <a16:creationId xmlns:a16="http://schemas.microsoft.com/office/drawing/2014/main" id="{8C7B5A75-9F43-1ABB-72DD-7F8712C9194D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2111059" y="5685348"/>
                    <a:ext cx="5796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1">
                <p14:nvContentPartPr>
                  <p14:cNvPr id="246" name="Ink 245">
                    <a:extLst>
                      <a:ext uri="{FF2B5EF4-FFF2-40B4-BE49-F238E27FC236}">
                        <a16:creationId xmlns:a16="http://schemas.microsoft.com/office/drawing/2014/main" id="{2534A6AA-6C77-A3D2-74B5-5BC680C05ECE}"/>
                      </a:ext>
                    </a:extLst>
                  </p14:cNvPr>
                  <p14:cNvContentPartPr/>
                  <p14:nvPr/>
                </p14:nvContentPartPr>
                <p14:xfrm>
                  <a:off x="2062819" y="5634588"/>
                  <a:ext cx="160200" cy="250560"/>
                </p14:xfrm>
              </p:contentPart>
            </mc:Choice>
            <mc:Fallback>
              <p:pic>
                <p:nvPicPr>
                  <p:cNvPr id="246" name="Ink 245">
                    <a:extLst>
                      <a:ext uri="{FF2B5EF4-FFF2-40B4-BE49-F238E27FC236}">
                        <a16:creationId xmlns:a16="http://schemas.microsoft.com/office/drawing/2014/main" id="{2534A6AA-6C77-A3D2-74B5-5BC680C05ECE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2056699" y="5628468"/>
                    <a:ext cx="17244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3">
                <p14:nvContentPartPr>
                  <p14:cNvPr id="247" name="Ink 246">
                    <a:extLst>
                      <a:ext uri="{FF2B5EF4-FFF2-40B4-BE49-F238E27FC236}">
                        <a16:creationId xmlns:a16="http://schemas.microsoft.com/office/drawing/2014/main" id="{D0B94404-B197-2EE5-C089-EFDD551DFC43}"/>
                      </a:ext>
                    </a:extLst>
                  </p14:cNvPr>
                  <p14:cNvContentPartPr/>
                  <p14:nvPr/>
                </p14:nvContentPartPr>
                <p14:xfrm>
                  <a:off x="2237779" y="5740788"/>
                  <a:ext cx="138600" cy="120960"/>
                </p14:xfrm>
              </p:contentPart>
            </mc:Choice>
            <mc:Fallback>
              <p:pic>
                <p:nvPicPr>
                  <p:cNvPr id="247" name="Ink 246">
                    <a:extLst>
                      <a:ext uri="{FF2B5EF4-FFF2-40B4-BE49-F238E27FC236}">
                        <a16:creationId xmlns:a16="http://schemas.microsoft.com/office/drawing/2014/main" id="{D0B94404-B197-2EE5-C089-EFDD551DFC43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2231659" y="5734668"/>
                    <a:ext cx="150840" cy="13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5">
                <p14:nvContentPartPr>
                  <p14:cNvPr id="248" name="Ink 247">
                    <a:extLst>
                      <a:ext uri="{FF2B5EF4-FFF2-40B4-BE49-F238E27FC236}">
                        <a16:creationId xmlns:a16="http://schemas.microsoft.com/office/drawing/2014/main" id="{D15D9189-C45D-4021-1ACF-6F9065082D23}"/>
                      </a:ext>
                    </a:extLst>
                  </p14:cNvPr>
                  <p14:cNvContentPartPr/>
                  <p14:nvPr/>
                </p14:nvContentPartPr>
                <p14:xfrm>
                  <a:off x="2400139" y="5724228"/>
                  <a:ext cx="78120" cy="172440"/>
                </p14:xfrm>
              </p:contentPart>
            </mc:Choice>
            <mc:Fallback>
              <p:pic>
                <p:nvPicPr>
                  <p:cNvPr id="248" name="Ink 247">
                    <a:extLst>
                      <a:ext uri="{FF2B5EF4-FFF2-40B4-BE49-F238E27FC236}">
                        <a16:creationId xmlns:a16="http://schemas.microsoft.com/office/drawing/2014/main" id="{D15D9189-C45D-4021-1ACF-6F9065082D23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2394019" y="5718108"/>
                    <a:ext cx="90360" cy="18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7">
                <p14:nvContentPartPr>
                  <p14:cNvPr id="249" name="Ink 248">
                    <a:extLst>
                      <a:ext uri="{FF2B5EF4-FFF2-40B4-BE49-F238E27FC236}">
                        <a16:creationId xmlns:a16="http://schemas.microsoft.com/office/drawing/2014/main" id="{DC0FF2B8-2ECF-6FC8-0C47-33A8E67C255F}"/>
                      </a:ext>
                    </a:extLst>
                  </p14:cNvPr>
                  <p14:cNvContentPartPr/>
                  <p14:nvPr/>
                </p14:nvContentPartPr>
                <p14:xfrm>
                  <a:off x="2555659" y="5608668"/>
                  <a:ext cx="59760" cy="406080"/>
                </p14:xfrm>
              </p:contentPart>
            </mc:Choice>
            <mc:Fallback>
              <p:pic>
                <p:nvPicPr>
                  <p:cNvPr id="249" name="Ink 248">
                    <a:extLst>
                      <a:ext uri="{FF2B5EF4-FFF2-40B4-BE49-F238E27FC236}">
                        <a16:creationId xmlns:a16="http://schemas.microsoft.com/office/drawing/2014/main" id="{DC0FF2B8-2ECF-6FC8-0C47-33A8E67C255F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2549539" y="5602548"/>
                    <a:ext cx="72000" cy="41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9">
                <p14:nvContentPartPr>
                  <p14:cNvPr id="250" name="Ink 249">
                    <a:extLst>
                      <a:ext uri="{FF2B5EF4-FFF2-40B4-BE49-F238E27FC236}">
                        <a16:creationId xmlns:a16="http://schemas.microsoft.com/office/drawing/2014/main" id="{0C1143B7-BE78-122B-57A4-CFDC9B91BF59}"/>
                      </a:ext>
                    </a:extLst>
                  </p14:cNvPr>
                  <p14:cNvContentPartPr/>
                  <p14:nvPr/>
                </p14:nvContentPartPr>
                <p14:xfrm>
                  <a:off x="2536579" y="5607228"/>
                  <a:ext cx="105840" cy="212040"/>
                </p14:xfrm>
              </p:contentPart>
            </mc:Choice>
            <mc:Fallback>
              <p:pic>
                <p:nvPicPr>
                  <p:cNvPr id="250" name="Ink 249">
                    <a:extLst>
                      <a:ext uri="{FF2B5EF4-FFF2-40B4-BE49-F238E27FC236}">
                        <a16:creationId xmlns:a16="http://schemas.microsoft.com/office/drawing/2014/main" id="{0C1143B7-BE78-122B-57A4-CFDC9B91BF59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2530459" y="5601108"/>
                    <a:ext cx="118080" cy="224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58623D72-1C8F-DD57-BB60-E9B23A0915E7}"/>
                </a:ext>
              </a:extLst>
            </p:cNvPr>
            <p:cNvGrpSpPr/>
            <p:nvPr/>
          </p:nvGrpSpPr>
          <p:grpSpPr>
            <a:xfrm>
              <a:off x="2793619" y="5585268"/>
              <a:ext cx="1884600" cy="410760"/>
              <a:chOff x="2793619" y="5585268"/>
              <a:chExt cx="1884600" cy="410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31">
                <p14:nvContentPartPr>
                  <p14:cNvPr id="251" name="Ink 250">
                    <a:extLst>
                      <a:ext uri="{FF2B5EF4-FFF2-40B4-BE49-F238E27FC236}">
                        <a16:creationId xmlns:a16="http://schemas.microsoft.com/office/drawing/2014/main" id="{CB1AD3AB-A745-B7E7-3BD4-720516FCD25D}"/>
                      </a:ext>
                    </a:extLst>
                  </p14:cNvPr>
                  <p14:cNvContentPartPr/>
                  <p14:nvPr/>
                </p14:nvContentPartPr>
                <p14:xfrm>
                  <a:off x="2793619" y="5818908"/>
                  <a:ext cx="10800" cy="56880"/>
                </p14:xfrm>
              </p:contentPart>
            </mc:Choice>
            <mc:Fallback>
              <p:pic>
                <p:nvPicPr>
                  <p:cNvPr id="251" name="Ink 250">
                    <a:extLst>
                      <a:ext uri="{FF2B5EF4-FFF2-40B4-BE49-F238E27FC236}">
                        <a16:creationId xmlns:a16="http://schemas.microsoft.com/office/drawing/2014/main" id="{CB1AD3AB-A745-B7E7-3BD4-720516FCD25D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2787499" y="5812788"/>
                    <a:ext cx="2304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3">
                <p14:nvContentPartPr>
                  <p14:cNvPr id="253" name="Ink 252">
                    <a:extLst>
                      <a:ext uri="{FF2B5EF4-FFF2-40B4-BE49-F238E27FC236}">
                        <a16:creationId xmlns:a16="http://schemas.microsoft.com/office/drawing/2014/main" id="{AE7CAEF6-39EA-21D3-7A2F-6B52600D98E9}"/>
                      </a:ext>
                    </a:extLst>
                  </p14:cNvPr>
                  <p14:cNvContentPartPr/>
                  <p14:nvPr/>
                </p14:nvContentPartPr>
                <p14:xfrm>
                  <a:off x="2952379" y="5601828"/>
                  <a:ext cx="126360" cy="285840"/>
                </p14:xfrm>
              </p:contentPart>
            </mc:Choice>
            <mc:Fallback>
              <p:pic>
                <p:nvPicPr>
                  <p:cNvPr id="253" name="Ink 252">
                    <a:extLst>
                      <a:ext uri="{FF2B5EF4-FFF2-40B4-BE49-F238E27FC236}">
                        <a16:creationId xmlns:a16="http://schemas.microsoft.com/office/drawing/2014/main" id="{AE7CAEF6-39EA-21D3-7A2F-6B52600D98E9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946259" y="5595708"/>
                    <a:ext cx="138600" cy="29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5">
                <p14:nvContentPartPr>
                  <p14:cNvPr id="254" name="Ink 253">
                    <a:extLst>
                      <a:ext uri="{FF2B5EF4-FFF2-40B4-BE49-F238E27FC236}">
                        <a16:creationId xmlns:a16="http://schemas.microsoft.com/office/drawing/2014/main" id="{35705016-403A-2D84-9439-B5D09A3C2C7D}"/>
                      </a:ext>
                    </a:extLst>
                  </p14:cNvPr>
                  <p14:cNvContentPartPr/>
                  <p14:nvPr/>
                </p14:nvContentPartPr>
                <p14:xfrm>
                  <a:off x="2922859" y="5785788"/>
                  <a:ext cx="164520" cy="26280"/>
                </p14:xfrm>
              </p:contentPart>
            </mc:Choice>
            <mc:Fallback>
              <p:pic>
                <p:nvPicPr>
                  <p:cNvPr id="254" name="Ink 253">
                    <a:extLst>
                      <a:ext uri="{FF2B5EF4-FFF2-40B4-BE49-F238E27FC236}">
                        <a16:creationId xmlns:a16="http://schemas.microsoft.com/office/drawing/2014/main" id="{35705016-403A-2D84-9439-B5D09A3C2C7D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2916739" y="5779668"/>
                    <a:ext cx="17676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7">
                <p14:nvContentPartPr>
                  <p14:cNvPr id="255" name="Ink 254">
                    <a:extLst>
                      <a:ext uri="{FF2B5EF4-FFF2-40B4-BE49-F238E27FC236}">
                        <a16:creationId xmlns:a16="http://schemas.microsoft.com/office/drawing/2014/main" id="{5985AE11-C177-DAA3-073A-3C65DF8489BA}"/>
                      </a:ext>
                    </a:extLst>
                  </p14:cNvPr>
                  <p14:cNvContentPartPr/>
                  <p14:nvPr/>
                </p14:nvContentPartPr>
                <p14:xfrm>
                  <a:off x="3151819" y="5679588"/>
                  <a:ext cx="127800" cy="316440"/>
                </p14:xfrm>
              </p:contentPart>
            </mc:Choice>
            <mc:Fallback>
              <p:pic>
                <p:nvPicPr>
                  <p:cNvPr id="255" name="Ink 254">
                    <a:extLst>
                      <a:ext uri="{FF2B5EF4-FFF2-40B4-BE49-F238E27FC236}">
                        <a16:creationId xmlns:a16="http://schemas.microsoft.com/office/drawing/2014/main" id="{5985AE11-C177-DAA3-073A-3C65DF8489BA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3145699" y="5673468"/>
                    <a:ext cx="140040" cy="32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9">
                <p14:nvContentPartPr>
                  <p14:cNvPr id="257" name="Ink 256">
                    <a:extLst>
                      <a:ext uri="{FF2B5EF4-FFF2-40B4-BE49-F238E27FC236}">
                        <a16:creationId xmlns:a16="http://schemas.microsoft.com/office/drawing/2014/main" id="{1749F076-714D-1E5B-5C68-E2D1C0C0FF57}"/>
                      </a:ext>
                    </a:extLst>
                  </p14:cNvPr>
                  <p14:cNvContentPartPr/>
                  <p14:nvPr/>
                </p14:nvContentPartPr>
                <p14:xfrm>
                  <a:off x="3284659" y="5728908"/>
                  <a:ext cx="117360" cy="5040"/>
                </p14:xfrm>
              </p:contentPart>
            </mc:Choice>
            <mc:Fallback>
              <p:pic>
                <p:nvPicPr>
                  <p:cNvPr id="257" name="Ink 256">
                    <a:extLst>
                      <a:ext uri="{FF2B5EF4-FFF2-40B4-BE49-F238E27FC236}">
                        <a16:creationId xmlns:a16="http://schemas.microsoft.com/office/drawing/2014/main" id="{1749F076-714D-1E5B-5C68-E2D1C0C0FF57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3278539" y="5722788"/>
                    <a:ext cx="12960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1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BA662D87-9A6E-D3A2-7BC0-DBA8CCEE4996}"/>
                      </a:ext>
                    </a:extLst>
                  </p14:cNvPr>
                  <p14:cNvContentPartPr/>
                  <p14:nvPr/>
                </p14:nvContentPartPr>
                <p14:xfrm>
                  <a:off x="3354499" y="5795148"/>
                  <a:ext cx="30240" cy="68760"/>
                </p14:xfrm>
              </p:contentPart>
            </mc:Choice>
            <mc:Fallback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BA662D87-9A6E-D3A2-7BC0-DBA8CCEE4996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3348379" y="5789028"/>
                    <a:ext cx="4248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3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C85F004D-8763-A23A-63DB-4AC5648ED091}"/>
                      </a:ext>
                    </a:extLst>
                  </p14:cNvPr>
                  <p14:cNvContentPartPr/>
                  <p14:nvPr/>
                </p14:nvContentPartPr>
                <p14:xfrm>
                  <a:off x="3436579" y="5641788"/>
                  <a:ext cx="42480" cy="203400"/>
                </p14:xfrm>
              </p:contentPart>
            </mc:Choice>
            <mc:Fallback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C85F004D-8763-A23A-63DB-4AC5648ED091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3430459" y="5635668"/>
                    <a:ext cx="5472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5">
                <p14:nvContentPartPr>
                  <p14:cNvPr id="260" name="Ink 259">
                    <a:extLst>
                      <a:ext uri="{FF2B5EF4-FFF2-40B4-BE49-F238E27FC236}">
                        <a16:creationId xmlns:a16="http://schemas.microsoft.com/office/drawing/2014/main" id="{649C587F-C8E6-66F0-EFB4-09D5748D7452}"/>
                      </a:ext>
                    </a:extLst>
                  </p14:cNvPr>
                  <p14:cNvContentPartPr/>
                  <p14:nvPr/>
                </p14:nvContentPartPr>
                <p14:xfrm>
                  <a:off x="3506779" y="5730708"/>
                  <a:ext cx="192600" cy="126000"/>
                </p14:xfrm>
              </p:contentPart>
            </mc:Choice>
            <mc:Fallback>
              <p:pic>
                <p:nvPicPr>
                  <p:cNvPr id="260" name="Ink 259">
                    <a:extLst>
                      <a:ext uri="{FF2B5EF4-FFF2-40B4-BE49-F238E27FC236}">
                        <a16:creationId xmlns:a16="http://schemas.microsoft.com/office/drawing/2014/main" id="{649C587F-C8E6-66F0-EFB4-09D5748D7452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3500659" y="5724588"/>
                    <a:ext cx="20484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7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9B733C02-9039-9E66-B3DB-5E6B2312D96B}"/>
                      </a:ext>
                    </a:extLst>
                  </p14:cNvPr>
                  <p14:cNvContentPartPr/>
                  <p14:nvPr/>
                </p14:nvContentPartPr>
                <p14:xfrm>
                  <a:off x="3812419" y="5795148"/>
                  <a:ext cx="2160" cy="71280"/>
                </p14:xfrm>
              </p:contentPart>
            </mc:Choice>
            <mc:Fallback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9B733C02-9039-9E66-B3DB-5E6B2312D96B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3806299" y="5789028"/>
                    <a:ext cx="1440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9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8BF28648-6340-968B-D5A6-7F354EE19C6C}"/>
                      </a:ext>
                    </a:extLst>
                  </p14:cNvPr>
                  <p14:cNvContentPartPr/>
                  <p14:nvPr/>
                </p14:nvContentPartPr>
                <p14:xfrm>
                  <a:off x="3915739" y="5585268"/>
                  <a:ext cx="117360" cy="19080"/>
                </p14:xfrm>
              </p:contentPart>
            </mc:Choice>
            <mc:Fallback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8BF28648-6340-968B-D5A6-7F354EE19C6C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3909619" y="5579148"/>
                    <a:ext cx="12960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1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01526F77-96F7-55F0-6956-20A6AA85ABD6}"/>
                      </a:ext>
                    </a:extLst>
                  </p14:cNvPr>
                  <p14:cNvContentPartPr/>
                  <p14:nvPr/>
                </p14:nvContentPartPr>
                <p14:xfrm>
                  <a:off x="3942019" y="5608668"/>
                  <a:ext cx="127800" cy="239400"/>
                </p14:xfrm>
              </p:contentPart>
            </mc:Choice>
            <mc:Fallback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01526F77-96F7-55F0-6956-20A6AA85ABD6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3935899" y="5602548"/>
                    <a:ext cx="14004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3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606BFD4B-B848-F085-1583-386E27BDC21E}"/>
                      </a:ext>
                    </a:extLst>
                  </p14:cNvPr>
                  <p14:cNvContentPartPr/>
                  <p14:nvPr/>
                </p14:nvContentPartPr>
                <p14:xfrm>
                  <a:off x="4104379" y="5728908"/>
                  <a:ext cx="105480" cy="120960"/>
                </p14:xfrm>
              </p:contentPart>
            </mc:Choice>
            <mc:Fallback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606BFD4B-B848-F085-1583-386E27BDC21E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4098259" y="5722788"/>
                    <a:ext cx="117720" cy="13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5">
                <p14:nvContentPartPr>
                  <p14:cNvPr id="266" name="Ink 265">
                    <a:extLst>
                      <a:ext uri="{FF2B5EF4-FFF2-40B4-BE49-F238E27FC236}">
                        <a16:creationId xmlns:a16="http://schemas.microsoft.com/office/drawing/2014/main" id="{551B1E18-156F-BEF5-2AB9-1CEEF891AAD3}"/>
                      </a:ext>
                    </a:extLst>
                  </p14:cNvPr>
                  <p14:cNvContentPartPr/>
                  <p14:nvPr/>
                </p14:nvContentPartPr>
                <p14:xfrm>
                  <a:off x="4205899" y="5719548"/>
                  <a:ext cx="187560" cy="14400"/>
                </p14:xfrm>
              </p:contentPart>
            </mc:Choice>
            <mc:Fallback>
              <p:pic>
                <p:nvPicPr>
                  <p:cNvPr id="266" name="Ink 265">
                    <a:extLst>
                      <a:ext uri="{FF2B5EF4-FFF2-40B4-BE49-F238E27FC236}">
                        <a16:creationId xmlns:a16="http://schemas.microsoft.com/office/drawing/2014/main" id="{551B1E18-156F-BEF5-2AB9-1CEEF891AAD3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4199779" y="5713428"/>
                    <a:ext cx="19980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7">
                <p14:nvContentPartPr>
                  <p14:cNvPr id="267" name="Ink 266">
                    <a:extLst>
                      <a:ext uri="{FF2B5EF4-FFF2-40B4-BE49-F238E27FC236}">
                        <a16:creationId xmlns:a16="http://schemas.microsoft.com/office/drawing/2014/main" id="{B4BD8A2A-A883-BEC9-41F7-FD32CD48359A}"/>
                      </a:ext>
                    </a:extLst>
                  </p14:cNvPr>
                  <p14:cNvContentPartPr/>
                  <p14:nvPr/>
                </p14:nvContentPartPr>
                <p14:xfrm>
                  <a:off x="4316059" y="5665188"/>
                  <a:ext cx="19440" cy="172440"/>
                </p14:xfrm>
              </p:contentPart>
            </mc:Choice>
            <mc:Fallback>
              <p:pic>
                <p:nvPicPr>
                  <p:cNvPr id="267" name="Ink 266">
                    <a:extLst>
                      <a:ext uri="{FF2B5EF4-FFF2-40B4-BE49-F238E27FC236}">
                        <a16:creationId xmlns:a16="http://schemas.microsoft.com/office/drawing/2014/main" id="{B4BD8A2A-A883-BEC9-41F7-FD32CD48359A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4309939" y="5659068"/>
                    <a:ext cx="31680" cy="18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9">
                <p14:nvContentPartPr>
                  <p14:cNvPr id="268" name="Ink 267">
                    <a:extLst>
                      <a:ext uri="{FF2B5EF4-FFF2-40B4-BE49-F238E27FC236}">
                        <a16:creationId xmlns:a16="http://schemas.microsoft.com/office/drawing/2014/main" id="{8EAACB47-F49C-986E-699F-87B582333AAE}"/>
                      </a:ext>
                    </a:extLst>
                  </p14:cNvPr>
                  <p14:cNvContentPartPr/>
                  <p14:nvPr/>
                </p14:nvContentPartPr>
                <p14:xfrm>
                  <a:off x="4394539" y="5714508"/>
                  <a:ext cx="189000" cy="97920"/>
                </p14:xfrm>
              </p:contentPart>
            </mc:Choice>
            <mc:Fallback>
              <p:pic>
                <p:nvPicPr>
                  <p:cNvPr id="268" name="Ink 267">
                    <a:extLst>
                      <a:ext uri="{FF2B5EF4-FFF2-40B4-BE49-F238E27FC236}">
                        <a16:creationId xmlns:a16="http://schemas.microsoft.com/office/drawing/2014/main" id="{8EAACB47-F49C-986E-699F-87B582333AAE}"/>
                      </a:ext>
                    </a:extLst>
                  </p:cNvPr>
                  <p:cNvPicPr/>
                  <p:nvPr/>
                </p:nvPicPr>
                <p:blipFill>
                  <a:blip r:embed="rId360"/>
                  <a:stretch>
                    <a:fillRect/>
                  </a:stretch>
                </p:blipFill>
                <p:spPr>
                  <a:xfrm>
                    <a:off x="4388419" y="5708388"/>
                    <a:ext cx="20124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1">
                <p14:nvContentPartPr>
                  <p14:cNvPr id="269" name="Ink 268">
                    <a:extLst>
                      <a:ext uri="{FF2B5EF4-FFF2-40B4-BE49-F238E27FC236}">
                        <a16:creationId xmlns:a16="http://schemas.microsoft.com/office/drawing/2014/main" id="{DDBAA24F-B4A7-5707-E02A-2490889B8B31}"/>
                      </a:ext>
                    </a:extLst>
                  </p14:cNvPr>
                  <p14:cNvContentPartPr/>
                  <p14:nvPr/>
                </p14:nvContentPartPr>
                <p14:xfrm>
                  <a:off x="4663819" y="5747988"/>
                  <a:ext cx="14400" cy="101880"/>
                </p14:xfrm>
              </p:contentPart>
            </mc:Choice>
            <mc:Fallback>
              <p:pic>
                <p:nvPicPr>
                  <p:cNvPr id="269" name="Ink 268">
                    <a:extLst>
                      <a:ext uri="{FF2B5EF4-FFF2-40B4-BE49-F238E27FC236}">
                        <a16:creationId xmlns:a16="http://schemas.microsoft.com/office/drawing/2014/main" id="{DDBAA24F-B4A7-5707-E02A-2490889B8B31}"/>
                      </a:ext>
                    </a:extLst>
                  </p:cNvPr>
                  <p:cNvPicPr/>
                  <p:nvPr/>
                </p:nvPicPr>
                <p:blipFill>
                  <a:blip r:embed="rId362"/>
                  <a:stretch>
                    <a:fillRect/>
                  </a:stretch>
                </p:blipFill>
                <p:spPr>
                  <a:xfrm>
                    <a:off x="4657699" y="5741868"/>
                    <a:ext cx="26640" cy="114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DE2955C5-BE0A-0573-6BD2-6D65B5E5AD07}"/>
                </a:ext>
              </a:extLst>
            </p:cNvPr>
            <p:cNvGrpSpPr/>
            <p:nvPr/>
          </p:nvGrpSpPr>
          <p:grpSpPr>
            <a:xfrm>
              <a:off x="4819339" y="5556828"/>
              <a:ext cx="855000" cy="321480"/>
              <a:chOff x="4819339" y="5556828"/>
              <a:chExt cx="855000" cy="321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63">
                <p14:nvContentPartPr>
                  <p14:cNvPr id="271" name="Ink 270">
                    <a:extLst>
                      <a:ext uri="{FF2B5EF4-FFF2-40B4-BE49-F238E27FC236}">
                        <a16:creationId xmlns:a16="http://schemas.microsoft.com/office/drawing/2014/main" id="{E34CC1B6-9DFF-1DBB-5A06-B0D62C1897D2}"/>
                      </a:ext>
                    </a:extLst>
                  </p14:cNvPr>
                  <p14:cNvContentPartPr/>
                  <p14:nvPr/>
                </p14:nvContentPartPr>
                <p14:xfrm>
                  <a:off x="4819339" y="5556828"/>
                  <a:ext cx="194400" cy="24120"/>
                </p14:xfrm>
              </p:contentPart>
            </mc:Choice>
            <mc:Fallback>
              <p:pic>
                <p:nvPicPr>
                  <p:cNvPr id="271" name="Ink 270">
                    <a:extLst>
                      <a:ext uri="{FF2B5EF4-FFF2-40B4-BE49-F238E27FC236}">
                        <a16:creationId xmlns:a16="http://schemas.microsoft.com/office/drawing/2014/main" id="{E34CC1B6-9DFF-1DBB-5A06-B0D62C1897D2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4813219" y="5550708"/>
                    <a:ext cx="20664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5">
                <p14:nvContentPartPr>
                  <p14:cNvPr id="272" name="Ink 271">
                    <a:extLst>
                      <a:ext uri="{FF2B5EF4-FFF2-40B4-BE49-F238E27FC236}">
                        <a16:creationId xmlns:a16="http://schemas.microsoft.com/office/drawing/2014/main" id="{3D5FB08F-3264-7D25-81F6-1BA7A23249A6}"/>
                      </a:ext>
                    </a:extLst>
                  </p14:cNvPr>
                  <p14:cNvContentPartPr/>
                  <p14:nvPr/>
                </p14:nvContentPartPr>
                <p14:xfrm>
                  <a:off x="4875139" y="5623068"/>
                  <a:ext cx="38880" cy="255240"/>
                </p14:xfrm>
              </p:contentPart>
            </mc:Choice>
            <mc:Fallback>
              <p:pic>
                <p:nvPicPr>
                  <p:cNvPr id="272" name="Ink 271">
                    <a:extLst>
                      <a:ext uri="{FF2B5EF4-FFF2-40B4-BE49-F238E27FC236}">
                        <a16:creationId xmlns:a16="http://schemas.microsoft.com/office/drawing/2014/main" id="{3D5FB08F-3264-7D25-81F6-1BA7A23249A6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4869019" y="5616948"/>
                    <a:ext cx="51120" cy="26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7">
                <p14:nvContentPartPr>
                  <p14:cNvPr id="273" name="Ink 272">
                    <a:extLst>
                      <a:ext uri="{FF2B5EF4-FFF2-40B4-BE49-F238E27FC236}">
                        <a16:creationId xmlns:a16="http://schemas.microsoft.com/office/drawing/2014/main" id="{CAD26B57-5130-7AEF-E808-FA3C7A775278}"/>
                      </a:ext>
                    </a:extLst>
                  </p14:cNvPr>
                  <p14:cNvContentPartPr/>
                  <p14:nvPr/>
                </p14:nvContentPartPr>
                <p14:xfrm>
                  <a:off x="4883779" y="5707668"/>
                  <a:ext cx="155880" cy="38160"/>
                </p14:xfrm>
              </p:contentPart>
            </mc:Choice>
            <mc:Fallback>
              <p:pic>
                <p:nvPicPr>
                  <p:cNvPr id="273" name="Ink 272">
                    <a:extLst>
                      <a:ext uri="{FF2B5EF4-FFF2-40B4-BE49-F238E27FC236}">
                        <a16:creationId xmlns:a16="http://schemas.microsoft.com/office/drawing/2014/main" id="{CAD26B57-5130-7AEF-E808-FA3C7A775278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4877659" y="5701548"/>
                    <a:ext cx="16812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9">
                <p14:nvContentPartPr>
                  <p14:cNvPr id="274" name="Ink 273">
                    <a:extLst>
                      <a:ext uri="{FF2B5EF4-FFF2-40B4-BE49-F238E27FC236}">
                        <a16:creationId xmlns:a16="http://schemas.microsoft.com/office/drawing/2014/main" id="{3A1372CB-70D3-906D-7CCA-B82D9052A2D1}"/>
                      </a:ext>
                    </a:extLst>
                  </p14:cNvPr>
                  <p14:cNvContentPartPr/>
                  <p14:nvPr/>
                </p14:nvContentPartPr>
                <p14:xfrm>
                  <a:off x="5034259" y="5677068"/>
                  <a:ext cx="115560" cy="114840"/>
                </p14:xfrm>
              </p:contentPart>
            </mc:Choice>
            <mc:Fallback>
              <p:pic>
                <p:nvPicPr>
                  <p:cNvPr id="274" name="Ink 273">
                    <a:extLst>
                      <a:ext uri="{FF2B5EF4-FFF2-40B4-BE49-F238E27FC236}">
                        <a16:creationId xmlns:a16="http://schemas.microsoft.com/office/drawing/2014/main" id="{3A1372CB-70D3-906D-7CCA-B82D9052A2D1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5028139" y="5670948"/>
                    <a:ext cx="12780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1">
                <p14:nvContentPartPr>
                  <p14:cNvPr id="275" name="Ink 274">
                    <a:extLst>
                      <a:ext uri="{FF2B5EF4-FFF2-40B4-BE49-F238E27FC236}">
                        <a16:creationId xmlns:a16="http://schemas.microsoft.com/office/drawing/2014/main" id="{2DD9810A-79CC-F9C8-7F49-DF04A695C4D0}"/>
                      </a:ext>
                    </a:extLst>
                  </p14:cNvPr>
                  <p14:cNvContentPartPr/>
                  <p14:nvPr/>
                </p14:nvContentPartPr>
                <p14:xfrm>
                  <a:off x="5186179" y="5681748"/>
                  <a:ext cx="119160" cy="118440"/>
                </p14:xfrm>
              </p:contentPart>
            </mc:Choice>
            <mc:Fallback>
              <p:pic>
                <p:nvPicPr>
                  <p:cNvPr id="275" name="Ink 274">
                    <a:extLst>
                      <a:ext uri="{FF2B5EF4-FFF2-40B4-BE49-F238E27FC236}">
                        <a16:creationId xmlns:a16="http://schemas.microsoft.com/office/drawing/2014/main" id="{2DD9810A-79CC-F9C8-7F49-DF04A695C4D0}"/>
                      </a:ext>
                    </a:extLst>
                  </p:cNvPr>
                  <p:cNvPicPr/>
                  <p:nvPr/>
                </p:nvPicPr>
                <p:blipFill>
                  <a:blip r:embed="rId372"/>
                  <a:stretch>
                    <a:fillRect/>
                  </a:stretch>
                </p:blipFill>
                <p:spPr>
                  <a:xfrm>
                    <a:off x="5180059" y="5675628"/>
                    <a:ext cx="131400" cy="13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3">
                <p14:nvContentPartPr>
                  <p14:cNvPr id="277" name="Ink 276">
                    <a:extLst>
                      <a:ext uri="{FF2B5EF4-FFF2-40B4-BE49-F238E27FC236}">
                        <a16:creationId xmlns:a16="http://schemas.microsoft.com/office/drawing/2014/main" id="{3F04267A-FD5C-C61E-2B70-1CD06C8F39BF}"/>
                      </a:ext>
                    </a:extLst>
                  </p14:cNvPr>
                  <p14:cNvContentPartPr/>
                  <p14:nvPr/>
                </p14:nvContentPartPr>
                <p14:xfrm>
                  <a:off x="5339179" y="5673468"/>
                  <a:ext cx="81720" cy="115200"/>
                </p14:xfrm>
              </p:contentPart>
            </mc:Choice>
            <mc:Fallback>
              <p:pic>
                <p:nvPicPr>
                  <p:cNvPr id="277" name="Ink 276">
                    <a:extLst>
                      <a:ext uri="{FF2B5EF4-FFF2-40B4-BE49-F238E27FC236}">
                        <a16:creationId xmlns:a16="http://schemas.microsoft.com/office/drawing/2014/main" id="{3F04267A-FD5C-C61E-2B70-1CD06C8F39BF}"/>
                      </a:ext>
                    </a:extLst>
                  </p:cNvPr>
                  <p:cNvPicPr/>
                  <p:nvPr/>
                </p:nvPicPr>
                <p:blipFill>
                  <a:blip r:embed="rId374"/>
                  <a:stretch>
                    <a:fillRect/>
                  </a:stretch>
                </p:blipFill>
                <p:spPr>
                  <a:xfrm>
                    <a:off x="5333059" y="5667348"/>
                    <a:ext cx="9396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5">
                <p14:nvContentPartPr>
                  <p14:cNvPr id="278" name="Ink 277">
                    <a:extLst>
                      <a:ext uri="{FF2B5EF4-FFF2-40B4-BE49-F238E27FC236}">
                        <a16:creationId xmlns:a16="http://schemas.microsoft.com/office/drawing/2014/main" id="{9B65617D-66FC-6DCD-24B4-A85DBA13BA94}"/>
                      </a:ext>
                    </a:extLst>
                  </p14:cNvPr>
                  <p14:cNvContentPartPr/>
                  <p14:nvPr/>
                </p14:nvContentPartPr>
                <p14:xfrm>
                  <a:off x="5438179" y="5698308"/>
                  <a:ext cx="129600" cy="5040"/>
                </p14:xfrm>
              </p:contentPart>
            </mc:Choice>
            <mc:Fallback>
              <p:pic>
                <p:nvPicPr>
                  <p:cNvPr id="278" name="Ink 277">
                    <a:extLst>
                      <a:ext uri="{FF2B5EF4-FFF2-40B4-BE49-F238E27FC236}">
                        <a16:creationId xmlns:a16="http://schemas.microsoft.com/office/drawing/2014/main" id="{9B65617D-66FC-6DCD-24B4-A85DBA13BA94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5432059" y="5692188"/>
                    <a:ext cx="14184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7">
                <p14:nvContentPartPr>
                  <p14:cNvPr id="279" name="Ink 278">
                    <a:extLst>
                      <a:ext uri="{FF2B5EF4-FFF2-40B4-BE49-F238E27FC236}">
                        <a16:creationId xmlns:a16="http://schemas.microsoft.com/office/drawing/2014/main" id="{51806D7D-E9FB-D42B-6FEE-48EA06CF1CFB}"/>
                      </a:ext>
                    </a:extLst>
                  </p14:cNvPr>
                  <p14:cNvContentPartPr/>
                  <p14:nvPr/>
                </p14:nvContentPartPr>
                <p14:xfrm>
                  <a:off x="5509819" y="5667708"/>
                  <a:ext cx="68400" cy="156600"/>
                </p14:xfrm>
              </p:contentPart>
            </mc:Choice>
            <mc:Fallback>
              <p:pic>
                <p:nvPicPr>
                  <p:cNvPr id="279" name="Ink 278">
                    <a:extLst>
                      <a:ext uri="{FF2B5EF4-FFF2-40B4-BE49-F238E27FC236}">
                        <a16:creationId xmlns:a16="http://schemas.microsoft.com/office/drawing/2014/main" id="{51806D7D-E9FB-D42B-6FEE-48EA06CF1CFB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5503699" y="5661588"/>
                    <a:ext cx="8064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9">
                <p14:nvContentPartPr>
                  <p14:cNvPr id="280" name="Ink 279">
                    <a:extLst>
                      <a:ext uri="{FF2B5EF4-FFF2-40B4-BE49-F238E27FC236}">
                        <a16:creationId xmlns:a16="http://schemas.microsoft.com/office/drawing/2014/main" id="{2891F790-B46B-4B0B-BB66-674AF51C63C1}"/>
                      </a:ext>
                    </a:extLst>
                  </p14:cNvPr>
                  <p14:cNvContentPartPr/>
                  <p14:nvPr/>
                </p14:nvContentPartPr>
                <p14:xfrm>
                  <a:off x="5670379" y="5785788"/>
                  <a:ext cx="3960" cy="42840"/>
                </p14:xfrm>
              </p:contentPart>
            </mc:Choice>
            <mc:Fallback>
              <p:pic>
                <p:nvPicPr>
                  <p:cNvPr id="280" name="Ink 279">
                    <a:extLst>
                      <a:ext uri="{FF2B5EF4-FFF2-40B4-BE49-F238E27FC236}">
                        <a16:creationId xmlns:a16="http://schemas.microsoft.com/office/drawing/2014/main" id="{2891F790-B46B-4B0B-BB66-674AF51C63C1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5664259" y="5779668"/>
                    <a:ext cx="16200" cy="55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06693B9-AEEF-CE4C-8D3E-FF1C379C7E85}"/>
                    </a:ext>
                  </a:extLst>
                </p14:cNvPr>
                <p14:cNvContentPartPr/>
                <p14:nvPr/>
              </p14:nvContentPartPr>
              <p14:xfrm>
                <a:off x="5789179" y="5544948"/>
                <a:ext cx="178560" cy="97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06693B9-AEEF-CE4C-8D3E-FF1C379C7E8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783059" y="5538828"/>
                  <a:ext cx="190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4A0F196-DC39-0D8D-27E6-A5A1FC0F4938}"/>
                    </a:ext>
                  </a:extLst>
                </p14:cNvPr>
                <p14:cNvContentPartPr/>
                <p14:nvPr/>
              </p14:nvContentPartPr>
              <p14:xfrm>
                <a:off x="5874859" y="5601828"/>
                <a:ext cx="35280" cy="2102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4A0F196-DC39-0D8D-27E6-A5A1FC0F4938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868739" y="5595708"/>
                  <a:ext cx="47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7CA9FB9-E843-722B-7641-7DED72C15C33}"/>
                    </a:ext>
                  </a:extLst>
                </p14:cNvPr>
                <p14:cNvContentPartPr/>
                <p14:nvPr/>
              </p14:nvContentPartPr>
              <p14:xfrm>
                <a:off x="5932819" y="5669148"/>
                <a:ext cx="155880" cy="1454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7CA9FB9-E843-722B-7641-7DED72C15C33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926699" y="5663028"/>
                  <a:ext cx="168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E7BFCB1-70F2-7D11-8BC2-A6B952FB0DA5}"/>
                    </a:ext>
                  </a:extLst>
                </p14:cNvPr>
                <p14:cNvContentPartPr/>
                <p14:nvPr/>
              </p14:nvContentPartPr>
              <p14:xfrm>
                <a:off x="6130099" y="5660508"/>
                <a:ext cx="68400" cy="1692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E7BFCB1-70F2-7D11-8BC2-A6B952FB0DA5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123979" y="5654388"/>
                  <a:ext cx="80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10E7D53E-E406-67FB-8D8A-6F0C37814663}"/>
                    </a:ext>
                  </a:extLst>
                </p14:cNvPr>
                <p14:cNvContentPartPr/>
                <p14:nvPr/>
              </p14:nvContentPartPr>
              <p14:xfrm>
                <a:off x="6174019" y="5712708"/>
                <a:ext cx="136800" cy="241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10E7D53E-E406-67FB-8D8A-6F0C37814663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167899" y="5706588"/>
                  <a:ext cx="149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77F3B30-A6E8-44E5-1266-5D8D284183C2}"/>
                    </a:ext>
                  </a:extLst>
                </p14:cNvPr>
                <p14:cNvContentPartPr/>
                <p14:nvPr/>
              </p14:nvContentPartPr>
              <p14:xfrm>
                <a:off x="6264739" y="5686428"/>
                <a:ext cx="108720" cy="1443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77F3B30-A6E8-44E5-1266-5D8D284183C2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258619" y="5680308"/>
                  <a:ext cx="120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AB6AA8A-F7AE-4ED7-2BE9-FCE45849F1BF}"/>
                    </a:ext>
                  </a:extLst>
                </p14:cNvPr>
                <p14:cNvContentPartPr/>
                <p14:nvPr/>
              </p14:nvContentPartPr>
              <p14:xfrm>
                <a:off x="6408019" y="5660508"/>
                <a:ext cx="9000" cy="1630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AB6AA8A-F7AE-4ED7-2BE9-FCE45849F1B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401899" y="5654388"/>
                  <a:ext cx="21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F30FA9C-595F-993D-A16D-4349518843F6}"/>
                    </a:ext>
                  </a:extLst>
                </p14:cNvPr>
                <p14:cNvContentPartPr/>
                <p14:nvPr/>
              </p14:nvContentPartPr>
              <p14:xfrm>
                <a:off x="6408019" y="5623068"/>
                <a:ext cx="102240" cy="2412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F30FA9C-595F-993D-A16D-4349518843F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401899" y="5616948"/>
                  <a:ext cx="114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D14BAFA-7337-389E-5D92-4FEE11E7ADDF}"/>
                    </a:ext>
                  </a:extLst>
                </p14:cNvPr>
                <p14:cNvContentPartPr/>
                <p14:nvPr/>
              </p14:nvContentPartPr>
              <p14:xfrm>
                <a:off x="6573979" y="5629908"/>
                <a:ext cx="10800" cy="1890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D14BAFA-7337-389E-5D92-4FEE11E7ADD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567859" y="5623788"/>
                  <a:ext cx="23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DC0CD24-06AE-051C-8704-3B7D21266280}"/>
                    </a:ext>
                  </a:extLst>
                </p14:cNvPr>
                <p14:cNvContentPartPr/>
                <p14:nvPr/>
              </p14:nvContentPartPr>
              <p14:xfrm>
                <a:off x="6577579" y="5592108"/>
                <a:ext cx="120600" cy="2127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DC0CD24-06AE-051C-8704-3B7D21266280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571459" y="5585988"/>
                  <a:ext cx="1328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041C5AE-E6E0-A7C2-3030-6AA509149799}"/>
                    </a:ext>
                  </a:extLst>
                </p14:cNvPr>
                <p14:cNvContentPartPr/>
                <p14:nvPr/>
              </p14:nvContentPartPr>
              <p14:xfrm>
                <a:off x="6804739" y="5462508"/>
                <a:ext cx="141840" cy="4251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041C5AE-E6E0-A7C2-3030-6AA509149799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798619" y="5456388"/>
                  <a:ext cx="154080" cy="43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036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0EE0BC-9EE4-96C2-FDFF-B1319DCC0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31"/>
            <a:ext cx="12192000" cy="17679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373CEB-73E3-CAAB-EE8C-ADE47D9DDB62}"/>
                  </a:ext>
                </a:extLst>
              </p14:cNvPr>
              <p14:cNvContentPartPr/>
              <p14:nvPr/>
            </p14:nvContentPartPr>
            <p14:xfrm>
              <a:off x="894720" y="948400"/>
              <a:ext cx="24840" cy="180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373CEB-73E3-CAAB-EE8C-ADE47D9DD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8600" y="942280"/>
                <a:ext cx="37080" cy="19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846339-4665-B447-19D3-2E65A2CECD3F}"/>
              </a:ext>
            </a:extLst>
          </p:cNvPr>
          <p:cNvGrpSpPr/>
          <p:nvPr/>
        </p:nvGrpSpPr>
        <p:grpSpPr>
          <a:xfrm>
            <a:off x="837480" y="748960"/>
            <a:ext cx="3453480" cy="39240"/>
            <a:chOff x="837480" y="748960"/>
            <a:chExt cx="3453480" cy="3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59A3807-9577-3BFC-4263-D48E4BF37F31}"/>
                    </a:ext>
                  </a:extLst>
                </p14:cNvPr>
                <p14:cNvContentPartPr/>
                <p14:nvPr/>
              </p14:nvContentPartPr>
              <p14:xfrm>
                <a:off x="837480" y="748960"/>
                <a:ext cx="1470600" cy="3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59A3807-9577-3BFC-4263-D48E4BF37F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1360" y="742840"/>
                  <a:ext cx="1482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00F4B85-714F-C4D9-AFAE-B25E6BF79945}"/>
                    </a:ext>
                  </a:extLst>
                </p14:cNvPr>
                <p14:cNvContentPartPr/>
                <p14:nvPr/>
              </p14:nvContentPartPr>
              <p14:xfrm>
                <a:off x="2986320" y="758320"/>
                <a:ext cx="1304640" cy="11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00F4B85-714F-C4D9-AFAE-B25E6BF799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80200" y="752200"/>
                  <a:ext cx="131688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0B7EE5-B0B4-2FDD-07E2-941AB1BEFD3D}"/>
                  </a:ext>
                </a:extLst>
              </p14:cNvPr>
              <p14:cNvContentPartPr/>
              <p14:nvPr/>
            </p14:nvContentPartPr>
            <p14:xfrm>
              <a:off x="3914760" y="1821400"/>
              <a:ext cx="1096920" cy="5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0B7EE5-B0B4-2FDD-07E2-941AB1BEFD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8640" y="1815280"/>
                <a:ext cx="1109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03A6BB-4056-A80B-95CC-8FC76385A412}"/>
                  </a:ext>
                </a:extLst>
              </p14:cNvPr>
              <p14:cNvContentPartPr/>
              <p14:nvPr/>
            </p14:nvContentPartPr>
            <p14:xfrm>
              <a:off x="7234680" y="1463200"/>
              <a:ext cx="1252080" cy="12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03A6BB-4056-A80B-95CC-8FC76385A4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28560" y="1457080"/>
                <a:ext cx="126432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FD7B90C8-3229-EC1C-ABD8-4E5DA2CA14E1}"/>
              </a:ext>
            </a:extLst>
          </p:cNvPr>
          <p:cNvGrpSpPr/>
          <p:nvPr/>
        </p:nvGrpSpPr>
        <p:grpSpPr>
          <a:xfrm>
            <a:off x="37099" y="2366868"/>
            <a:ext cx="4651920" cy="1989360"/>
            <a:chOff x="37099" y="2366868"/>
            <a:chExt cx="4651920" cy="198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40BA36-EB9D-A379-9587-803839A25AA2}"/>
                    </a:ext>
                  </a:extLst>
                </p14:cNvPr>
                <p14:cNvContentPartPr/>
                <p14:nvPr/>
              </p14:nvContentPartPr>
              <p14:xfrm>
                <a:off x="1207560" y="2916520"/>
                <a:ext cx="101520" cy="13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40BA36-EB9D-A379-9587-803839A25AA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01440" y="2910400"/>
                  <a:ext cx="113760" cy="144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29C4F76-0AD4-6F46-EAEB-020BC8FBFB2F}"/>
                </a:ext>
              </a:extLst>
            </p:cNvPr>
            <p:cNvGrpSpPr/>
            <p:nvPr/>
          </p:nvGrpSpPr>
          <p:grpSpPr>
            <a:xfrm>
              <a:off x="1503840" y="2397760"/>
              <a:ext cx="1597320" cy="211680"/>
              <a:chOff x="1503840" y="2397760"/>
              <a:chExt cx="1597320" cy="211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B37A7249-510B-4C8B-E6F4-782981AE4D4A}"/>
                      </a:ext>
                    </a:extLst>
                  </p14:cNvPr>
                  <p14:cNvContentPartPr/>
                  <p14:nvPr/>
                </p14:nvContentPartPr>
                <p14:xfrm>
                  <a:off x="1503840" y="2428000"/>
                  <a:ext cx="67320" cy="18144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B37A7249-510B-4C8B-E6F4-782981AE4D4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497720" y="2421880"/>
                    <a:ext cx="79560" cy="19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5D14B647-A250-127C-69F6-5BDE5861FD75}"/>
                      </a:ext>
                    </a:extLst>
                  </p14:cNvPr>
                  <p14:cNvContentPartPr/>
                  <p14:nvPr/>
                </p14:nvContentPartPr>
                <p14:xfrm>
                  <a:off x="1749360" y="2459680"/>
                  <a:ext cx="119880" cy="11412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5D14B647-A250-127C-69F6-5BDE5861FD75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743240" y="2453560"/>
                    <a:ext cx="13212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346B7D2F-8AC8-365F-2C1F-D20523DBCD02}"/>
                      </a:ext>
                    </a:extLst>
                  </p14:cNvPr>
                  <p14:cNvContentPartPr/>
                  <p14:nvPr/>
                </p14:nvContentPartPr>
                <p14:xfrm>
                  <a:off x="2067240" y="2455000"/>
                  <a:ext cx="96120" cy="11592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346B7D2F-8AC8-365F-2C1F-D20523DBCD0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061120" y="2448880"/>
                    <a:ext cx="10836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818708F2-FDC3-8028-11E7-55EB1B27B054}"/>
                      </a:ext>
                    </a:extLst>
                  </p14:cNvPr>
                  <p14:cNvContentPartPr/>
                  <p14:nvPr/>
                </p14:nvContentPartPr>
                <p14:xfrm>
                  <a:off x="2383320" y="2438800"/>
                  <a:ext cx="120240" cy="14652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818708F2-FDC3-8028-11E7-55EB1B27B05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377200" y="2432680"/>
                    <a:ext cx="13248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8857EFB6-776D-98F8-CB1D-323740DD433B}"/>
                      </a:ext>
                    </a:extLst>
                  </p14:cNvPr>
                  <p14:cNvContentPartPr/>
                  <p14:nvPr/>
                </p14:nvContentPartPr>
                <p14:xfrm>
                  <a:off x="2647200" y="2397760"/>
                  <a:ext cx="101880" cy="17424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8857EFB6-776D-98F8-CB1D-323740DD433B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641080" y="2391640"/>
                    <a:ext cx="114120" cy="18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E7A213E1-7F2C-209D-9678-E3BF8BC77C96}"/>
                      </a:ext>
                    </a:extLst>
                  </p14:cNvPr>
                  <p14:cNvContentPartPr/>
                  <p14:nvPr/>
                </p14:nvContentPartPr>
                <p14:xfrm>
                  <a:off x="2925480" y="2433760"/>
                  <a:ext cx="175680" cy="13212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E7A213E1-7F2C-209D-9678-E3BF8BC77C96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919360" y="2427640"/>
                    <a:ext cx="187920" cy="144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6F3F1FC-2C3E-E462-00F2-2408B0FBD546}"/>
                    </a:ext>
                  </a:extLst>
                </p14:cNvPr>
                <p14:cNvContentPartPr/>
                <p14:nvPr/>
              </p14:nvContentPartPr>
              <p14:xfrm>
                <a:off x="1534440" y="2947120"/>
                <a:ext cx="101520" cy="182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6F3F1FC-2C3E-E462-00F2-2408B0FBD54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528320" y="2941000"/>
                  <a:ext cx="113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9BC5B30-22A9-ABE5-9DA3-32DD3838133D}"/>
                    </a:ext>
                  </a:extLst>
                </p14:cNvPr>
                <p14:cNvContentPartPr/>
                <p14:nvPr/>
              </p14:nvContentPartPr>
              <p14:xfrm>
                <a:off x="1810560" y="2947840"/>
                <a:ext cx="99000" cy="160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9BC5B30-22A9-ABE5-9DA3-32DD3838133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04440" y="2941720"/>
                  <a:ext cx="111240" cy="172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538F01A-D0F3-E055-D7D7-CA3009F21212}"/>
                </a:ext>
              </a:extLst>
            </p:cNvPr>
            <p:cNvGrpSpPr/>
            <p:nvPr/>
          </p:nvGrpSpPr>
          <p:grpSpPr>
            <a:xfrm>
              <a:off x="3280800" y="2528800"/>
              <a:ext cx="284400" cy="73440"/>
              <a:chOff x="3280800" y="2528800"/>
              <a:chExt cx="284400" cy="73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EBEE4C2C-8E6A-E8AD-136A-CDB4201442B3}"/>
                      </a:ext>
                    </a:extLst>
                  </p14:cNvPr>
                  <p14:cNvContentPartPr/>
                  <p14:nvPr/>
                </p14:nvContentPartPr>
                <p14:xfrm>
                  <a:off x="3280800" y="2528800"/>
                  <a:ext cx="22320" cy="6120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EBEE4C2C-8E6A-E8AD-136A-CDB4201442B3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3274680" y="2522680"/>
                    <a:ext cx="3456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E11C6A67-0FF1-4723-156F-ED1A0FE68E55}"/>
                      </a:ext>
                    </a:extLst>
                  </p14:cNvPr>
                  <p14:cNvContentPartPr/>
                  <p14:nvPr/>
                </p14:nvContentPartPr>
                <p14:xfrm>
                  <a:off x="3418320" y="2541040"/>
                  <a:ext cx="21960" cy="4428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E11C6A67-0FF1-4723-156F-ED1A0FE68E55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3412200" y="2534920"/>
                    <a:ext cx="3420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D505FFE8-DEAB-5A73-308F-DC8054E450D4}"/>
                      </a:ext>
                    </a:extLst>
                  </p14:cNvPr>
                  <p14:cNvContentPartPr/>
                  <p14:nvPr/>
                </p14:nvContentPartPr>
                <p14:xfrm>
                  <a:off x="3563040" y="2548240"/>
                  <a:ext cx="2160" cy="54000"/>
                </p14:xfrm>
              </p:contentPart>
            </mc:Choice>
            <mc:Fallback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D505FFE8-DEAB-5A73-308F-DC8054E450D4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3556920" y="2542120"/>
                    <a:ext cx="14400" cy="66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1F8E125-25C2-FFA2-A01A-AEC7396FE40A}"/>
                </a:ext>
              </a:extLst>
            </p:cNvPr>
            <p:cNvGrpSpPr/>
            <p:nvPr/>
          </p:nvGrpSpPr>
          <p:grpSpPr>
            <a:xfrm>
              <a:off x="2092800" y="2831200"/>
              <a:ext cx="1501560" cy="241560"/>
              <a:chOff x="2092800" y="2831200"/>
              <a:chExt cx="1501560" cy="241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3178DF56-20AC-DF57-20CC-03732B9918D9}"/>
                      </a:ext>
                    </a:extLst>
                  </p14:cNvPr>
                  <p14:cNvContentPartPr/>
                  <p14:nvPr/>
                </p14:nvContentPartPr>
                <p14:xfrm>
                  <a:off x="2092800" y="2869720"/>
                  <a:ext cx="110880" cy="20160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3178DF56-20AC-DF57-20CC-03732B9918D9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086680" y="2863600"/>
                    <a:ext cx="123120" cy="21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6E4293D-6149-606E-8551-125977E6C0BF}"/>
                      </a:ext>
                    </a:extLst>
                  </p14:cNvPr>
                  <p14:cNvContentPartPr/>
                  <p14:nvPr/>
                </p14:nvContentPartPr>
                <p14:xfrm>
                  <a:off x="2399880" y="2950720"/>
                  <a:ext cx="105120" cy="12204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6E4293D-6149-606E-8551-125977E6C0B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393760" y="2944600"/>
                    <a:ext cx="11736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BBD50F75-900B-AD7A-0FA3-7EFC7406F750}"/>
                      </a:ext>
                    </a:extLst>
                  </p14:cNvPr>
                  <p14:cNvContentPartPr/>
                  <p14:nvPr/>
                </p14:nvContentPartPr>
                <p14:xfrm>
                  <a:off x="2750160" y="2950720"/>
                  <a:ext cx="360" cy="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BD50F75-900B-AD7A-0FA3-7EFC7406F750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744040" y="2944600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FEDADB6F-B26A-7D68-A507-2F23A0CC0516}"/>
                      </a:ext>
                    </a:extLst>
                  </p14:cNvPr>
                  <p14:cNvContentPartPr/>
                  <p14:nvPr/>
                </p14:nvContentPartPr>
                <p14:xfrm>
                  <a:off x="2664120" y="2831200"/>
                  <a:ext cx="124560" cy="2271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FEDADB6F-B26A-7D68-A507-2F23A0CC0516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658000" y="2825080"/>
                    <a:ext cx="136800" cy="23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01D2A7E-2953-AD5C-B2F8-1F772567E21C}"/>
                      </a:ext>
                    </a:extLst>
                  </p14:cNvPr>
                  <p14:cNvContentPartPr/>
                  <p14:nvPr/>
                </p14:nvContentPartPr>
                <p14:xfrm>
                  <a:off x="2979480" y="2831200"/>
                  <a:ext cx="76320" cy="23688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01D2A7E-2953-AD5C-B2F8-1F772567E21C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2973360" y="2825080"/>
                    <a:ext cx="88560" cy="24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59428078-F3EE-373A-415C-8EDD2E0BAFB1}"/>
                      </a:ext>
                    </a:extLst>
                  </p14:cNvPr>
                  <p14:cNvContentPartPr/>
                  <p14:nvPr/>
                </p14:nvContentPartPr>
                <p14:xfrm>
                  <a:off x="3257400" y="2988880"/>
                  <a:ext cx="20520" cy="4500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59428078-F3EE-373A-415C-8EDD2E0BAFB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251280" y="2982760"/>
                    <a:ext cx="3276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687A9A04-BF44-F7FA-7C42-2AAEEF6FF4FC}"/>
                      </a:ext>
                    </a:extLst>
                  </p14:cNvPr>
                  <p14:cNvContentPartPr/>
                  <p14:nvPr/>
                </p14:nvContentPartPr>
                <p14:xfrm>
                  <a:off x="3384120" y="2977360"/>
                  <a:ext cx="23760" cy="4428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687A9A04-BF44-F7FA-7C42-2AAEEF6FF4FC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378000" y="2971240"/>
                    <a:ext cx="3600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E6FFB60E-15C2-7262-FED7-F53862044322}"/>
                      </a:ext>
                    </a:extLst>
                  </p14:cNvPr>
                  <p14:cNvContentPartPr/>
                  <p14:nvPr/>
                </p14:nvContentPartPr>
                <p14:xfrm>
                  <a:off x="3586440" y="2992120"/>
                  <a:ext cx="7920" cy="3564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E6FFB60E-15C2-7262-FED7-F5386204432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580320" y="2986000"/>
                    <a:ext cx="20160" cy="47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06B1224-66A2-8073-47E6-50E94A4BCF1D}"/>
                </a:ext>
              </a:extLst>
            </p:cNvPr>
            <p:cNvGrpSpPr/>
            <p:nvPr/>
          </p:nvGrpSpPr>
          <p:grpSpPr>
            <a:xfrm>
              <a:off x="339499" y="2366868"/>
              <a:ext cx="1031760" cy="286200"/>
              <a:chOff x="339499" y="2366868"/>
              <a:chExt cx="1031760" cy="286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73124103-275B-7590-F2D7-CA5F68379668}"/>
                      </a:ext>
                    </a:extLst>
                  </p14:cNvPr>
                  <p14:cNvContentPartPr/>
                  <p14:nvPr/>
                </p14:nvContentPartPr>
                <p14:xfrm>
                  <a:off x="891480" y="2372560"/>
                  <a:ext cx="206280" cy="22104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73124103-275B-7590-F2D7-CA5F68379668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885360" y="2366440"/>
                    <a:ext cx="218520" cy="23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4A6B5AAD-3DF7-2243-EEE8-4D505B57CB55}"/>
                      </a:ext>
                    </a:extLst>
                  </p14:cNvPr>
                  <p14:cNvContentPartPr/>
                  <p14:nvPr/>
                </p14:nvContentPartPr>
                <p14:xfrm>
                  <a:off x="1200360" y="2475160"/>
                  <a:ext cx="25560" cy="12456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4A6B5AAD-3DF7-2243-EEE8-4D505B57CB55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194240" y="2469040"/>
                    <a:ext cx="3780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1A45DD5E-485E-CF04-01A2-5010CC888BCC}"/>
                      </a:ext>
                    </a:extLst>
                  </p14:cNvPr>
                  <p14:cNvContentPartPr/>
                  <p14:nvPr/>
                </p14:nvContentPartPr>
                <p14:xfrm>
                  <a:off x="373699" y="2420868"/>
                  <a:ext cx="4680" cy="20340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1A45DD5E-485E-CF04-01A2-5010CC888BCC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367579" y="2414748"/>
                    <a:ext cx="1692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24041F5B-428F-84A4-2AE6-BBC3ABEBB1BA}"/>
                      </a:ext>
                    </a:extLst>
                  </p14:cNvPr>
                  <p14:cNvContentPartPr/>
                  <p14:nvPr/>
                </p14:nvContentPartPr>
                <p14:xfrm>
                  <a:off x="339499" y="2380908"/>
                  <a:ext cx="165600" cy="272160"/>
                </p14:xfrm>
              </p:contentPart>
            </mc:Choice>
            <mc:Fallback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24041F5B-428F-84A4-2AE6-BBC3ABEBB1BA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333379" y="2374788"/>
                    <a:ext cx="17784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86E78855-2155-62B1-969E-08DF3FC7CA7D}"/>
                      </a:ext>
                    </a:extLst>
                  </p14:cNvPr>
                  <p14:cNvContentPartPr/>
                  <p14:nvPr/>
                </p14:nvContentPartPr>
                <p14:xfrm>
                  <a:off x="488179" y="2444628"/>
                  <a:ext cx="108720" cy="1224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86E78855-2155-62B1-969E-08DF3FC7CA7D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482059" y="2438508"/>
                    <a:ext cx="12096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6D0E6B11-1670-3A0E-BD6C-BDCA042B4839}"/>
                      </a:ext>
                    </a:extLst>
                  </p14:cNvPr>
                  <p14:cNvContentPartPr/>
                  <p14:nvPr/>
                </p14:nvContentPartPr>
                <p14:xfrm>
                  <a:off x="554419" y="2503668"/>
                  <a:ext cx="10800" cy="97200"/>
                </p14:xfrm>
              </p:contentPart>
            </mc:Choice>
            <mc:Fallback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6D0E6B11-1670-3A0E-BD6C-BDCA042B4839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548299" y="2497548"/>
                    <a:ext cx="2304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4D9071D4-3955-A463-9509-CF8BD681D193}"/>
                      </a:ext>
                    </a:extLst>
                  </p14:cNvPr>
                  <p14:cNvContentPartPr/>
                  <p14:nvPr/>
                </p14:nvContentPartPr>
                <p14:xfrm>
                  <a:off x="556219" y="2503668"/>
                  <a:ext cx="140040" cy="2160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4D9071D4-3955-A463-9509-CF8BD681D193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550099" y="2497548"/>
                    <a:ext cx="152280" cy="3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EFE16B82-CE91-350E-49B0-DC828F487988}"/>
                      </a:ext>
                    </a:extLst>
                  </p14:cNvPr>
                  <p14:cNvContentPartPr/>
                  <p14:nvPr/>
                </p14:nvContentPartPr>
                <p14:xfrm>
                  <a:off x="648739" y="2475228"/>
                  <a:ext cx="57960" cy="14652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EFE16B82-CE91-350E-49B0-DC828F487988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642619" y="2469108"/>
                    <a:ext cx="7020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7392CED7-F8B6-BA23-2546-616FF2F2F247}"/>
                      </a:ext>
                    </a:extLst>
                  </p14:cNvPr>
                  <p14:cNvContentPartPr/>
                  <p14:nvPr/>
                </p14:nvContentPartPr>
                <p14:xfrm>
                  <a:off x="748099" y="2380908"/>
                  <a:ext cx="54720" cy="216000"/>
                </p14:xfrm>
              </p:contentPart>
            </mc:Choice>
            <mc:Fallback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7392CED7-F8B6-BA23-2546-616FF2F2F247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741979" y="2374788"/>
                    <a:ext cx="66960" cy="22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9A847CCD-A571-E144-3B13-E8E03E5D38C8}"/>
                      </a:ext>
                    </a:extLst>
                  </p14:cNvPr>
                  <p14:cNvContentPartPr/>
                  <p14:nvPr/>
                </p14:nvContentPartPr>
                <p14:xfrm>
                  <a:off x="1238059" y="2366868"/>
                  <a:ext cx="133200" cy="264600"/>
                </p14:xfrm>
              </p:contentPart>
            </mc:Choice>
            <mc:Fallback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9A847CCD-A571-E144-3B13-E8E03E5D38C8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1231939" y="2360748"/>
                    <a:ext cx="145440" cy="276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2190158-FF3A-1A7C-4A24-5DEEA890D8F6}"/>
                </a:ext>
              </a:extLst>
            </p:cNvPr>
            <p:cNvGrpSpPr/>
            <p:nvPr/>
          </p:nvGrpSpPr>
          <p:grpSpPr>
            <a:xfrm>
              <a:off x="315019" y="2885628"/>
              <a:ext cx="727200" cy="375840"/>
              <a:chOff x="315019" y="2885628"/>
              <a:chExt cx="727200" cy="375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BCBE33E0-6635-E0BA-CA0F-337616DE6CCC}"/>
                      </a:ext>
                    </a:extLst>
                  </p14:cNvPr>
                  <p14:cNvContentPartPr/>
                  <p14:nvPr/>
                </p14:nvContentPartPr>
                <p14:xfrm>
                  <a:off x="874459" y="2885628"/>
                  <a:ext cx="167760" cy="238680"/>
                </p14:xfrm>
              </p:contentPart>
            </mc:Choice>
            <mc:Fallback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BCBE33E0-6635-E0BA-CA0F-337616DE6CCC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868339" y="2879508"/>
                    <a:ext cx="180000" cy="25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3364AE04-8D23-84EC-02CC-1AEF9B3668F5}"/>
                      </a:ext>
                    </a:extLst>
                  </p14:cNvPr>
                  <p14:cNvContentPartPr/>
                  <p14:nvPr/>
                </p14:nvContentPartPr>
                <p14:xfrm>
                  <a:off x="351379" y="3091188"/>
                  <a:ext cx="16560" cy="170280"/>
                </p14:xfrm>
              </p:contentPart>
            </mc:Choice>
            <mc:Fallback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3364AE04-8D23-84EC-02CC-1AEF9B3668F5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345259" y="3085068"/>
                    <a:ext cx="28800" cy="18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C1B59429-7EBA-036B-FE52-BDAE7CFAC915}"/>
                      </a:ext>
                    </a:extLst>
                  </p14:cNvPr>
                  <p14:cNvContentPartPr/>
                  <p14:nvPr/>
                </p14:nvContentPartPr>
                <p14:xfrm>
                  <a:off x="315019" y="2959788"/>
                  <a:ext cx="171720" cy="301320"/>
                </p14:xfrm>
              </p:contentPart>
            </mc:Choice>
            <mc:Fallback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C1B59429-7EBA-036B-FE52-BDAE7CFAC915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308899" y="2953668"/>
                    <a:ext cx="183960" cy="31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AF3C1A75-8714-9BFD-6C07-687BD99B1979}"/>
                      </a:ext>
                    </a:extLst>
                  </p14:cNvPr>
                  <p14:cNvContentPartPr/>
                  <p14:nvPr/>
                </p14:nvContentPartPr>
                <p14:xfrm>
                  <a:off x="482779" y="3006228"/>
                  <a:ext cx="86040" cy="9720"/>
                </p14:xfrm>
              </p:contentPart>
            </mc:Choice>
            <mc:Fallback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AF3C1A75-8714-9BFD-6C07-687BD99B1979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476659" y="3000108"/>
                    <a:ext cx="9828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F2A280CB-766A-6B5C-1F33-C02110D9765C}"/>
                      </a:ext>
                    </a:extLst>
                  </p14:cNvPr>
                  <p14:cNvContentPartPr/>
                  <p14:nvPr/>
                </p14:nvContentPartPr>
                <p14:xfrm>
                  <a:off x="542179" y="3044028"/>
                  <a:ext cx="5760" cy="87840"/>
                </p14:xfrm>
              </p:contentPart>
            </mc:Choice>
            <mc:Fallback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F2A280CB-766A-6B5C-1F33-C02110D9765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536059" y="3037908"/>
                    <a:ext cx="1800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01A609C2-4616-A13F-E419-4BABA56860F6}"/>
                      </a:ext>
                    </a:extLst>
                  </p14:cNvPr>
                  <p14:cNvContentPartPr/>
                  <p14:nvPr/>
                </p14:nvContentPartPr>
                <p14:xfrm>
                  <a:off x="550819" y="3069948"/>
                  <a:ext cx="117360" cy="14400"/>
                </p14:xfrm>
              </p:contentPart>
            </mc:Choice>
            <mc:Fallback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01A609C2-4616-A13F-E419-4BABA56860F6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544699" y="3063828"/>
                    <a:ext cx="12960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EA6EB9CC-FED3-CF3B-8A45-501D2800A90A}"/>
                      </a:ext>
                    </a:extLst>
                  </p14:cNvPr>
                  <p14:cNvContentPartPr/>
                  <p14:nvPr/>
                </p14:nvContentPartPr>
                <p14:xfrm>
                  <a:off x="631099" y="3027468"/>
                  <a:ext cx="70560" cy="163440"/>
                </p14:xfrm>
              </p:contentPart>
            </mc:Choice>
            <mc:Fallback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EA6EB9CC-FED3-CF3B-8A45-501D2800A90A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624979" y="3021348"/>
                    <a:ext cx="82800" cy="17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EABEAEDD-B14A-EBA7-7C20-F2B1FDC0E82B}"/>
                      </a:ext>
                    </a:extLst>
                  </p14:cNvPr>
                  <p14:cNvContentPartPr/>
                  <p14:nvPr/>
                </p14:nvContentPartPr>
                <p14:xfrm>
                  <a:off x="771499" y="2918748"/>
                  <a:ext cx="68040" cy="295200"/>
                </p14:xfrm>
              </p:contentPart>
            </mc:Choice>
            <mc:Fallback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EABEAEDD-B14A-EBA7-7C20-F2B1FDC0E82B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65379" y="2912628"/>
                    <a:ext cx="80280" cy="307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09A88D9-2FE8-7293-10F8-FEC7A6B2665A}"/>
                    </a:ext>
                  </a:extLst>
                </p14:cNvPr>
                <p14:cNvContentPartPr/>
                <p14:nvPr/>
              </p14:nvContentPartPr>
              <p14:xfrm>
                <a:off x="1281619" y="2855028"/>
                <a:ext cx="95760" cy="304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09A88D9-2FE8-7293-10F8-FEC7A6B2665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275499" y="2848908"/>
                  <a:ext cx="108000" cy="317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6D460E41-3C08-DC52-7D89-7BA13BB82E2D}"/>
                </a:ext>
              </a:extLst>
            </p:cNvPr>
            <p:cNvGrpSpPr/>
            <p:nvPr/>
          </p:nvGrpSpPr>
          <p:grpSpPr>
            <a:xfrm>
              <a:off x="37099" y="3461628"/>
              <a:ext cx="1646640" cy="352080"/>
              <a:chOff x="37099" y="3461628"/>
              <a:chExt cx="1646640" cy="352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CC9B0FA8-9418-F15A-3867-374D624B4D24}"/>
                      </a:ext>
                    </a:extLst>
                  </p14:cNvPr>
                  <p14:cNvContentPartPr/>
                  <p14:nvPr/>
                </p14:nvContentPartPr>
                <p14:xfrm>
                  <a:off x="37099" y="3574668"/>
                  <a:ext cx="33480" cy="215640"/>
                </p14:xfrm>
              </p:contentPart>
            </mc:Choice>
            <mc:Fallback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CC9B0FA8-9418-F15A-3867-374D624B4D24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30979" y="3568548"/>
                    <a:ext cx="45720" cy="22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1E39E785-6C67-2C90-A0CD-843264489997}"/>
                      </a:ext>
                    </a:extLst>
                  </p14:cNvPr>
                  <p14:cNvContentPartPr/>
                  <p14:nvPr/>
                </p14:nvContentPartPr>
                <p14:xfrm>
                  <a:off x="47539" y="3546588"/>
                  <a:ext cx="100440" cy="267120"/>
                </p14:xfrm>
              </p:contentPart>
            </mc:Choice>
            <mc:Fallback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1E39E785-6C67-2C90-A0CD-843264489997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41419" y="3540468"/>
                    <a:ext cx="112680" cy="27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2DB6118E-2F2D-0708-5E86-A24D8DCC93F6}"/>
                      </a:ext>
                    </a:extLst>
                  </p14:cNvPr>
                  <p14:cNvContentPartPr/>
                  <p14:nvPr/>
                </p14:nvContentPartPr>
                <p14:xfrm>
                  <a:off x="149059" y="3605628"/>
                  <a:ext cx="91080" cy="2880"/>
                </p14:xfrm>
              </p:contentPart>
            </mc:Choice>
            <mc:Fallback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2DB6118E-2F2D-0708-5E86-A24D8DCC93F6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142939" y="3599508"/>
                    <a:ext cx="10332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8EBB81EC-4990-6586-1D8A-9A04FEF18BB2}"/>
                      </a:ext>
                    </a:extLst>
                  </p14:cNvPr>
                  <p14:cNvContentPartPr/>
                  <p14:nvPr/>
                </p14:nvContentPartPr>
                <p14:xfrm>
                  <a:off x="212059" y="3659628"/>
                  <a:ext cx="16200" cy="113760"/>
                </p14:xfrm>
              </p:contentPart>
            </mc:Choice>
            <mc:Fallback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8EBB81EC-4990-6586-1D8A-9A04FEF18BB2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205939" y="3653508"/>
                    <a:ext cx="28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E4B44793-A6EB-9436-96F6-171175B06967}"/>
                      </a:ext>
                    </a:extLst>
                  </p14:cNvPr>
                  <p14:cNvContentPartPr/>
                  <p14:nvPr/>
                </p14:nvContentPartPr>
                <p14:xfrm>
                  <a:off x="227539" y="3666828"/>
                  <a:ext cx="155880" cy="30960"/>
                </p14:xfrm>
              </p:contentPart>
            </mc:Choice>
            <mc:Fallback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E4B44793-A6EB-9436-96F6-171175B06967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221419" y="3660708"/>
                    <a:ext cx="16812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8405331A-2BC6-9BF1-6971-ED6D7803D88A}"/>
                      </a:ext>
                    </a:extLst>
                  </p14:cNvPr>
                  <p14:cNvContentPartPr/>
                  <p14:nvPr/>
                </p14:nvContentPartPr>
                <p14:xfrm>
                  <a:off x="299179" y="3603108"/>
                  <a:ext cx="84240" cy="181080"/>
                </p14:xfrm>
              </p:contentPart>
            </mc:Choice>
            <mc:Fallback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8405331A-2BC6-9BF1-6971-ED6D7803D88A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293059" y="3596988"/>
                    <a:ext cx="96480" cy="19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908B1310-D4D9-9F8D-5E5A-1BC6555DD1A8}"/>
                      </a:ext>
                    </a:extLst>
                  </p14:cNvPr>
                  <p14:cNvContentPartPr/>
                  <p14:nvPr/>
                </p14:nvContentPartPr>
                <p14:xfrm>
                  <a:off x="493219" y="3536868"/>
                  <a:ext cx="54720" cy="273960"/>
                </p14:xfrm>
              </p:contentPart>
            </mc:Choice>
            <mc:Fallback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908B1310-D4D9-9F8D-5E5A-1BC6555DD1A8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487099" y="3530748"/>
                    <a:ext cx="66960" cy="28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492AE5BE-DCCA-645F-5EFF-9B4E13E002FA}"/>
                      </a:ext>
                    </a:extLst>
                  </p14:cNvPr>
                  <p14:cNvContentPartPr/>
                  <p14:nvPr/>
                </p14:nvContentPartPr>
                <p14:xfrm>
                  <a:off x="583939" y="3577188"/>
                  <a:ext cx="199800" cy="184320"/>
                </p14:xfrm>
              </p:contentPart>
            </mc:Choice>
            <mc:Fallback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492AE5BE-DCCA-645F-5EFF-9B4E13E002FA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577819" y="3571068"/>
                    <a:ext cx="212040" cy="19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95EEF8C7-7720-4315-8248-84A4F47BC2C2}"/>
                      </a:ext>
                    </a:extLst>
                  </p14:cNvPr>
                  <p14:cNvContentPartPr/>
                  <p14:nvPr/>
                </p14:nvContentPartPr>
                <p14:xfrm>
                  <a:off x="832339" y="3645588"/>
                  <a:ext cx="3960" cy="85320"/>
                </p14:xfrm>
              </p:contentPart>
            </mc:Choice>
            <mc:Fallback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95EEF8C7-7720-4315-8248-84A4F47BC2C2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826219" y="3639468"/>
                    <a:ext cx="162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9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DF6ED591-8B52-44F7-A94B-AB583085EA2C}"/>
                      </a:ext>
                    </a:extLst>
                  </p14:cNvPr>
                  <p14:cNvContentPartPr/>
                  <p14:nvPr/>
                </p14:nvContentPartPr>
                <p14:xfrm>
                  <a:off x="928459" y="3534348"/>
                  <a:ext cx="152640" cy="199800"/>
                </p14:xfrm>
              </p:contentPart>
            </mc:Choice>
            <mc:Fallback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DF6ED591-8B52-44F7-A94B-AB583085EA2C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922339" y="3528228"/>
                    <a:ext cx="164880" cy="21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1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8A9E0491-C990-6A50-E61B-F41B7FFDC7D5}"/>
                      </a:ext>
                    </a:extLst>
                  </p14:cNvPr>
                  <p14:cNvContentPartPr/>
                  <p14:nvPr/>
                </p14:nvContentPartPr>
                <p14:xfrm>
                  <a:off x="1162819" y="3508788"/>
                  <a:ext cx="9360" cy="219960"/>
                </p14:xfrm>
              </p:contentPart>
            </mc:Choice>
            <mc:Fallback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8A9E0491-C990-6A50-E61B-F41B7FFDC7D5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1156699" y="3502668"/>
                    <a:ext cx="21600" cy="23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3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7524D545-A85F-0594-94BF-973BA214F2FF}"/>
                      </a:ext>
                    </a:extLst>
                  </p14:cNvPr>
                  <p14:cNvContentPartPr/>
                  <p14:nvPr/>
                </p14:nvContentPartPr>
                <p14:xfrm>
                  <a:off x="1150579" y="3503748"/>
                  <a:ext cx="190440" cy="212760"/>
                </p14:xfrm>
              </p:contentPart>
            </mc:Choice>
            <mc:Fallback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7524D545-A85F-0594-94BF-973BA214F2FF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1144459" y="3497628"/>
                    <a:ext cx="202680" cy="22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320C6A74-BF05-F9E6-8D33-165C9324DC03}"/>
                      </a:ext>
                    </a:extLst>
                  </p14:cNvPr>
                  <p14:cNvContentPartPr/>
                  <p14:nvPr/>
                </p14:nvContentPartPr>
                <p14:xfrm>
                  <a:off x="1347859" y="3586548"/>
                  <a:ext cx="80640" cy="129600"/>
                </p14:xfrm>
              </p:contentPart>
            </mc:Choice>
            <mc:Fallback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320C6A74-BF05-F9E6-8D33-165C9324DC03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1341739" y="3580428"/>
                    <a:ext cx="9288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7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44F7EAD8-C286-094D-4051-16ED2A0C053F}"/>
                      </a:ext>
                    </a:extLst>
                  </p14:cNvPr>
                  <p14:cNvContentPartPr/>
                  <p14:nvPr/>
                </p14:nvContentPartPr>
                <p14:xfrm>
                  <a:off x="1412659" y="3461628"/>
                  <a:ext cx="75600" cy="327240"/>
                </p14:xfrm>
              </p:contentPart>
            </mc:Choice>
            <mc:Fallback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44F7EAD8-C286-094D-4051-16ED2A0C053F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1406539" y="3455508"/>
                    <a:ext cx="87840" cy="33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FA4BB1BF-ABD6-6B53-8D9E-091256EFC3D6}"/>
                      </a:ext>
                    </a:extLst>
                  </p14:cNvPr>
                  <p14:cNvContentPartPr/>
                  <p14:nvPr/>
                </p14:nvContentPartPr>
                <p14:xfrm>
                  <a:off x="1594459" y="3536868"/>
                  <a:ext cx="89280" cy="194760"/>
                </p14:xfrm>
              </p:contentPart>
            </mc:Choice>
            <mc:Fallback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FA4BB1BF-ABD6-6B53-8D9E-091256EFC3D6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1588339" y="3530748"/>
                    <a:ext cx="101520" cy="207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FAF242D-FB99-13D3-7C2C-4D287D76AB6A}"/>
                    </a:ext>
                  </a:extLst>
                </p14:cNvPr>
                <p14:cNvContentPartPr/>
                <p14:nvPr/>
              </p14:nvContentPartPr>
              <p14:xfrm>
                <a:off x="1672939" y="4044468"/>
                <a:ext cx="14400" cy="180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FAF242D-FB99-13D3-7C2C-4D287D76AB6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666819" y="4038348"/>
                  <a:ext cx="26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6F38136-17E6-105D-D46C-8E2920DB089B}"/>
                    </a:ext>
                  </a:extLst>
                </p14:cNvPr>
                <p14:cNvContentPartPr/>
                <p14:nvPr/>
              </p14:nvContentPartPr>
              <p14:xfrm>
                <a:off x="1814779" y="3546228"/>
                <a:ext cx="86400" cy="224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6F38136-17E6-105D-D46C-8E2920DB089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808659" y="3540108"/>
                  <a:ext cx="98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6C0D748-8C3D-3438-6219-5BDC61D573F2}"/>
                    </a:ext>
                  </a:extLst>
                </p14:cNvPr>
                <p14:cNvContentPartPr/>
                <p14:nvPr/>
              </p14:nvContentPartPr>
              <p14:xfrm>
                <a:off x="1886419" y="4026828"/>
                <a:ext cx="103680" cy="192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6C0D748-8C3D-3438-6219-5BDC61D573F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880299" y="4020708"/>
                  <a:ext cx="115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B5F7B92-B489-2738-61BD-EC9F4AA1AC12}"/>
                    </a:ext>
                  </a:extLst>
                </p14:cNvPr>
                <p14:cNvContentPartPr/>
                <p14:nvPr/>
              </p14:nvContentPartPr>
              <p14:xfrm>
                <a:off x="2255059" y="4043748"/>
                <a:ext cx="10800" cy="147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B5F7B92-B489-2738-61BD-EC9F4AA1AC1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248939" y="4037628"/>
                  <a:ext cx="230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7B7544E-ED0A-4761-64E4-B061271C2FE0}"/>
                    </a:ext>
                  </a:extLst>
                </p14:cNvPr>
                <p14:cNvContentPartPr/>
                <p14:nvPr/>
              </p14:nvContentPartPr>
              <p14:xfrm>
                <a:off x="2482219" y="4004148"/>
                <a:ext cx="107640" cy="237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7B7544E-ED0A-4761-64E4-B061271C2FE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476099" y="3998028"/>
                  <a:ext cx="119880" cy="249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4ACC9ED-E61C-FD0E-E1E5-BD3B94C9756E}"/>
                </a:ext>
              </a:extLst>
            </p:cNvPr>
            <p:cNvGrpSpPr/>
            <p:nvPr/>
          </p:nvGrpSpPr>
          <p:grpSpPr>
            <a:xfrm>
              <a:off x="2165419" y="3504108"/>
              <a:ext cx="610560" cy="265320"/>
              <a:chOff x="2165419" y="3504108"/>
              <a:chExt cx="610560" cy="265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A1548D44-73A7-A253-C070-A5C8364887D5}"/>
                      </a:ext>
                    </a:extLst>
                  </p14:cNvPr>
                  <p14:cNvContentPartPr/>
                  <p14:nvPr/>
                </p14:nvContentPartPr>
                <p14:xfrm>
                  <a:off x="2165419" y="3522828"/>
                  <a:ext cx="122040" cy="246600"/>
                </p14:xfrm>
              </p:contentPart>
            </mc:Choice>
            <mc:Fallback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A1548D44-73A7-A253-C070-A5C8364887D5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2159299" y="3516708"/>
                    <a:ext cx="13428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53AA4A7C-E5B0-506F-909D-8A76997182EC}"/>
                      </a:ext>
                    </a:extLst>
                  </p14:cNvPr>
                  <p14:cNvContentPartPr/>
                  <p14:nvPr/>
                </p14:nvContentPartPr>
                <p14:xfrm>
                  <a:off x="2414179" y="3553428"/>
                  <a:ext cx="138960" cy="186840"/>
                </p14:xfrm>
              </p:contentPart>
            </mc:Choice>
            <mc:Fallback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53AA4A7C-E5B0-506F-909D-8A76997182EC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2408059" y="3547308"/>
                    <a:ext cx="15120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A9735F49-A98D-FBFE-57D6-B95639807CD8}"/>
                      </a:ext>
                    </a:extLst>
                  </p14:cNvPr>
                  <p14:cNvContentPartPr/>
                  <p14:nvPr/>
                </p14:nvContentPartPr>
                <p14:xfrm>
                  <a:off x="2763019" y="3504108"/>
                  <a:ext cx="12960" cy="229320"/>
                </p14:xfrm>
              </p:contentPart>
            </mc:Choice>
            <mc:Fallback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A9735F49-A98D-FBFE-57D6-B95639807CD8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2756899" y="3497988"/>
                    <a:ext cx="25200" cy="24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54310B0A-9C9A-43FE-252D-4E1E78A4C14A}"/>
                      </a:ext>
                    </a:extLst>
                  </p14:cNvPr>
                  <p14:cNvContentPartPr/>
                  <p14:nvPr/>
                </p14:nvContentPartPr>
                <p14:xfrm>
                  <a:off x="2712979" y="3506268"/>
                  <a:ext cx="61560" cy="52560"/>
                </p14:xfrm>
              </p:contentPart>
            </mc:Choice>
            <mc:Fallback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54310B0A-9C9A-43FE-252D-4E1E78A4C14A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2706859" y="3500148"/>
                    <a:ext cx="73800" cy="64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9121A66-D9F0-0011-3A38-139C5DE186AE}"/>
                </a:ext>
              </a:extLst>
            </p:cNvPr>
            <p:cNvGrpSpPr/>
            <p:nvPr/>
          </p:nvGrpSpPr>
          <p:grpSpPr>
            <a:xfrm>
              <a:off x="2778499" y="4004148"/>
              <a:ext cx="76320" cy="196200"/>
              <a:chOff x="2778499" y="4004148"/>
              <a:chExt cx="76320" cy="196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AF7C2A5D-C6A8-CA34-7654-17830E143BF2}"/>
                      </a:ext>
                    </a:extLst>
                  </p14:cNvPr>
                  <p14:cNvContentPartPr/>
                  <p14:nvPr/>
                </p14:nvContentPartPr>
                <p14:xfrm>
                  <a:off x="2833579" y="4021788"/>
                  <a:ext cx="21240" cy="178560"/>
                </p14:xfrm>
              </p:contentPart>
            </mc:Choice>
            <mc:Fallback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AF7C2A5D-C6A8-CA34-7654-17830E143BF2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2827459" y="4015668"/>
                    <a:ext cx="33480" cy="19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FE4224E5-F0FD-23B4-7D5E-4D007473E035}"/>
                      </a:ext>
                    </a:extLst>
                  </p14:cNvPr>
                  <p14:cNvContentPartPr/>
                  <p14:nvPr/>
                </p14:nvContentPartPr>
                <p14:xfrm>
                  <a:off x="2778499" y="4004148"/>
                  <a:ext cx="70200" cy="73080"/>
                </p14:xfrm>
              </p:contentPart>
            </mc:Choice>
            <mc:Fallback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FE4224E5-F0FD-23B4-7D5E-4D007473E035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2772379" y="3998028"/>
                    <a:ext cx="82440" cy="85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EC03708-1521-A664-EB5C-FB5B1A1C490C}"/>
                    </a:ext>
                  </a:extLst>
                </p14:cNvPr>
                <p14:cNvContentPartPr/>
                <p14:nvPr/>
              </p14:nvContentPartPr>
              <p14:xfrm>
                <a:off x="2201059" y="4049148"/>
                <a:ext cx="51120" cy="21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EC03708-1521-A664-EB5C-FB5B1A1C490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194939" y="4043028"/>
                  <a:ext cx="63360" cy="3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2A16158E-F7AA-0222-FBC4-C4ADF145070A}"/>
                </a:ext>
              </a:extLst>
            </p:cNvPr>
            <p:cNvGrpSpPr/>
            <p:nvPr/>
          </p:nvGrpSpPr>
          <p:grpSpPr>
            <a:xfrm>
              <a:off x="66979" y="3999468"/>
              <a:ext cx="1581840" cy="356760"/>
              <a:chOff x="66979" y="3999468"/>
              <a:chExt cx="1581840" cy="356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EDBD90AC-7EDE-DD84-3272-9C7BCF5BBCDC}"/>
                      </a:ext>
                    </a:extLst>
                  </p14:cNvPr>
                  <p14:cNvContentPartPr/>
                  <p14:nvPr/>
                </p14:nvContentPartPr>
                <p14:xfrm>
                  <a:off x="117379" y="4086948"/>
                  <a:ext cx="10800" cy="236160"/>
                </p14:xfrm>
              </p:contentPart>
            </mc:Choice>
            <mc:Fallback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EDBD90AC-7EDE-DD84-3272-9C7BCF5BBCDC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111259" y="4080828"/>
                    <a:ext cx="23040" cy="24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32F69A23-B41B-EE75-33D5-B675F24A56F9}"/>
                      </a:ext>
                    </a:extLst>
                  </p14:cNvPr>
                  <p14:cNvContentPartPr/>
                  <p14:nvPr/>
                </p14:nvContentPartPr>
                <p14:xfrm>
                  <a:off x="66979" y="4072188"/>
                  <a:ext cx="170280" cy="276840"/>
                </p14:xfrm>
              </p:contentPart>
            </mc:Choice>
            <mc:Fallback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32F69A23-B41B-EE75-33D5-B675F24A56F9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60859" y="4066068"/>
                    <a:ext cx="182520" cy="28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76E13DA6-DBE6-07DA-B73B-D02E5B6C63C3}"/>
                      </a:ext>
                    </a:extLst>
                  </p14:cNvPr>
                  <p14:cNvContentPartPr/>
                  <p14:nvPr/>
                </p14:nvContentPartPr>
                <p14:xfrm>
                  <a:off x="218899" y="4082268"/>
                  <a:ext cx="143640" cy="16920"/>
                </p14:xfrm>
              </p:contentPart>
            </mc:Choice>
            <mc:Fallback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76E13DA6-DBE6-07DA-B73B-D02E5B6C63C3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212779" y="4076148"/>
                    <a:ext cx="155880" cy="2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B6C61DAC-2053-BE0F-0106-9828FBF39FEC}"/>
                      </a:ext>
                    </a:extLst>
                  </p14:cNvPr>
                  <p14:cNvContentPartPr/>
                  <p14:nvPr/>
                </p14:nvContentPartPr>
                <p14:xfrm>
                  <a:off x="281899" y="4138788"/>
                  <a:ext cx="10800" cy="156240"/>
                </p14:xfrm>
              </p:contentPart>
            </mc:Choice>
            <mc:Fallback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B6C61DAC-2053-BE0F-0106-9828FBF39FEC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275779" y="4132668"/>
                    <a:ext cx="2304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02857EB6-6B67-B144-2282-A7D14A4FD724}"/>
                      </a:ext>
                    </a:extLst>
                  </p14:cNvPr>
                  <p14:cNvContentPartPr/>
                  <p14:nvPr/>
                </p14:nvContentPartPr>
                <p14:xfrm>
                  <a:off x="302779" y="4178748"/>
                  <a:ext cx="145440" cy="26280"/>
                </p14:xfrm>
              </p:contentPart>
            </mc:Choice>
            <mc:Fallback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02857EB6-6B67-B144-2282-A7D14A4FD724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296659" y="4172628"/>
                    <a:ext cx="15768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6FA9E4CD-F633-62CE-7DAC-6078BD376C07}"/>
                      </a:ext>
                    </a:extLst>
                  </p14:cNvPr>
                  <p14:cNvContentPartPr/>
                  <p14:nvPr/>
                </p14:nvContentPartPr>
                <p14:xfrm>
                  <a:off x="393139" y="4134108"/>
                  <a:ext cx="74160" cy="184320"/>
                </p14:xfrm>
              </p:contentPart>
            </mc:Choice>
            <mc:Fallback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6FA9E4CD-F633-62CE-7DAC-6078BD376C07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387019" y="4127988"/>
                    <a:ext cx="86400" cy="19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9D487AD4-A37F-D15F-E966-DC32C9EA42C8}"/>
                      </a:ext>
                    </a:extLst>
                  </p14:cNvPr>
                  <p14:cNvContentPartPr/>
                  <p14:nvPr/>
                </p14:nvContentPartPr>
                <p14:xfrm>
                  <a:off x="501499" y="4063188"/>
                  <a:ext cx="69120" cy="264600"/>
                </p14:xfrm>
              </p:contentPart>
            </mc:Choice>
            <mc:Fallback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9D487AD4-A37F-D15F-E966-DC32C9EA42C8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495379" y="4057068"/>
                    <a:ext cx="81360" cy="27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7684CA32-85BE-25AA-EAE2-0E39C8A17749}"/>
                      </a:ext>
                    </a:extLst>
                  </p14:cNvPr>
                  <p14:cNvContentPartPr/>
                  <p14:nvPr/>
                </p14:nvContentPartPr>
                <p14:xfrm>
                  <a:off x="659179" y="4113228"/>
                  <a:ext cx="163080" cy="149760"/>
                </p14:xfrm>
              </p:contentPart>
            </mc:Choice>
            <mc:Fallback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7684CA32-85BE-25AA-EAE2-0E39C8A17749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653059" y="4107108"/>
                    <a:ext cx="17532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2A0E0DDD-33EE-1D6B-1BE5-10E622452B83}"/>
                      </a:ext>
                    </a:extLst>
                  </p14:cNvPr>
                  <p14:cNvContentPartPr/>
                  <p14:nvPr/>
                </p14:nvContentPartPr>
                <p14:xfrm>
                  <a:off x="856819" y="4190628"/>
                  <a:ext cx="18000" cy="123120"/>
                </p14:xfrm>
              </p:contentPart>
            </mc:Choice>
            <mc:Fallback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2A0E0DDD-33EE-1D6B-1BE5-10E622452B83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850699" y="4184508"/>
                    <a:ext cx="3024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1E5785DA-BB17-951C-F904-D7776C25A02F}"/>
                      </a:ext>
                    </a:extLst>
                  </p14:cNvPr>
                  <p14:cNvContentPartPr/>
                  <p14:nvPr/>
                </p14:nvContentPartPr>
                <p14:xfrm>
                  <a:off x="954739" y="4065708"/>
                  <a:ext cx="157680" cy="267480"/>
                </p14:xfrm>
              </p:contentPart>
            </mc:Choice>
            <mc:Fallback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1E5785DA-BB17-951C-F904-D7776C25A02F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948619" y="4059588"/>
                    <a:ext cx="169920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8EA01AC4-7E43-578C-9E51-825E0261AB53}"/>
                      </a:ext>
                    </a:extLst>
                  </p14:cNvPr>
                  <p14:cNvContentPartPr/>
                  <p14:nvPr/>
                </p14:nvContentPartPr>
                <p14:xfrm>
                  <a:off x="1167139" y="4072548"/>
                  <a:ext cx="171000" cy="193680"/>
                </p14:xfrm>
              </p:contentPart>
            </mc:Choice>
            <mc:Fallback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8EA01AC4-7E43-578C-9E51-825E0261AB53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161019" y="4066428"/>
                    <a:ext cx="183240" cy="20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DF75CE85-B51D-99FA-DF1D-E43BB5E3F064}"/>
                      </a:ext>
                    </a:extLst>
                  </p14:cNvPr>
                  <p14:cNvContentPartPr/>
                  <p14:nvPr/>
                </p14:nvContentPartPr>
                <p14:xfrm>
                  <a:off x="1358659" y="4103508"/>
                  <a:ext cx="135000" cy="119160"/>
                </p14:xfrm>
              </p:contentPart>
            </mc:Choice>
            <mc:Fallback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DF75CE85-B51D-99FA-DF1D-E43BB5E3F064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352539" y="4097028"/>
                    <a:ext cx="14724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9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63F4D89B-C8C1-85AD-2707-1CEBE96D3174}"/>
                      </a:ext>
                    </a:extLst>
                  </p14:cNvPr>
                  <p14:cNvContentPartPr/>
                  <p14:nvPr/>
                </p14:nvContentPartPr>
                <p14:xfrm>
                  <a:off x="1492939" y="3999468"/>
                  <a:ext cx="59400" cy="356760"/>
                </p14:xfrm>
              </p:contentPart>
            </mc:Choice>
            <mc:Fallback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63F4D89B-C8C1-85AD-2707-1CEBE96D3174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486819" y="3993348"/>
                    <a:ext cx="71640" cy="36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E8140969-C407-2092-3481-C09A89F1F234}"/>
                      </a:ext>
                    </a:extLst>
                  </p14:cNvPr>
                  <p14:cNvContentPartPr/>
                  <p14:nvPr/>
                </p14:nvContentPartPr>
                <p14:xfrm>
                  <a:off x="1601299" y="4041948"/>
                  <a:ext cx="47520" cy="56880"/>
                </p14:xfrm>
              </p:contentPart>
            </mc:Choice>
            <mc:Fallback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E8140969-C407-2092-3481-C09A89F1F234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595179" y="4035828"/>
                    <a:ext cx="59760" cy="691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3DE1254-6E80-DE09-3D93-DE777A889A6D}"/>
                    </a:ext>
                  </a:extLst>
                </p14:cNvPr>
                <p14:cNvContentPartPr/>
                <p14:nvPr/>
              </p14:nvContentPartPr>
              <p14:xfrm>
                <a:off x="3090259" y="3985428"/>
                <a:ext cx="72360" cy="222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3DE1254-6E80-DE09-3D93-DE777A889A6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084139" y="3979308"/>
                  <a:ext cx="84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CDA778C-124B-EA90-A93E-27A4CAB183D4}"/>
                    </a:ext>
                  </a:extLst>
                </p14:cNvPr>
                <p14:cNvContentPartPr/>
                <p14:nvPr/>
              </p14:nvContentPartPr>
              <p14:xfrm>
                <a:off x="3020779" y="3496188"/>
                <a:ext cx="130320" cy="197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CDA778C-124B-EA90-A93E-27A4CAB183D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14659" y="3490068"/>
                  <a:ext cx="142560" cy="209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7857CD46-8744-D480-B2E8-8F31C60E5D3D}"/>
                </a:ext>
              </a:extLst>
            </p:cNvPr>
            <p:cNvGrpSpPr/>
            <p:nvPr/>
          </p:nvGrpSpPr>
          <p:grpSpPr>
            <a:xfrm>
              <a:off x="3331819" y="4129428"/>
              <a:ext cx="307800" cy="57240"/>
              <a:chOff x="3331819" y="4129428"/>
              <a:chExt cx="307800" cy="57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E58C0ACC-543E-BAD1-2FD5-1D796DFA6AB3}"/>
                      </a:ext>
                    </a:extLst>
                  </p14:cNvPr>
                  <p14:cNvContentPartPr/>
                  <p14:nvPr/>
                </p14:nvContentPartPr>
                <p14:xfrm>
                  <a:off x="3331819" y="4136268"/>
                  <a:ext cx="40680" cy="45360"/>
                </p14:xfrm>
              </p:contentPart>
            </mc:Choice>
            <mc:Fallback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E58C0ACC-543E-BAD1-2FD5-1D796DFA6AB3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3325699" y="4130148"/>
                    <a:ext cx="5292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E5505409-F23F-5EB8-2C00-F0C5E4FD4D02}"/>
                      </a:ext>
                    </a:extLst>
                  </p14:cNvPr>
                  <p14:cNvContentPartPr/>
                  <p14:nvPr/>
                </p14:nvContentPartPr>
                <p14:xfrm>
                  <a:off x="3438379" y="4129428"/>
                  <a:ext cx="35280" cy="40320"/>
                </p14:xfrm>
              </p:contentPart>
            </mc:Choice>
            <mc:Fallback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E5505409-F23F-5EB8-2C00-F0C5E4FD4D02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3432259" y="4123308"/>
                    <a:ext cx="47520" cy="5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177" name="Ink 176">
                    <a:extLst>
                      <a:ext uri="{FF2B5EF4-FFF2-40B4-BE49-F238E27FC236}">
                        <a16:creationId xmlns:a16="http://schemas.microsoft.com/office/drawing/2014/main" id="{27A84A3F-5257-ABF0-C9A8-F028C8AFF1A5}"/>
                      </a:ext>
                    </a:extLst>
                  </p14:cNvPr>
                  <p14:cNvContentPartPr/>
                  <p14:nvPr/>
                </p14:nvContentPartPr>
                <p14:xfrm>
                  <a:off x="3606139" y="4171908"/>
                  <a:ext cx="33480" cy="14760"/>
                </p14:xfrm>
              </p:contentPart>
            </mc:Choice>
            <mc:Fallback>
              <p:pic>
                <p:nvPicPr>
                  <p:cNvPr id="177" name="Ink 176">
                    <a:extLst>
                      <a:ext uri="{FF2B5EF4-FFF2-40B4-BE49-F238E27FC236}">
                        <a16:creationId xmlns:a16="http://schemas.microsoft.com/office/drawing/2014/main" id="{27A84A3F-5257-ABF0-C9A8-F028C8AFF1A5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3600019" y="4165788"/>
                    <a:ext cx="45720" cy="27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5CC8AAF5-493B-2E3C-DFD4-033821EDD3B2}"/>
                </a:ext>
              </a:extLst>
            </p:cNvPr>
            <p:cNvGrpSpPr/>
            <p:nvPr/>
          </p:nvGrpSpPr>
          <p:grpSpPr>
            <a:xfrm>
              <a:off x="3347659" y="3402588"/>
              <a:ext cx="757440" cy="245880"/>
              <a:chOff x="3347659" y="3402588"/>
              <a:chExt cx="757440" cy="245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3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3DD24918-39BB-11E2-9B95-5267B13F3BA3}"/>
                      </a:ext>
                    </a:extLst>
                  </p14:cNvPr>
                  <p14:cNvContentPartPr/>
                  <p14:nvPr/>
                </p14:nvContentPartPr>
                <p14:xfrm>
                  <a:off x="3347659" y="3610308"/>
                  <a:ext cx="42480" cy="38160"/>
                </p14:xfrm>
              </p:contentPart>
            </mc:Choice>
            <mc:Fallback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3DD24918-39BB-11E2-9B95-5267B13F3BA3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341539" y="3604188"/>
                    <a:ext cx="5472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5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CBA3C179-7704-1200-0A1B-0EA367668CD1}"/>
                      </a:ext>
                    </a:extLst>
                  </p14:cNvPr>
                  <p14:cNvContentPartPr/>
                  <p14:nvPr/>
                </p14:nvContentPartPr>
                <p14:xfrm>
                  <a:off x="3476899" y="3598428"/>
                  <a:ext cx="33480" cy="26280"/>
                </p14:xfrm>
              </p:contentPart>
            </mc:Choice>
            <mc:Fallback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CBA3C179-7704-1200-0A1B-0EA367668CD1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3470779" y="3592308"/>
                    <a:ext cx="4572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EF5366AD-DDC5-DA16-8D38-080CEE1EE629}"/>
                      </a:ext>
                    </a:extLst>
                  </p14:cNvPr>
                  <p14:cNvContentPartPr/>
                  <p14:nvPr/>
                </p14:nvContentPartPr>
                <p14:xfrm>
                  <a:off x="3655099" y="3607788"/>
                  <a:ext cx="5760" cy="30960"/>
                </p14:xfrm>
              </p:contentPart>
            </mc:Choice>
            <mc:Fallback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EF5366AD-DDC5-DA16-8D38-080CEE1EE629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3648979" y="3601668"/>
                    <a:ext cx="1800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9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A15EA11C-6FDB-0917-8D91-1E552B4790EC}"/>
                      </a:ext>
                    </a:extLst>
                  </p14:cNvPr>
                  <p14:cNvContentPartPr/>
                  <p14:nvPr/>
                </p14:nvContentPartPr>
                <p14:xfrm>
                  <a:off x="3853459" y="3475668"/>
                  <a:ext cx="251640" cy="14400"/>
                </p14:xfrm>
              </p:contentPart>
            </mc:Choice>
            <mc:Fallback>
              <p:pic>
                <p:nvPicPr>
                  <p:cNvPr id="180" name="Ink 179">
                    <a:extLst>
                      <a:ext uri="{FF2B5EF4-FFF2-40B4-BE49-F238E27FC236}">
                        <a16:creationId xmlns:a16="http://schemas.microsoft.com/office/drawing/2014/main" id="{A15EA11C-6FDB-0917-8D91-1E552B4790EC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3847339" y="3469548"/>
                    <a:ext cx="26388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1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2F12A5FB-F34B-4D53-384A-32C1791C01B1}"/>
                      </a:ext>
                    </a:extLst>
                  </p14:cNvPr>
                  <p14:cNvContentPartPr/>
                  <p14:nvPr/>
                </p14:nvContentPartPr>
                <p14:xfrm>
                  <a:off x="3791899" y="3402588"/>
                  <a:ext cx="138240" cy="174600"/>
                </p14:xfrm>
              </p:contentPart>
            </mc:Choice>
            <mc:Fallback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2F12A5FB-F34B-4D53-384A-32C1791C01B1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3785779" y="3396468"/>
                    <a:ext cx="150480" cy="186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7B3BF9E0-1BD5-658F-E65E-EFC66908B79F}"/>
                </a:ext>
              </a:extLst>
            </p:cNvPr>
            <p:cNvGrpSpPr/>
            <p:nvPr/>
          </p:nvGrpSpPr>
          <p:grpSpPr>
            <a:xfrm>
              <a:off x="4204099" y="3400068"/>
              <a:ext cx="470520" cy="271800"/>
              <a:chOff x="4204099" y="3400068"/>
              <a:chExt cx="470520" cy="271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3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052F25F1-F642-1132-0DC3-6F7C110C2151}"/>
                      </a:ext>
                    </a:extLst>
                  </p14:cNvPr>
                  <p14:cNvContentPartPr/>
                  <p14:nvPr/>
                </p14:nvContentPartPr>
                <p14:xfrm>
                  <a:off x="4207699" y="3407268"/>
                  <a:ext cx="84240" cy="236160"/>
                </p14:xfrm>
              </p:contentPart>
            </mc:Choice>
            <mc:Fallback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052F25F1-F642-1132-0DC3-6F7C110C2151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4201579" y="3401148"/>
                    <a:ext cx="96480" cy="24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5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ED8C9B1C-5201-D3B4-6988-5ECFA5C42D4C}"/>
                      </a:ext>
                    </a:extLst>
                  </p14:cNvPr>
                  <p14:cNvContentPartPr/>
                  <p14:nvPr/>
                </p14:nvContentPartPr>
                <p14:xfrm>
                  <a:off x="4290139" y="3400068"/>
                  <a:ext cx="33120" cy="215280"/>
                </p14:xfrm>
              </p:contentPart>
            </mc:Choice>
            <mc:Fallback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ED8C9B1C-5201-D3B4-6988-5ECFA5C42D4C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4284019" y="3393948"/>
                    <a:ext cx="45360" cy="22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7">
                <p14:nvContentPartPr>
                  <p14:cNvPr id="185" name="Ink 184">
                    <a:extLst>
                      <a:ext uri="{FF2B5EF4-FFF2-40B4-BE49-F238E27FC236}">
                        <a16:creationId xmlns:a16="http://schemas.microsoft.com/office/drawing/2014/main" id="{1ACB7934-DA5D-555F-D705-311DDB070BD1}"/>
                      </a:ext>
                    </a:extLst>
                  </p14:cNvPr>
                  <p14:cNvContentPartPr/>
                  <p14:nvPr/>
                </p14:nvContentPartPr>
                <p14:xfrm>
                  <a:off x="4204099" y="3536868"/>
                  <a:ext cx="96480" cy="14400"/>
                </p14:xfrm>
              </p:contentPart>
            </mc:Choice>
            <mc:Fallback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1ACB7934-DA5D-555F-D705-311DDB070BD1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4197979" y="3530748"/>
                    <a:ext cx="10872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9">
                <p14:nvContentPartPr>
                  <p14:cNvPr id="186" name="Ink 185">
                    <a:extLst>
                      <a:ext uri="{FF2B5EF4-FFF2-40B4-BE49-F238E27FC236}">
                        <a16:creationId xmlns:a16="http://schemas.microsoft.com/office/drawing/2014/main" id="{530A9DA9-57A3-EAFA-54B8-9FA0770EC91E}"/>
                      </a:ext>
                    </a:extLst>
                  </p14:cNvPr>
                  <p14:cNvContentPartPr/>
                  <p14:nvPr/>
                </p14:nvContentPartPr>
                <p14:xfrm>
                  <a:off x="4359619" y="3459108"/>
                  <a:ext cx="126360" cy="149040"/>
                </p14:xfrm>
              </p:contentPart>
            </mc:Choice>
            <mc:Fallback>
              <p:pic>
                <p:nvPicPr>
                  <p:cNvPr id="186" name="Ink 185">
                    <a:extLst>
                      <a:ext uri="{FF2B5EF4-FFF2-40B4-BE49-F238E27FC236}">
                        <a16:creationId xmlns:a16="http://schemas.microsoft.com/office/drawing/2014/main" id="{530A9DA9-57A3-EAFA-54B8-9FA0770EC91E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4353499" y="3452988"/>
                    <a:ext cx="138600" cy="16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1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B7406009-5A92-3892-EA6F-BE1BB854C536}"/>
                      </a:ext>
                    </a:extLst>
                  </p14:cNvPr>
                  <p14:cNvContentPartPr/>
                  <p14:nvPr/>
                </p14:nvContentPartPr>
                <p14:xfrm>
                  <a:off x="4574539" y="3425988"/>
                  <a:ext cx="12600" cy="212760"/>
                </p14:xfrm>
              </p:contentPart>
            </mc:Choice>
            <mc:Fallback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B7406009-5A92-3892-EA6F-BE1BB854C536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4568419" y="3419868"/>
                    <a:ext cx="24840" cy="22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3">
                <p14:nvContentPartPr>
                  <p14:cNvPr id="188" name="Ink 187">
                    <a:extLst>
                      <a:ext uri="{FF2B5EF4-FFF2-40B4-BE49-F238E27FC236}">
                        <a16:creationId xmlns:a16="http://schemas.microsoft.com/office/drawing/2014/main" id="{4E9F737D-A933-2E8A-EE16-AA0A799F9151}"/>
                      </a:ext>
                    </a:extLst>
                  </p14:cNvPr>
                  <p14:cNvContentPartPr/>
                  <p14:nvPr/>
                </p14:nvContentPartPr>
                <p14:xfrm>
                  <a:off x="4576339" y="3414108"/>
                  <a:ext cx="98280" cy="257760"/>
                </p14:xfrm>
              </p:contentPart>
            </mc:Choice>
            <mc:Fallback>
              <p:pic>
                <p:nvPicPr>
                  <p:cNvPr id="188" name="Ink 187">
                    <a:extLst>
                      <a:ext uri="{FF2B5EF4-FFF2-40B4-BE49-F238E27FC236}">
                        <a16:creationId xmlns:a16="http://schemas.microsoft.com/office/drawing/2014/main" id="{4E9F737D-A933-2E8A-EE16-AA0A799F9151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4570219" y="3407988"/>
                    <a:ext cx="110520" cy="270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13F055B0-355F-1B2E-AB66-B464FC50CD75}"/>
                </a:ext>
              </a:extLst>
            </p:cNvPr>
            <p:cNvGrpSpPr/>
            <p:nvPr/>
          </p:nvGrpSpPr>
          <p:grpSpPr>
            <a:xfrm>
              <a:off x="3729979" y="3963468"/>
              <a:ext cx="324360" cy="140040"/>
              <a:chOff x="3729979" y="3963468"/>
              <a:chExt cx="324360" cy="140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05">
                <p14:nvContentPartPr>
                  <p14:cNvPr id="189" name="Ink 188">
                    <a:extLst>
                      <a:ext uri="{FF2B5EF4-FFF2-40B4-BE49-F238E27FC236}">
                        <a16:creationId xmlns:a16="http://schemas.microsoft.com/office/drawing/2014/main" id="{B6913896-352A-6A3F-60F8-2C9AEA1FB100}"/>
                      </a:ext>
                    </a:extLst>
                  </p14:cNvPr>
                  <p14:cNvContentPartPr/>
                  <p14:nvPr/>
                </p14:nvContentPartPr>
                <p14:xfrm>
                  <a:off x="3781099" y="4027548"/>
                  <a:ext cx="273240" cy="7920"/>
                </p14:xfrm>
              </p:contentPart>
            </mc:Choice>
            <mc:Fallback>
              <p:pic>
                <p:nvPicPr>
                  <p:cNvPr id="189" name="Ink 188">
                    <a:extLst>
                      <a:ext uri="{FF2B5EF4-FFF2-40B4-BE49-F238E27FC236}">
                        <a16:creationId xmlns:a16="http://schemas.microsoft.com/office/drawing/2014/main" id="{B6913896-352A-6A3F-60F8-2C9AEA1FB100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3774979" y="4021428"/>
                    <a:ext cx="28548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7">
                <p14:nvContentPartPr>
                  <p14:cNvPr id="190" name="Ink 189">
                    <a:extLst>
                      <a:ext uri="{FF2B5EF4-FFF2-40B4-BE49-F238E27FC236}">
                        <a16:creationId xmlns:a16="http://schemas.microsoft.com/office/drawing/2014/main" id="{D6D9C82E-A5E9-2923-7DF0-CD087BE6B042}"/>
                      </a:ext>
                    </a:extLst>
                  </p14:cNvPr>
                  <p14:cNvContentPartPr/>
                  <p14:nvPr/>
                </p14:nvContentPartPr>
                <p14:xfrm>
                  <a:off x="3729979" y="3963468"/>
                  <a:ext cx="160560" cy="140040"/>
                </p14:xfrm>
              </p:contentPart>
            </mc:Choice>
            <mc:Fallback>
              <p:pic>
                <p:nvPicPr>
                  <p:cNvPr id="190" name="Ink 189">
                    <a:extLst>
                      <a:ext uri="{FF2B5EF4-FFF2-40B4-BE49-F238E27FC236}">
                        <a16:creationId xmlns:a16="http://schemas.microsoft.com/office/drawing/2014/main" id="{D6D9C82E-A5E9-2923-7DF0-CD087BE6B042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3723859" y="3957348"/>
                    <a:ext cx="172800" cy="152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7766F078-AC74-920A-2FA9-66588B4A9C84}"/>
                </a:ext>
              </a:extLst>
            </p:cNvPr>
            <p:cNvGrpSpPr/>
            <p:nvPr/>
          </p:nvGrpSpPr>
          <p:grpSpPr>
            <a:xfrm>
              <a:off x="4314259" y="3923148"/>
              <a:ext cx="374760" cy="230400"/>
              <a:chOff x="4314259" y="3923148"/>
              <a:chExt cx="374760" cy="230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09">
                <p14:nvContentPartPr>
                  <p14:cNvPr id="193" name="Ink 192">
                    <a:extLst>
                      <a:ext uri="{FF2B5EF4-FFF2-40B4-BE49-F238E27FC236}">
                        <a16:creationId xmlns:a16="http://schemas.microsoft.com/office/drawing/2014/main" id="{D718CC3F-4478-23A3-4A94-CC2E6DAAB2B3}"/>
                      </a:ext>
                    </a:extLst>
                  </p14:cNvPr>
                  <p14:cNvContentPartPr/>
                  <p14:nvPr/>
                </p14:nvContentPartPr>
                <p14:xfrm>
                  <a:off x="4314259" y="3991908"/>
                  <a:ext cx="106920" cy="161640"/>
                </p14:xfrm>
              </p:contentPart>
            </mc:Choice>
            <mc:Fallback>
              <p:pic>
                <p:nvPicPr>
                  <p:cNvPr id="193" name="Ink 192">
                    <a:extLst>
                      <a:ext uri="{FF2B5EF4-FFF2-40B4-BE49-F238E27FC236}">
                        <a16:creationId xmlns:a16="http://schemas.microsoft.com/office/drawing/2014/main" id="{D718CC3F-4478-23A3-4A94-CC2E6DAAB2B3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4308139" y="3985788"/>
                    <a:ext cx="11916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1">
                <p14:nvContentPartPr>
                  <p14:cNvPr id="194" name="Ink 193">
                    <a:extLst>
                      <a:ext uri="{FF2B5EF4-FFF2-40B4-BE49-F238E27FC236}">
                        <a16:creationId xmlns:a16="http://schemas.microsoft.com/office/drawing/2014/main" id="{3EA3F383-B409-765C-4B3D-F5118F59BCD2}"/>
                      </a:ext>
                    </a:extLst>
                  </p14:cNvPr>
                  <p14:cNvContentPartPr/>
                  <p14:nvPr/>
                </p14:nvContentPartPr>
                <p14:xfrm>
                  <a:off x="4462579" y="3923148"/>
                  <a:ext cx="226440" cy="220680"/>
                </p14:xfrm>
              </p:contentPart>
            </mc:Choice>
            <mc:Fallback>
              <p:pic>
                <p:nvPicPr>
                  <p:cNvPr id="194" name="Ink 193">
                    <a:extLst>
                      <a:ext uri="{FF2B5EF4-FFF2-40B4-BE49-F238E27FC236}">
                        <a16:creationId xmlns:a16="http://schemas.microsoft.com/office/drawing/2014/main" id="{3EA3F383-B409-765C-4B3D-F5118F59BCD2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4456459" y="3917028"/>
                    <a:ext cx="238680" cy="232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80F402B-9CCA-C23A-33B6-B4307D704B8E}"/>
              </a:ext>
            </a:extLst>
          </p:cNvPr>
          <p:cNvGrpSpPr/>
          <p:nvPr/>
        </p:nvGrpSpPr>
        <p:grpSpPr>
          <a:xfrm>
            <a:off x="5166019" y="2076961"/>
            <a:ext cx="6632690" cy="2102147"/>
            <a:chOff x="5166019" y="2076961"/>
            <a:chExt cx="6632690" cy="2102147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949D6613-D6BD-9487-54EA-CD5C39AF8313}"/>
                </a:ext>
              </a:extLst>
            </p:cNvPr>
            <p:cNvSpPr txBox="1"/>
            <p:nvPr/>
          </p:nvSpPr>
          <p:spPr>
            <a:xfrm>
              <a:off x="5643716" y="2076961"/>
              <a:ext cx="6154993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de-DE" sz="2000" b="0" i="0" u="none" strike="noStrike" baseline="0" dirty="0"/>
                <a:t>Algorithmus schnitt(Bit(M_1), Bit(M_2)) :</a:t>
              </a:r>
            </a:p>
            <a:p>
              <a:pPr algn="l"/>
              <a:r>
                <a:rPr lang="en-DE" sz="2000" b="0" i="0" u="none" strike="noStrike" baseline="0" dirty="0"/>
                <a:t>    </a:t>
              </a:r>
              <a:r>
                <a:rPr lang="en-US" sz="2000" b="0" i="0" u="none" strike="noStrike" baseline="0" dirty="0"/>
                <a:t>Bit(</a:t>
              </a:r>
              <a:r>
                <a:rPr lang="en-US" sz="2000" b="0" i="0" u="none" strike="noStrike" baseline="0" dirty="0" err="1"/>
                <a:t>M_result</a:t>
              </a:r>
              <a:r>
                <a:rPr lang="en-US" sz="2000" b="0" i="0" u="none" strike="noStrike" baseline="0" dirty="0"/>
                <a:t>) = Initialize </a:t>
              </a:r>
              <a:r>
                <a:rPr lang="en-US" sz="2000" b="1" i="0" u="none" strike="noStrike" baseline="0" dirty="0"/>
                <a:t>new </a:t>
              </a:r>
              <a:r>
                <a:rPr lang="en-US" sz="2000" b="0" i="0" u="none" strike="noStrike" baseline="0" dirty="0" err="1"/>
                <a:t>Bitvektor</a:t>
              </a:r>
              <a:endParaRPr lang="en-US" sz="2000" b="0" i="0" u="none" strike="noStrike" baseline="0" dirty="0"/>
            </a:p>
            <a:p>
              <a:pPr algn="l"/>
              <a:r>
                <a:rPr lang="en-DE" sz="2000" b="1" i="0" u="none" strike="noStrike" baseline="0" dirty="0"/>
                <a:t>    </a:t>
              </a:r>
              <a:r>
                <a:rPr lang="de-DE" sz="2000" b="1" i="0" u="none" strike="noStrike" baseline="0" dirty="0" err="1"/>
                <a:t>for</a:t>
              </a:r>
              <a:r>
                <a:rPr lang="de-DE" sz="2000" b="1" i="0" u="none" strike="noStrike" baseline="0" dirty="0"/>
                <a:t> </a:t>
              </a:r>
              <a:r>
                <a:rPr lang="de-DE" sz="2000" b="0" i="0" u="none" strike="noStrike" baseline="0" dirty="0"/>
                <a:t>i = 0 bis N-1</a:t>
              </a:r>
            </a:p>
            <a:p>
              <a:pPr algn="l"/>
              <a:r>
                <a:rPr lang="en-DE" sz="2000" b="0" i="0" u="none" strike="noStrike" baseline="0" dirty="0"/>
                <a:t>        </a:t>
              </a:r>
              <a:r>
                <a:rPr lang="de-DE" sz="2000" b="0" i="0" u="none" strike="noStrike" baseline="0" dirty="0"/>
                <a:t>Bit(</a:t>
              </a:r>
              <a:r>
                <a:rPr lang="de-DE" sz="2000" b="0" i="0" u="none" strike="noStrike" baseline="0" dirty="0" err="1"/>
                <a:t>M_result</a:t>
              </a:r>
              <a:r>
                <a:rPr lang="de-DE" sz="2000" b="0" i="0" u="none" strike="noStrike" baseline="0" dirty="0"/>
                <a:t>)[i] = Bit(M_1)[i] AND Bit(M_2)[i]</a:t>
              </a:r>
            </a:p>
            <a:p>
              <a:pPr algn="l"/>
              <a:r>
                <a:rPr lang="en-DE" sz="2000" b="1" i="0" u="none" strike="noStrike" baseline="0" dirty="0"/>
                <a:t>    </a:t>
              </a:r>
              <a:r>
                <a:rPr lang="de-DE" sz="2000" b="1" i="0" u="none" strike="noStrike" baseline="0" dirty="0" err="1"/>
                <a:t>return</a:t>
              </a:r>
              <a:r>
                <a:rPr lang="de-DE" sz="2000" b="1" i="0" u="none" strike="noStrike" baseline="0" dirty="0"/>
                <a:t> </a:t>
              </a:r>
              <a:r>
                <a:rPr lang="de-DE" sz="2000" b="0" i="0" u="none" strike="noStrike" baseline="0" dirty="0"/>
                <a:t>Bit(</a:t>
              </a:r>
              <a:r>
                <a:rPr lang="de-DE" sz="2000" b="0" i="0" u="none" strike="noStrike" baseline="0" dirty="0" err="1"/>
                <a:t>M_result</a:t>
              </a:r>
              <a:r>
                <a:rPr lang="de-DE" sz="2000" b="0" i="0" u="none" strike="noStrike" baseline="0" dirty="0"/>
                <a:t>)</a:t>
              </a:r>
              <a:r>
                <a:rPr lang="en-DE" sz="2000" b="0" i="0" u="none" strike="noStrike" baseline="0" dirty="0"/>
                <a:t>  </a:t>
              </a:r>
              <a:endParaRPr lang="de-DE" sz="2000" dirty="0"/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D1ACF764-DA4D-86A1-DAEC-F8DCB87C76A3}"/>
                </a:ext>
              </a:extLst>
            </p:cNvPr>
            <p:cNvGrpSpPr/>
            <p:nvPr/>
          </p:nvGrpSpPr>
          <p:grpSpPr>
            <a:xfrm>
              <a:off x="10287379" y="2420868"/>
              <a:ext cx="1048680" cy="283680"/>
              <a:chOff x="10287379" y="2420868"/>
              <a:chExt cx="1048680" cy="283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3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343C805B-4C75-2F06-4F7E-8155D2270529}"/>
                      </a:ext>
                    </a:extLst>
                  </p14:cNvPr>
                  <p14:cNvContentPartPr/>
                  <p14:nvPr/>
                </p14:nvContentPartPr>
                <p14:xfrm>
                  <a:off x="10347859" y="2520228"/>
                  <a:ext cx="190440" cy="14400"/>
                </p14:xfrm>
              </p:contentPart>
            </mc:Choice>
            <mc:Fallback>
              <p:pic>
                <p:nvPicPr>
                  <p:cNvPr id="198" name="Ink 197">
                    <a:extLst>
                      <a:ext uri="{FF2B5EF4-FFF2-40B4-BE49-F238E27FC236}">
                        <a16:creationId xmlns:a16="http://schemas.microsoft.com/office/drawing/2014/main" id="{343C805B-4C75-2F06-4F7E-8155D2270529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10341739" y="2514108"/>
                    <a:ext cx="20268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5">
                <p14:nvContentPartPr>
                  <p14:cNvPr id="199" name="Ink 198">
                    <a:extLst>
                      <a:ext uri="{FF2B5EF4-FFF2-40B4-BE49-F238E27FC236}">
                        <a16:creationId xmlns:a16="http://schemas.microsoft.com/office/drawing/2014/main" id="{06C87B6E-AFE5-4CB3-B023-2E87767D7922}"/>
                      </a:ext>
                    </a:extLst>
                  </p14:cNvPr>
                  <p14:cNvContentPartPr/>
                  <p14:nvPr/>
                </p14:nvContentPartPr>
                <p14:xfrm>
                  <a:off x="10287379" y="2420868"/>
                  <a:ext cx="149760" cy="177480"/>
                </p14:xfrm>
              </p:contentPart>
            </mc:Choice>
            <mc:Fallback>
              <p:pic>
                <p:nvPicPr>
                  <p:cNvPr id="199" name="Ink 198">
                    <a:extLst>
                      <a:ext uri="{FF2B5EF4-FFF2-40B4-BE49-F238E27FC236}">
                        <a16:creationId xmlns:a16="http://schemas.microsoft.com/office/drawing/2014/main" id="{06C87B6E-AFE5-4CB3-B023-2E87767D7922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10281259" y="2414748"/>
                    <a:ext cx="16200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7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C8DFE7C6-0941-0498-AD10-D48C06FE4244}"/>
                      </a:ext>
                    </a:extLst>
                  </p14:cNvPr>
                  <p14:cNvContentPartPr/>
                  <p14:nvPr/>
                </p14:nvContentPartPr>
                <p14:xfrm>
                  <a:off x="10599499" y="2461188"/>
                  <a:ext cx="138600" cy="167760"/>
                </p14:xfrm>
              </p:contentPart>
            </mc:Choice>
            <mc:Fallback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id="{C8DFE7C6-0941-0498-AD10-D48C06FE4244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10593379" y="2455068"/>
                    <a:ext cx="15084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9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0321D1D1-5A8C-AB27-6D56-22C6AA8E5F1B}"/>
                      </a:ext>
                    </a:extLst>
                  </p14:cNvPr>
                  <p14:cNvContentPartPr/>
                  <p14:nvPr/>
                </p14:nvContentPartPr>
                <p14:xfrm>
                  <a:off x="10809019" y="2456508"/>
                  <a:ext cx="117720" cy="204120"/>
                </p14:xfrm>
              </p:contentPart>
            </mc:Choice>
            <mc:Fallback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0321D1D1-5A8C-AB27-6D56-22C6AA8E5F1B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10802899" y="2450388"/>
                    <a:ext cx="129960" cy="21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1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F833EFE9-176D-25F2-C86F-95D12946E0E4}"/>
                      </a:ext>
                    </a:extLst>
                  </p14:cNvPr>
                  <p14:cNvContentPartPr/>
                  <p14:nvPr/>
                </p14:nvContentPartPr>
                <p14:xfrm>
                  <a:off x="10968139" y="2482428"/>
                  <a:ext cx="178920" cy="132480"/>
                </p14:xfrm>
              </p:contentPart>
            </mc:Choice>
            <mc:Fallback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F833EFE9-176D-25F2-C86F-95D12946E0E4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10962019" y="2476308"/>
                    <a:ext cx="19116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3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F7D816F7-CA55-4EE8-F92B-2FC519817FCF}"/>
                      </a:ext>
                    </a:extLst>
                  </p14:cNvPr>
                  <p14:cNvContentPartPr/>
                  <p14:nvPr/>
                </p14:nvContentPartPr>
                <p14:xfrm>
                  <a:off x="11206099" y="2444628"/>
                  <a:ext cx="129960" cy="259920"/>
                </p14:xfrm>
              </p:contentPart>
            </mc:Choice>
            <mc:Fallback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F7D816F7-CA55-4EE8-F92B-2FC519817FCF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11199979" y="2438508"/>
                    <a:ext cx="142200" cy="272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2DAC940D-9541-A8AE-0BB8-CD7768902481}"/>
                </a:ext>
              </a:extLst>
            </p:cNvPr>
            <p:cNvGrpSpPr/>
            <p:nvPr/>
          </p:nvGrpSpPr>
          <p:grpSpPr>
            <a:xfrm>
              <a:off x="5166019" y="2831628"/>
              <a:ext cx="657000" cy="493560"/>
              <a:chOff x="5166019" y="2831628"/>
              <a:chExt cx="657000" cy="493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25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A9E01F9F-888C-E09F-DC52-700E71BA1BD0}"/>
                      </a:ext>
                    </a:extLst>
                  </p14:cNvPr>
                  <p14:cNvContentPartPr/>
                  <p14:nvPr/>
                </p14:nvContentPartPr>
                <p14:xfrm>
                  <a:off x="5689099" y="2847828"/>
                  <a:ext cx="133920" cy="477360"/>
                </p14:xfrm>
              </p:contentPart>
            </mc:Choice>
            <mc:Fallback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A9E01F9F-888C-E09F-DC52-700E71BA1BD0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5682979" y="2841708"/>
                    <a:ext cx="146160" cy="48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7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2B1E1A88-3543-C358-A88B-1F044546F415}"/>
                      </a:ext>
                    </a:extLst>
                  </p14:cNvPr>
                  <p14:cNvContentPartPr/>
                  <p14:nvPr/>
                </p14:nvContentPartPr>
                <p14:xfrm>
                  <a:off x="5166019" y="2937828"/>
                  <a:ext cx="110520" cy="173880"/>
                </p14:xfrm>
              </p:contentPart>
            </mc:Choice>
            <mc:Fallback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2B1E1A88-3543-C358-A88B-1F044546F415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5159899" y="2931708"/>
                    <a:ext cx="122760" cy="18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9">
                <p14:nvContentPartPr>
                  <p14:cNvPr id="207" name="Ink 206">
                    <a:extLst>
                      <a:ext uri="{FF2B5EF4-FFF2-40B4-BE49-F238E27FC236}">
                        <a16:creationId xmlns:a16="http://schemas.microsoft.com/office/drawing/2014/main" id="{4AF668F6-E792-A95F-F21F-AB7D16A8ACA6}"/>
                      </a:ext>
                    </a:extLst>
                  </p14:cNvPr>
                  <p14:cNvContentPartPr/>
                  <p14:nvPr/>
                </p14:nvContentPartPr>
                <p14:xfrm>
                  <a:off x="5303899" y="2852868"/>
                  <a:ext cx="92520" cy="245880"/>
                </p14:xfrm>
              </p:contentPart>
            </mc:Choice>
            <mc:Fallback>
              <p:pic>
                <p:nvPicPr>
                  <p:cNvPr id="207" name="Ink 206">
                    <a:extLst>
                      <a:ext uri="{FF2B5EF4-FFF2-40B4-BE49-F238E27FC236}">
                        <a16:creationId xmlns:a16="http://schemas.microsoft.com/office/drawing/2014/main" id="{4AF668F6-E792-A95F-F21F-AB7D16A8ACA6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5297779" y="2846748"/>
                    <a:ext cx="104760" cy="25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1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228B0EB5-D83E-3544-9E3A-3094C77B3E4F}"/>
                      </a:ext>
                    </a:extLst>
                  </p14:cNvPr>
                  <p14:cNvContentPartPr/>
                  <p14:nvPr/>
                </p14:nvContentPartPr>
                <p14:xfrm>
                  <a:off x="5383819" y="2906868"/>
                  <a:ext cx="114480" cy="170280"/>
                </p14:xfrm>
              </p:contentPart>
            </mc:Choice>
            <mc:Fallback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228B0EB5-D83E-3544-9E3A-3094C77B3E4F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5377699" y="2900748"/>
                    <a:ext cx="126720" cy="18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3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2746012D-DD9B-0080-10D4-03E633079C93}"/>
                      </a:ext>
                    </a:extLst>
                  </p14:cNvPr>
                  <p14:cNvContentPartPr/>
                  <p14:nvPr/>
                </p14:nvContentPartPr>
                <p14:xfrm>
                  <a:off x="5499379" y="2831628"/>
                  <a:ext cx="107280" cy="324360"/>
                </p14:xfrm>
              </p:contentPart>
            </mc:Choice>
            <mc:Fallback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2746012D-DD9B-0080-10D4-03E633079C93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5493259" y="2825508"/>
                    <a:ext cx="119520" cy="336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3C06B50-60F9-3115-11FC-AA8A97D10D0F}"/>
                </a:ext>
              </a:extLst>
            </p:cNvPr>
            <p:cNvGrpSpPr/>
            <p:nvPr/>
          </p:nvGrpSpPr>
          <p:grpSpPr>
            <a:xfrm>
              <a:off x="8127739" y="3445068"/>
              <a:ext cx="875520" cy="248040"/>
              <a:chOff x="8127739" y="3445068"/>
              <a:chExt cx="875520" cy="248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5">
                <p14:nvContentPartPr>
                  <p14:cNvPr id="211" name="Ink 210">
                    <a:extLst>
                      <a:ext uri="{FF2B5EF4-FFF2-40B4-BE49-F238E27FC236}">
                        <a16:creationId xmlns:a16="http://schemas.microsoft.com/office/drawing/2014/main" id="{0ACB1106-D8B3-1E00-C9C0-B4FD2B1E00D7}"/>
                      </a:ext>
                    </a:extLst>
                  </p14:cNvPr>
                  <p14:cNvContentPartPr/>
                  <p14:nvPr/>
                </p14:nvContentPartPr>
                <p14:xfrm>
                  <a:off x="8178499" y="3525348"/>
                  <a:ext cx="152280" cy="2880"/>
                </p14:xfrm>
              </p:contentPart>
            </mc:Choice>
            <mc:Fallback>
              <p:pic>
                <p:nvPicPr>
                  <p:cNvPr id="211" name="Ink 210">
                    <a:extLst>
                      <a:ext uri="{FF2B5EF4-FFF2-40B4-BE49-F238E27FC236}">
                        <a16:creationId xmlns:a16="http://schemas.microsoft.com/office/drawing/2014/main" id="{0ACB1106-D8B3-1E00-C9C0-B4FD2B1E00D7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8172379" y="3519228"/>
                    <a:ext cx="16452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7">
                <p14:nvContentPartPr>
                  <p14:cNvPr id="212" name="Ink 211">
                    <a:extLst>
                      <a:ext uri="{FF2B5EF4-FFF2-40B4-BE49-F238E27FC236}">
                        <a16:creationId xmlns:a16="http://schemas.microsoft.com/office/drawing/2014/main" id="{5CA66579-501C-1293-590C-B1338C5934C0}"/>
                      </a:ext>
                    </a:extLst>
                  </p14:cNvPr>
                  <p14:cNvContentPartPr/>
                  <p14:nvPr/>
                </p14:nvContentPartPr>
                <p14:xfrm>
                  <a:off x="8127739" y="3445068"/>
                  <a:ext cx="145440" cy="174960"/>
                </p14:xfrm>
              </p:contentPart>
            </mc:Choice>
            <mc:Fallback>
              <p:pic>
                <p:nvPicPr>
                  <p:cNvPr id="212" name="Ink 211">
                    <a:extLst>
                      <a:ext uri="{FF2B5EF4-FFF2-40B4-BE49-F238E27FC236}">
                        <a16:creationId xmlns:a16="http://schemas.microsoft.com/office/drawing/2014/main" id="{5CA66579-501C-1293-590C-B1338C5934C0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8121619" y="3438948"/>
                    <a:ext cx="15768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9">
                <p14:nvContentPartPr>
                  <p14:cNvPr id="213" name="Ink 212">
                    <a:extLst>
                      <a:ext uri="{FF2B5EF4-FFF2-40B4-BE49-F238E27FC236}">
                        <a16:creationId xmlns:a16="http://schemas.microsoft.com/office/drawing/2014/main" id="{F4110ADE-EB49-29E7-410C-DF835E0FEF76}"/>
                      </a:ext>
                    </a:extLst>
                  </p14:cNvPr>
                  <p14:cNvContentPartPr/>
                  <p14:nvPr/>
                </p14:nvContentPartPr>
                <p14:xfrm>
                  <a:off x="8453539" y="3456948"/>
                  <a:ext cx="126360" cy="175320"/>
                </p14:xfrm>
              </p:contentPart>
            </mc:Choice>
            <mc:Fallback>
              <p:pic>
                <p:nvPicPr>
                  <p:cNvPr id="213" name="Ink 212">
                    <a:extLst>
                      <a:ext uri="{FF2B5EF4-FFF2-40B4-BE49-F238E27FC236}">
                        <a16:creationId xmlns:a16="http://schemas.microsoft.com/office/drawing/2014/main" id="{F4110ADE-EB49-29E7-410C-DF835E0FEF76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8447419" y="3450828"/>
                    <a:ext cx="13860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1">
                <p14:nvContentPartPr>
                  <p14:cNvPr id="214" name="Ink 213">
                    <a:extLst>
                      <a:ext uri="{FF2B5EF4-FFF2-40B4-BE49-F238E27FC236}">
                        <a16:creationId xmlns:a16="http://schemas.microsoft.com/office/drawing/2014/main" id="{318081C8-ACDD-7372-52A7-09475ED4A14C}"/>
                      </a:ext>
                    </a:extLst>
                  </p14:cNvPr>
                  <p14:cNvContentPartPr/>
                  <p14:nvPr/>
                </p14:nvContentPartPr>
                <p14:xfrm>
                  <a:off x="8620579" y="3447228"/>
                  <a:ext cx="104040" cy="196560"/>
                </p14:xfrm>
              </p:contentPart>
            </mc:Choice>
            <mc:Fallback>
              <p:pic>
                <p:nvPicPr>
                  <p:cNvPr id="214" name="Ink 213">
                    <a:extLst>
                      <a:ext uri="{FF2B5EF4-FFF2-40B4-BE49-F238E27FC236}">
                        <a16:creationId xmlns:a16="http://schemas.microsoft.com/office/drawing/2014/main" id="{318081C8-ACDD-7372-52A7-09475ED4A14C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8614459" y="3441108"/>
                    <a:ext cx="116280" cy="20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3">
                <p14:nvContentPartPr>
                  <p14:cNvPr id="215" name="Ink 214">
                    <a:extLst>
                      <a:ext uri="{FF2B5EF4-FFF2-40B4-BE49-F238E27FC236}">
                        <a16:creationId xmlns:a16="http://schemas.microsoft.com/office/drawing/2014/main" id="{AC46F9E4-C9D6-4CF1-0119-59108C809088}"/>
                      </a:ext>
                    </a:extLst>
                  </p14:cNvPr>
                  <p14:cNvContentPartPr/>
                  <p14:nvPr/>
                </p14:nvContentPartPr>
                <p14:xfrm>
                  <a:off x="8736139" y="3454428"/>
                  <a:ext cx="79560" cy="207000"/>
                </p14:xfrm>
              </p:contentPart>
            </mc:Choice>
            <mc:Fallback>
              <p:pic>
                <p:nvPicPr>
                  <p:cNvPr id="215" name="Ink 214">
                    <a:extLst>
                      <a:ext uri="{FF2B5EF4-FFF2-40B4-BE49-F238E27FC236}">
                        <a16:creationId xmlns:a16="http://schemas.microsoft.com/office/drawing/2014/main" id="{AC46F9E4-C9D6-4CF1-0119-59108C809088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8730019" y="3448308"/>
                    <a:ext cx="91800" cy="21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5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8B907812-B2C2-5ABB-8BFB-94DB55AF3141}"/>
                      </a:ext>
                    </a:extLst>
                  </p14:cNvPr>
                  <p14:cNvContentPartPr/>
                  <p14:nvPr/>
                </p14:nvContentPartPr>
                <p14:xfrm>
                  <a:off x="8891659" y="3459108"/>
                  <a:ext cx="111600" cy="234000"/>
                </p14:xfrm>
              </p:contentPart>
            </mc:Choice>
            <mc:Fallback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8B907812-B2C2-5ABB-8BFB-94DB55AF3141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8885539" y="3452988"/>
                    <a:ext cx="123840" cy="246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CB01A830-0FA0-E3E9-DD0E-688317966347}"/>
                </a:ext>
              </a:extLst>
            </p:cNvPr>
            <p:cNvGrpSpPr/>
            <p:nvPr/>
          </p:nvGrpSpPr>
          <p:grpSpPr>
            <a:xfrm>
              <a:off x="5542939" y="3888588"/>
              <a:ext cx="231120" cy="229320"/>
              <a:chOff x="5542939" y="3888588"/>
              <a:chExt cx="231120" cy="229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7">
                <p14:nvContentPartPr>
                  <p14:cNvPr id="218" name="Ink 217">
                    <a:extLst>
                      <a:ext uri="{FF2B5EF4-FFF2-40B4-BE49-F238E27FC236}">
                        <a16:creationId xmlns:a16="http://schemas.microsoft.com/office/drawing/2014/main" id="{466376B3-A487-1102-03BA-0A28FA72C921}"/>
                      </a:ext>
                    </a:extLst>
                  </p14:cNvPr>
                  <p14:cNvContentPartPr/>
                  <p14:nvPr/>
                </p14:nvContentPartPr>
                <p14:xfrm>
                  <a:off x="5549779" y="3994788"/>
                  <a:ext cx="145440" cy="12240"/>
                </p14:xfrm>
              </p:contentPart>
            </mc:Choice>
            <mc:Fallback>
              <p:pic>
                <p:nvPicPr>
                  <p:cNvPr id="218" name="Ink 217">
                    <a:extLst>
                      <a:ext uri="{FF2B5EF4-FFF2-40B4-BE49-F238E27FC236}">
                        <a16:creationId xmlns:a16="http://schemas.microsoft.com/office/drawing/2014/main" id="{466376B3-A487-1102-03BA-0A28FA72C921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5543659" y="3988668"/>
                    <a:ext cx="15768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9">
                <p14:nvContentPartPr>
                  <p14:cNvPr id="219" name="Ink 218">
                    <a:extLst>
                      <a:ext uri="{FF2B5EF4-FFF2-40B4-BE49-F238E27FC236}">
                        <a16:creationId xmlns:a16="http://schemas.microsoft.com/office/drawing/2014/main" id="{12BD72BE-70A7-92A4-D64A-17BA069C21B9}"/>
                      </a:ext>
                    </a:extLst>
                  </p14:cNvPr>
                  <p14:cNvContentPartPr/>
                  <p14:nvPr/>
                </p14:nvContentPartPr>
                <p14:xfrm>
                  <a:off x="5542939" y="4067868"/>
                  <a:ext cx="117360" cy="24120"/>
                </p14:xfrm>
              </p:contentPart>
            </mc:Choice>
            <mc:Fallback>
              <p:pic>
                <p:nvPicPr>
                  <p:cNvPr id="219" name="Ink 218">
                    <a:extLst>
                      <a:ext uri="{FF2B5EF4-FFF2-40B4-BE49-F238E27FC236}">
                        <a16:creationId xmlns:a16="http://schemas.microsoft.com/office/drawing/2014/main" id="{12BD72BE-70A7-92A4-D64A-17BA069C21B9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5536819" y="4061748"/>
                    <a:ext cx="12960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1">
                <p14:nvContentPartPr>
                  <p14:cNvPr id="220" name="Ink 219">
                    <a:extLst>
                      <a:ext uri="{FF2B5EF4-FFF2-40B4-BE49-F238E27FC236}">
                        <a16:creationId xmlns:a16="http://schemas.microsoft.com/office/drawing/2014/main" id="{4F5AD3CF-C30D-6BE7-409E-A6DBA6836014}"/>
                      </a:ext>
                    </a:extLst>
                  </p14:cNvPr>
                  <p14:cNvContentPartPr/>
                  <p14:nvPr/>
                </p14:nvContentPartPr>
                <p14:xfrm>
                  <a:off x="5626819" y="3888588"/>
                  <a:ext cx="147240" cy="229320"/>
                </p14:xfrm>
              </p:contentPart>
            </mc:Choice>
            <mc:Fallback>
              <p:pic>
                <p:nvPicPr>
                  <p:cNvPr id="220" name="Ink 219">
                    <a:extLst>
                      <a:ext uri="{FF2B5EF4-FFF2-40B4-BE49-F238E27FC236}">
                        <a16:creationId xmlns:a16="http://schemas.microsoft.com/office/drawing/2014/main" id="{4F5AD3CF-C30D-6BE7-409E-A6DBA6836014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5620699" y="3882468"/>
                    <a:ext cx="159480" cy="241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4D1D9F29-E3AE-F7CF-0CEE-EC1A3DDC496D}"/>
                </a:ext>
              </a:extLst>
            </p:cNvPr>
            <p:cNvGrpSpPr/>
            <p:nvPr/>
          </p:nvGrpSpPr>
          <p:grpSpPr>
            <a:xfrm>
              <a:off x="6094819" y="3909828"/>
              <a:ext cx="794880" cy="269280"/>
              <a:chOff x="6094819" y="3909828"/>
              <a:chExt cx="794880" cy="269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3">
                <p14:nvContentPartPr>
                  <p14:cNvPr id="221" name="Ink 220">
                    <a:extLst>
                      <a:ext uri="{FF2B5EF4-FFF2-40B4-BE49-F238E27FC236}">
                        <a16:creationId xmlns:a16="http://schemas.microsoft.com/office/drawing/2014/main" id="{1097E7FF-E7B3-C868-8C8E-DEE4ABB5B882}"/>
                      </a:ext>
                    </a:extLst>
                  </p14:cNvPr>
                  <p14:cNvContentPartPr/>
                  <p14:nvPr/>
                </p14:nvContentPartPr>
                <p14:xfrm>
                  <a:off x="6094819" y="3931068"/>
                  <a:ext cx="127440" cy="156600"/>
                </p14:xfrm>
              </p:contentPart>
            </mc:Choice>
            <mc:Fallback>
              <p:pic>
                <p:nvPicPr>
                  <p:cNvPr id="221" name="Ink 220">
                    <a:extLst>
                      <a:ext uri="{FF2B5EF4-FFF2-40B4-BE49-F238E27FC236}">
                        <a16:creationId xmlns:a16="http://schemas.microsoft.com/office/drawing/2014/main" id="{1097E7FF-E7B3-C868-8C8E-DEE4ABB5B882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6088699" y="3924948"/>
                    <a:ext cx="13968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5">
                <p14:nvContentPartPr>
                  <p14:cNvPr id="222" name="Ink 221">
                    <a:extLst>
                      <a:ext uri="{FF2B5EF4-FFF2-40B4-BE49-F238E27FC236}">
                        <a16:creationId xmlns:a16="http://schemas.microsoft.com/office/drawing/2014/main" id="{F42AF46F-98D7-B8B4-2B9A-3758A7C34622}"/>
                      </a:ext>
                    </a:extLst>
                  </p14:cNvPr>
                  <p14:cNvContentPartPr/>
                  <p14:nvPr/>
                </p14:nvContentPartPr>
                <p14:xfrm>
                  <a:off x="6313699" y="3909828"/>
                  <a:ext cx="131400" cy="168480"/>
                </p14:xfrm>
              </p:contentPart>
            </mc:Choice>
            <mc:Fallback>
              <p:pic>
                <p:nvPicPr>
                  <p:cNvPr id="222" name="Ink 221">
                    <a:extLst>
                      <a:ext uri="{FF2B5EF4-FFF2-40B4-BE49-F238E27FC236}">
                        <a16:creationId xmlns:a16="http://schemas.microsoft.com/office/drawing/2014/main" id="{F42AF46F-98D7-B8B4-2B9A-3758A7C34622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6307579" y="3903708"/>
                    <a:ext cx="143640" cy="18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7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838F9CA0-89DD-1C10-9494-99482E8CEEEA}"/>
                      </a:ext>
                    </a:extLst>
                  </p14:cNvPr>
                  <p14:cNvContentPartPr/>
                  <p14:nvPr/>
                </p14:nvContentPartPr>
                <p14:xfrm>
                  <a:off x="6509539" y="3947988"/>
                  <a:ext cx="210240" cy="186120"/>
                </p14:xfrm>
              </p:contentPart>
            </mc:Choice>
            <mc:Fallback>
              <p:pic>
                <p:nvPicPr>
                  <p:cNvPr id="223" name="Ink 222">
                    <a:extLst>
                      <a:ext uri="{FF2B5EF4-FFF2-40B4-BE49-F238E27FC236}">
                        <a16:creationId xmlns:a16="http://schemas.microsoft.com/office/drawing/2014/main" id="{838F9CA0-89DD-1C10-9494-99482E8CEEEA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6503419" y="3941868"/>
                    <a:ext cx="222480" cy="19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9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8BAEA2C2-EDBE-7946-2B9F-BB76453D7985}"/>
                      </a:ext>
                    </a:extLst>
                  </p14:cNvPr>
                  <p14:cNvContentPartPr/>
                  <p14:nvPr/>
                </p14:nvContentPartPr>
                <p14:xfrm>
                  <a:off x="6780259" y="3909828"/>
                  <a:ext cx="109440" cy="269280"/>
                </p14:xfrm>
              </p:contentPart>
            </mc:Choice>
            <mc:Fallback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8BAEA2C2-EDBE-7946-2B9F-BB76453D7985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6774139" y="3903708"/>
                    <a:ext cx="121680" cy="281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94FAD1E0-EBD2-3FD2-64B7-41A093C454C2}"/>
                  </a:ext>
                </a:extLst>
              </p14:cNvPr>
              <p14:cNvContentPartPr/>
              <p14:nvPr/>
            </p14:nvContentPartPr>
            <p14:xfrm>
              <a:off x="6937579" y="2267508"/>
              <a:ext cx="13680" cy="208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94FAD1E0-EBD2-3FD2-64B7-41A093C454C2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6931459" y="2261388"/>
                <a:ext cx="2592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74A7DBA-CE4D-3F8B-F3E2-C555DD34F0A4}"/>
              </a:ext>
            </a:extLst>
          </p:cNvPr>
          <p:cNvGrpSpPr/>
          <p:nvPr/>
        </p:nvGrpSpPr>
        <p:grpSpPr>
          <a:xfrm>
            <a:off x="9127819" y="2963748"/>
            <a:ext cx="489240" cy="375120"/>
            <a:chOff x="9127819" y="2963748"/>
            <a:chExt cx="489240" cy="3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F603592-2506-21FA-F909-FEAC00E7BAD1}"/>
                    </a:ext>
                  </a:extLst>
                </p14:cNvPr>
                <p14:cNvContentPartPr/>
                <p14:nvPr/>
              </p14:nvContentPartPr>
              <p14:xfrm>
                <a:off x="9127819" y="2996868"/>
                <a:ext cx="38880" cy="2998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F603592-2506-21FA-F909-FEAC00E7BAD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121699" y="2990748"/>
                  <a:ext cx="511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FF44BFC-D921-4C53-86F1-ADFACAAD8491}"/>
                    </a:ext>
                  </a:extLst>
                </p14:cNvPr>
                <p14:cNvContentPartPr/>
                <p14:nvPr/>
              </p14:nvContentPartPr>
              <p14:xfrm>
                <a:off x="9160939" y="2963748"/>
                <a:ext cx="456120" cy="3751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FF44BFC-D921-4C53-86F1-ADFACAAD849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154819" y="2957628"/>
                  <a:ext cx="468360" cy="38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A25838C3-A8B0-086E-14AC-2ED33EF46083}"/>
              </a:ext>
            </a:extLst>
          </p:cNvPr>
          <p:cNvGrpSpPr/>
          <p:nvPr/>
        </p:nvGrpSpPr>
        <p:grpSpPr>
          <a:xfrm>
            <a:off x="8539939" y="2815068"/>
            <a:ext cx="623880" cy="281520"/>
            <a:chOff x="8539939" y="2815068"/>
            <a:chExt cx="62388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24235DD-5AB9-3C90-4852-6AB14DBD59B3}"/>
                    </a:ext>
                  </a:extLst>
                </p14:cNvPr>
                <p14:cNvContentPartPr/>
                <p14:nvPr/>
              </p14:nvContentPartPr>
              <p14:xfrm>
                <a:off x="8575579" y="3058068"/>
                <a:ext cx="3960" cy="3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24235DD-5AB9-3C90-4852-6AB14DBD59B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569459" y="3051948"/>
                  <a:ext cx="162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B7DF7B2-8DB0-17BC-8300-7F8A3E0D01C0}"/>
                    </a:ext>
                  </a:extLst>
                </p14:cNvPr>
                <p14:cNvContentPartPr/>
                <p14:nvPr/>
              </p14:nvContentPartPr>
              <p14:xfrm>
                <a:off x="8578819" y="3058068"/>
                <a:ext cx="360" cy="3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B7DF7B2-8DB0-17BC-8300-7F8A3E0D01C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72699" y="30519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0B606B2-B742-460C-C71E-8007BAD18136}"/>
                    </a:ext>
                  </a:extLst>
                </p14:cNvPr>
                <p14:cNvContentPartPr/>
                <p14:nvPr/>
              </p14:nvContentPartPr>
              <p14:xfrm>
                <a:off x="8551459" y="2985348"/>
                <a:ext cx="167400" cy="928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0B606B2-B742-460C-C71E-8007BAD1813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545339" y="2979228"/>
                  <a:ext cx="179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5F0FF21-9949-B4E9-449F-A693C940EBEC}"/>
                    </a:ext>
                  </a:extLst>
                </p14:cNvPr>
                <p14:cNvContentPartPr/>
                <p14:nvPr/>
              </p14:nvContentPartPr>
              <p14:xfrm>
                <a:off x="8539939" y="2961228"/>
                <a:ext cx="109440" cy="135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5F0FF21-9949-B4E9-449F-A693C940EBE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533819" y="2955108"/>
                  <a:ext cx="121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FC89E09-D0DD-E949-B682-E5A2CC53B985}"/>
                    </a:ext>
                  </a:extLst>
                </p14:cNvPr>
                <p14:cNvContentPartPr/>
                <p14:nvPr/>
              </p14:nvContentPartPr>
              <p14:xfrm>
                <a:off x="8740459" y="2855028"/>
                <a:ext cx="95760" cy="1278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FC89E09-D0DD-E949-B682-E5A2CC53B98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734339" y="2848908"/>
                  <a:ext cx="108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753F11D-B26B-3FA6-E69D-650CE8AF9A53}"/>
                    </a:ext>
                  </a:extLst>
                </p14:cNvPr>
                <p14:cNvContentPartPr/>
                <p14:nvPr/>
              </p14:nvContentPartPr>
              <p14:xfrm>
                <a:off x="8879059" y="2815068"/>
                <a:ext cx="68760" cy="1677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753F11D-B26B-3FA6-E69D-650CE8AF9A5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872939" y="2808948"/>
                  <a:ext cx="81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E9C66F6-82F1-853F-E5C0-8D6306FB4605}"/>
                    </a:ext>
                  </a:extLst>
                </p14:cNvPr>
                <p14:cNvContentPartPr/>
                <p14:nvPr/>
              </p14:nvContentPartPr>
              <p14:xfrm>
                <a:off x="8979139" y="2829828"/>
                <a:ext cx="73800" cy="1364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E9C66F6-82F1-853F-E5C0-8D6306FB460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973019" y="2823708"/>
                  <a:ext cx="86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FE8EBC1-D8CC-32F2-F87C-0EF0EFFE2DBE}"/>
                    </a:ext>
                  </a:extLst>
                </p14:cNvPr>
                <p14:cNvContentPartPr/>
                <p14:nvPr/>
              </p14:nvContentPartPr>
              <p14:xfrm>
                <a:off x="9082459" y="2838468"/>
                <a:ext cx="81360" cy="1746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FE8EBC1-D8CC-32F2-F87C-0EF0EFFE2DB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076339" y="2832348"/>
                  <a:ext cx="9360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886125-5287-EC09-85D9-0C966E0716B7}"/>
              </a:ext>
            </a:extLst>
          </p:cNvPr>
          <p:cNvGrpSpPr/>
          <p:nvPr/>
        </p:nvGrpSpPr>
        <p:grpSpPr>
          <a:xfrm>
            <a:off x="9468739" y="3341388"/>
            <a:ext cx="141840" cy="151200"/>
            <a:chOff x="9468739" y="3341388"/>
            <a:chExt cx="141840" cy="15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07BE368-B43D-2D50-24EF-29BF8AF1A85A}"/>
                    </a:ext>
                  </a:extLst>
                </p14:cNvPr>
                <p14:cNvContentPartPr/>
                <p14:nvPr/>
              </p14:nvContentPartPr>
              <p14:xfrm>
                <a:off x="9533539" y="3367308"/>
                <a:ext cx="5400" cy="1252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07BE368-B43D-2D50-24EF-29BF8AF1A85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527419" y="3361188"/>
                  <a:ext cx="17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A49849D-1399-C8BA-327C-3C09BB561957}"/>
                    </a:ext>
                  </a:extLst>
                </p14:cNvPr>
                <p14:cNvContentPartPr/>
                <p14:nvPr/>
              </p14:nvContentPartPr>
              <p14:xfrm>
                <a:off x="9536779" y="3367308"/>
                <a:ext cx="360" cy="3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A49849D-1399-C8BA-327C-3C09BB56195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30659" y="336118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77D9274-E0E5-2DB2-CA28-B8350602CA49}"/>
                    </a:ext>
                  </a:extLst>
                </p14:cNvPr>
                <p14:cNvContentPartPr/>
                <p14:nvPr/>
              </p14:nvContentPartPr>
              <p14:xfrm>
                <a:off x="9468739" y="3341388"/>
                <a:ext cx="141840" cy="921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77D9274-E0E5-2DB2-CA28-B8350602CA4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462619" y="3335268"/>
                  <a:ext cx="15408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5F6614CE-9D4D-5E45-95D0-899EBB044C2B}"/>
                  </a:ext>
                </a:extLst>
              </p14:cNvPr>
              <p14:cNvContentPartPr/>
              <p14:nvPr/>
            </p14:nvContentPartPr>
            <p14:xfrm>
              <a:off x="9511579" y="3605628"/>
              <a:ext cx="86760" cy="1144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5F6614CE-9D4D-5E45-95D0-899EBB044C2B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9505459" y="3599508"/>
                <a:ext cx="990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14E68BA9-C763-BC9B-27FE-ABD998A47BBF}"/>
                  </a:ext>
                </a:extLst>
              </p14:cNvPr>
              <p14:cNvContentPartPr/>
              <p14:nvPr/>
            </p14:nvContentPartPr>
            <p14:xfrm>
              <a:off x="9683659" y="3555948"/>
              <a:ext cx="66600" cy="13356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14E68BA9-C763-BC9B-27FE-ABD998A47BBF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9677539" y="3549828"/>
                <a:ext cx="7884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Group 284">
            <a:extLst>
              <a:ext uri="{FF2B5EF4-FFF2-40B4-BE49-F238E27FC236}">
                <a16:creationId xmlns:a16="http://schemas.microsoft.com/office/drawing/2014/main" id="{B960868E-C954-4410-9BDF-279BAD78438E}"/>
              </a:ext>
            </a:extLst>
          </p:cNvPr>
          <p:cNvGrpSpPr/>
          <p:nvPr/>
        </p:nvGrpSpPr>
        <p:grpSpPr>
          <a:xfrm>
            <a:off x="9812899" y="3558108"/>
            <a:ext cx="175680" cy="192240"/>
            <a:chOff x="9812899" y="3558108"/>
            <a:chExt cx="17568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56B7BCA-A2B0-B7B2-9408-8BD872EC9459}"/>
                    </a:ext>
                  </a:extLst>
                </p14:cNvPr>
                <p14:cNvContentPartPr/>
                <p14:nvPr/>
              </p14:nvContentPartPr>
              <p14:xfrm>
                <a:off x="9812899" y="3598428"/>
                <a:ext cx="63360" cy="1299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56B7BCA-A2B0-B7B2-9408-8BD872EC945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806779" y="3592308"/>
                  <a:ext cx="75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D0FC8FA-02A9-B54E-A5F8-1C3892284272}"/>
                    </a:ext>
                  </a:extLst>
                </p14:cNvPr>
                <p14:cNvContentPartPr/>
                <p14:nvPr/>
              </p14:nvContentPartPr>
              <p14:xfrm>
                <a:off x="9898579" y="3558108"/>
                <a:ext cx="90000" cy="1922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D0FC8FA-02A9-B54E-A5F8-1C389228427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892459" y="3551988"/>
                  <a:ext cx="10224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E58A4B9-E4C5-565C-9D7A-2F87FC4ED4F2}"/>
              </a:ext>
            </a:extLst>
          </p:cNvPr>
          <p:cNvGrpSpPr/>
          <p:nvPr/>
        </p:nvGrpSpPr>
        <p:grpSpPr>
          <a:xfrm>
            <a:off x="10344259" y="2959068"/>
            <a:ext cx="187200" cy="97200"/>
            <a:chOff x="10344259" y="2959068"/>
            <a:chExt cx="187200" cy="9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705CFF7-EA42-B5E1-CFFC-D44BE7369CCD}"/>
                    </a:ext>
                  </a:extLst>
                </p14:cNvPr>
                <p14:cNvContentPartPr/>
                <p14:nvPr/>
              </p14:nvContentPartPr>
              <p14:xfrm>
                <a:off x="10360099" y="3013068"/>
                <a:ext cx="171360" cy="403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705CFF7-EA42-B5E1-CFFC-D44BE7369CC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353979" y="3006948"/>
                  <a:ext cx="183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5343BB0-C8BC-9773-7BBB-6A0532915B67}"/>
                    </a:ext>
                  </a:extLst>
                </p14:cNvPr>
                <p14:cNvContentPartPr/>
                <p14:nvPr/>
              </p14:nvContentPartPr>
              <p14:xfrm>
                <a:off x="10344259" y="2959068"/>
                <a:ext cx="127800" cy="972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5343BB0-C8BC-9773-7BBB-6A0532915B67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338139" y="2952948"/>
                  <a:ext cx="1400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A20B720B-C37D-7332-512C-C6511CED032B}"/>
              </a:ext>
            </a:extLst>
          </p:cNvPr>
          <p:cNvGrpSpPr/>
          <p:nvPr/>
        </p:nvGrpSpPr>
        <p:grpSpPr>
          <a:xfrm>
            <a:off x="10700299" y="2888148"/>
            <a:ext cx="497880" cy="191520"/>
            <a:chOff x="10700299" y="2888148"/>
            <a:chExt cx="497880" cy="19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ECA2DC7-028E-CE1A-40F9-871FC449B539}"/>
                    </a:ext>
                  </a:extLst>
                </p14:cNvPr>
                <p14:cNvContentPartPr/>
                <p14:nvPr/>
              </p14:nvContentPartPr>
              <p14:xfrm>
                <a:off x="10700299" y="2904708"/>
                <a:ext cx="114840" cy="1342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ECA2DC7-028E-CE1A-40F9-871FC449B53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694179" y="2898588"/>
                  <a:ext cx="127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FBEC977-8EF7-16EE-6D57-167528C11ACE}"/>
                    </a:ext>
                  </a:extLst>
                </p14:cNvPr>
                <p14:cNvContentPartPr/>
                <p14:nvPr/>
              </p14:nvContentPartPr>
              <p14:xfrm>
                <a:off x="10855099" y="2890668"/>
                <a:ext cx="103320" cy="1706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FBEC977-8EF7-16EE-6D57-167528C11AC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848979" y="2884548"/>
                  <a:ext cx="115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ECB64D2-45DF-5005-C3FF-95D23F190982}"/>
                    </a:ext>
                  </a:extLst>
                </p14:cNvPr>
                <p14:cNvContentPartPr/>
                <p14:nvPr/>
              </p14:nvContentPartPr>
              <p14:xfrm>
                <a:off x="10975339" y="2932068"/>
                <a:ext cx="55440" cy="1170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ECB64D2-45DF-5005-C3FF-95D23F19098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969219" y="2925948"/>
                  <a:ext cx="676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09A19E7-FCC6-B77D-5C64-46ABA30AFED6}"/>
                    </a:ext>
                  </a:extLst>
                </p14:cNvPr>
                <p14:cNvContentPartPr/>
                <p14:nvPr/>
              </p14:nvContentPartPr>
              <p14:xfrm>
                <a:off x="11111779" y="2888148"/>
                <a:ext cx="86400" cy="1915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09A19E7-FCC6-B77D-5C64-46ABA30AFED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105659" y="2882028"/>
                  <a:ext cx="9864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5E8E8D03-CF3A-AFFE-3A11-A857C027F874}"/>
              </a:ext>
            </a:extLst>
          </p:cNvPr>
          <p:cNvGrpSpPr/>
          <p:nvPr/>
        </p:nvGrpSpPr>
        <p:grpSpPr>
          <a:xfrm>
            <a:off x="4947499" y="4420161"/>
            <a:ext cx="6949533" cy="2070147"/>
            <a:chOff x="4947499" y="4420161"/>
            <a:chExt cx="6949533" cy="2070147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E0BA346A-5DCD-E0C5-730B-9EC2D9C11081}"/>
                </a:ext>
              </a:extLst>
            </p:cNvPr>
            <p:cNvGrpSpPr/>
            <p:nvPr/>
          </p:nvGrpSpPr>
          <p:grpSpPr>
            <a:xfrm>
              <a:off x="4947499" y="5245428"/>
              <a:ext cx="568080" cy="323640"/>
              <a:chOff x="4947499" y="5245428"/>
              <a:chExt cx="568080" cy="323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07">
                <p14:nvContentPartPr>
                  <p14:cNvPr id="251" name="Ink 250">
                    <a:extLst>
                      <a:ext uri="{FF2B5EF4-FFF2-40B4-BE49-F238E27FC236}">
                        <a16:creationId xmlns:a16="http://schemas.microsoft.com/office/drawing/2014/main" id="{B40FDF91-DA4E-30D5-AAD9-004B9C110B2A}"/>
                      </a:ext>
                    </a:extLst>
                  </p14:cNvPr>
                  <p14:cNvContentPartPr/>
                  <p14:nvPr/>
                </p14:nvContentPartPr>
                <p14:xfrm>
                  <a:off x="4947499" y="5261988"/>
                  <a:ext cx="124560" cy="165600"/>
                </p14:xfrm>
              </p:contentPart>
            </mc:Choice>
            <mc:Fallback>
              <p:pic>
                <p:nvPicPr>
                  <p:cNvPr id="251" name="Ink 250">
                    <a:extLst>
                      <a:ext uri="{FF2B5EF4-FFF2-40B4-BE49-F238E27FC236}">
                        <a16:creationId xmlns:a16="http://schemas.microsoft.com/office/drawing/2014/main" id="{B40FDF91-DA4E-30D5-AAD9-004B9C110B2A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4941379" y="5255868"/>
                    <a:ext cx="136800" cy="17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9">
                <p14:nvContentPartPr>
                  <p14:cNvPr id="252" name="Ink 251">
                    <a:extLst>
                      <a:ext uri="{FF2B5EF4-FFF2-40B4-BE49-F238E27FC236}">
                        <a16:creationId xmlns:a16="http://schemas.microsoft.com/office/drawing/2014/main" id="{DFE1903F-4EC6-0663-1B9C-C43FA289FE9F}"/>
                      </a:ext>
                    </a:extLst>
                  </p14:cNvPr>
                  <p14:cNvContentPartPr/>
                  <p14:nvPr/>
                </p14:nvContentPartPr>
                <p14:xfrm>
                  <a:off x="5139019" y="5299788"/>
                  <a:ext cx="73800" cy="156240"/>
                </p14:xfrm>
              </p:contentPart>
            </mc:Choice>
            <mc:Fallback>
              <p:pic>
                <p:nvPicPr>
                  <p:cNvPr id="252" name="Ink 251">
                    <a:extLst>
                      <a:ext uri="{FF2B5EF4-FFF2-40B4-BE49-F238E27FC236}">
                        <a16:creationId xmlns:a16="http://schemas.microsoft.com/office/drawing/2014/main" id="{DFE1903F-4EC6-0663-1B9C-C43FA289FE9F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5132899" y="5293668"/>
                    <a:ext cx="8604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1">
                <p14:nvContentPartPr>
                  <p14:cNvPr id="253" name="Ink 252">
                    <a:extLst>
                      <a:ext uri="{FF2B5EF4-FFF2-40B4-BE49-F238E27FC236}">
                        <a16:creationId xmlns:a16="http://schemas.microsoft.com/office/drawing/2014/main" id="{3BE25C68-ADEB-8CA2-40BB-6EF114F41568}"/>
                      </a:ext>
                    </a:extLst>
                  </p14:cNvPr>
                  <p14:cNvContentPartPr/>
                  <p14:nvPr/>
                </p14:nvContentPartPr>
                <p14:xfrm>
                  <a:off x="5222899" y="5287908"/>
                  <a:ext cx="175320" cy="164520"/>
                </p14:xfrm>
              </p:contentPart>
            </mc:Choice>
            <mc:Fallback>
              <p:pic>
                <p:nvPicPr>
                  <p:cNvPr id="253" name="Ink 252">
                    <a:extLst>
                      <a:ext uri="{FF2B5EF4-FFF2-40B4-BE49-F238E27FC236}">
                        <a16:creationId xmlns:a16="http://schemas.microsoft.com/office/drawing/2014/main" id="{3BE25C68-ADEB-8CA2-40BB-6EF114F41568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5216779" y="5281788"/>
                    <a:ext cx="187560" cy="17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3">
                <p14:nvContentPartPr>
                  <p14:cNvPr id="254" name="Ink 253">
                    <a:extLst>
                      <a:ext uri="{FF2B5EF4-FFF2-40B4-BE49-F238E27FC236}">
                        <a16:creationId xmlns:a16="http://schemas.microsoft.com/office/drawing/2014/main" id="{44C7F810-0587-AC88-FE33-2726DEA32330}"/>
                      </a:ext>
                    </a:extLst>
                  </p14:cNvPr>
                  <p14:cNvContentPartPr/>
                  <p14:nvPr/>
                </p14:nvContentPartPr>
                <p14:xfrm>
                  <a:off x="5430979" y="5245428"/>
                  <a:ext cx="84600" cy="323640"/>
                </p14:xfrm>
              </p:contentPart>
            </mc:Choice>
            <mc:Fallback>
              <p:pic>
                <p:nvPicPr>
                  <p:cNvPr id="254" name="Ink 253">
                    <a:extLst>
                      <a:ext uri="{FF2B5EF4-FFF2-40B4-BE49-F238E27FC236}">
                        <a16:creationId xmlns:a16="http://schemas.microsoft.com/office/drawing/2014/main" id="{44C7F810-0587-AC88-FE33-2726DEA32330}"/>
                      </a:ext>
                    </a:extLst>
                  </p:cNvPr>
                  <p:cNvPicPr/>
                  <p:nvPr/>
                </p:nvPicPr>
                <p:blipFill>
                  <a:blip r:embed="rId314"/>
                  <a:stretch>
                    <a:fillRect/>
                  </a:stretch>
                </p:blipFill>
                <p:spPr>
                  <a:xfrm>
                    <a:off x="5424859" y="5239308"/>
                    <a:ext cx="96840" cy="335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0F5ACAA4-BF68-5E01-E125-013FBD598BA8}"/>
                </a:ext>
              </a:extLst>
            </p:cNvPr>
            <p:cNvGrpSpPr/>
            <p:nvPr/>
          </p:nvGrpSpPr>
          <p:grpSpPr>
            <a:xfrm>
              <a:off x="5544739" y="4420161"/>
              <a:ext cx="6352293" cy="2070147"/>
              <a:chOff x="5544739" y="4420161"/>
              <a:chExt cx="6352293" cy="2070147"/>
            </a:xfrm>
          </p:grpSpPr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8C30C0E5-9089-FD7D-1D6D-BE0483377671}"/>
                  </a:ext>
                </a:extLst>
              </p:cNvPr>
              <p:cNvSpPr txBox="1"/>
              <p:nvPr/>
            </p:nvSpPr>
            <p:spPr>
              <a:xfrm>
                <a:off x="5643716" y="4420161"/>
                <a:ext cx="6253316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de-DE" sz="2000" b="0" i="0" u="none" strike="noStrike" baseline="0" dirty="0"/>
                  <a:t>Algorithmus </a:t>
                </a:r>
                <a:r>
                  <a:rPr lang="de-DE" sz="2000" b="0" i="0" u="none" strike="noStrike" baseline="0" dirty="0" err="1"/>
                  <a:t>vereinigung</a:t>
                </a:r>
                <a:r>
                  <a:rPr lang="de-DE" sz="2000" b="0" i="0" u="none" strike="noStrike" baseline="0" dirty="0"/>
                  <a:t>(Bit(M_1), Bit(M_2)) :</a:t>
                </a:r>
              </a:p>
              <a:p>
                <a:pPr algn="l"/>
                <a:r>
                  <a:rPr lang="en-DE" sz="2000" b="0" i="0" u="none" strike="noStrike" baseline="0" dirty="0"/>
                  <a:t>    </a:t>
                </a:r>
                <a:r>
                  <a:rPr lang="en-US" sz="2000" b="0" i="0" u="none" strike="noStrike" baseline="0" dirty="0"/>
                  <a:t>Bit(</a:t>
                </a:r>
                <a:r>
                  <a:rPr lang="en-US" sz="2000" b="0" i="0" u="none" strike="noStrike" baseline="0" dirty="0" err="1"/>
                  <a:t>M_result</a:t>
                </a:r>
                <a:r>
                  <a:rPr lang="en-US" sz="2000" b="0" i="0" u="none" strike="noStrike" baseline="0" dirty="0"/>
                  <a:t>) = Initialize </a:t>
                </a:r>
                <a:r>
                  <a:rPr lang="en-US" sz="2000" b="1" i="0" u="none" strike="noStrike" baseline="0" dirty="0"/>
                  <a:t>new </a:t>
                </a:r>
                <a:r>
                  <a:rPr lang="en-US" sz="2000" b="0" i="0" u="none" strike="noStrike" baseline="0" dirty="0" err="1"/>
                  <a:t>Bitvektor</a:t>
                </a:r>
                <a:endParaRPr lang="en-US" sz="2000" b="0" i="0" u="none" strike="noStrike" baseline="0" dirty="0"/>
              </a:p>
              <a:p>
                <a:pPr algn="l"/>
                <a:r>
                  <a:rPr lang="en-DE" sz="2000" b="1" i="0" u="none" strike="noStrike" baseline="0" dirty="0"/>
                  <a:t>    </a:t>
                </a:r>
                <a:r>
                  <a:rPr lang="de-DE" sz="2000" b="1" i="0" u="none" strike="noStrike" baseline="0" dirty="0" err="1"/>
                  <a:t>for</a:t>
                </a:r>
                <a:r>
                  <a:rPr lang="de-DE" sz="2000" b="1" i="0" u="none" strike="noStrike" baseline="0" dirty="0"/>
                  <a:t> </a:t>
                </a:r>
                <a:r>
                  <a:rPr lang="de-DE" sz="2000" b="0" i="0" u="none" strike="noStrike" baseline="0" dirty="0"/>
                  <a:t>i = 0 bis N-1</a:t>
                </a:r>
              </a:p>
              <a:p>
                <a:pPr algn="l"/>
                <a:r>
                  <a:rPr lang="en-DE" sz="2000" b="0" i="0" u="none" strike="noStrike" baseline="0" dirty="0"/>
                  <a:t>        </a:t>
                </a:r>
                <a:r>
                  <a:rPr lang="de-DE" sz="2000" b="0" i="0" u="none" strike="noStrike" baseline="0" dirty="0"/>
                  <a:t>Bit(</a:t>
                </a:r>
                <a:r>
                  <a:rPr lang="de-DE" sz="2000" b="0" i="0" u="none" strike="noStrike" baseline="0" dirty="0" err="1"/>
                  <a:t>M_result</a:t>
                </a:r>
                <a:r>
                  <a:rPr lang="de-DE" sz="2000" b="0" i="0" u="none" strike="noStrike" baseline="0" dirty="0"/>
                  <a:t>)[i] = Bit(M_1)[i] OR Bit(M_2)[i]</a:t>
                </a:r>
              </a:p>
              <a:p>
                <a:pPr algn="l"/>
                <a:r>
                  <a:rPr lang="en-DE" sz="2000" b="1" i="0" u="none" strike="noStrike" baseline="0" dirty="0"/>
                  <a:t>    </a:t>
                </a:r>
                <a:r>
                  <a:rPr lang="de-DE" sz="2000" b="1" i="0" u="none" strike="noStrike" baseline="0" dirty="0" err="1"/>
                  <a:t>return</a:t>
                </a:r>
                <a:r>
                  <a:rPr lang="de-DE" sz="2000" b="1" i="0" u="none" strike="noStrike" baseline="0" dirty="0"/>
                  <a:t> </a:t>
                </a:r>
                <a:r>
                  <a:rPr lang="de-DE" sz="2000" b="0" i="0" u="none" strike="noStrike" baseline="0" dirty="0"/>
                  <a:t>Bit(</a:t>
                </a:r>
                <a:r>
                  <a:rPr lang="de-DE" sz="2000" b="0" i="0" u="none" strike="noStrike" baseline="0" dirty="0" err="1"/>
                  <a:t>M_result</a:t>
                </a:r>
                <a:r>
                  <a:rPr lang="de-DE" sz="2000" b="0" i="0" u="none" strike="noStrike" baseline="0" dirty="0"/>
                  <a:t>)</a:t>
                </a:r>
                <a:endParaRPr lang="de-DE" sz="2000" dirty="0"/>
              </a:p>
            </p:txBody>
          </p: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564F868D-5C5B-9D6D-5B7A-6EE86F34BE18}"/>
                  </a:ext>
                </a:extLst>
              </p:cNvPr>
              <p:cNvGrpSpPr/>
              <p:nvPr/>
            </p:nvGrpSpPr>
            <p:grpSpPr>
              <a:xfrm>
                <a:off x="9150499" y="5313828"/>
                <a:ext cx="410400" cy="389880"/>
                <a:chOff x="9150499" y="5313828"/>
                <a:chExt cx="410400" cy="3898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15">
                  <p14:nvContentPartPr>
                    <p14:cNvPr id="235" name="Ink 234">
                      <a:extLst>
                        <a:ext uri="{FF2B5EF4-FFF2-40B4-BE49-F238E27FC236}">
                          <a16:creationId xmlns:a16="http://schemas.microsoft.com/office/drawing/2014/main" id="{743D61C6-F3D7-386D-F7B4-8F45F93030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50499" y="5350548"/>
                    <a:ext cx="16200" cy="329400"/>
                  </p14:xfrm>
                </p:contentPart>
              </mc:Choice>
              <mc:Fallback>
                <p:pic>
                  <p:nvPicPr>
                    <p:cNvPr id="235" name="Ink 234">
                      <a:extLst>
                        <a:ext uri="{FF2B5EF4-FFF2-40B4-BE49-F238E27FC236}">
                          <a16:creationId xmlns:a16="http://schemas.microsoft.com/office/drawing/2014/main" id="{743D61C6-F3D7-386D-F7B4-8F45F930309D}"/>
                        </a:ext>
                      </a:extLst>
                    </p:cNvPr>
                    <p:cNvPicPr/>
                    <p:nvPr/>
                  </p:nvPicPr>
                  <p:blipFill>
                    <a:blip r:embed="rId316"/>
                    <a:stretch>
                      <a:fillRect/>
                    </a:stretch>
                  </p:blipFill>
                  <p:spPr>
                    <a:xfrm>
                      <a:off x="9144379" y="5344428"/>
                      <a:ext cx="28440" cy="341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7">
                  <p14:nvContentPartPr>
                    <p14:cNvPr id="236" name="Ink 235">
                      <a:extLst>
                        <a:ext uri="{FF2B5EF4-FFF2-40B4-BE49-F238E27FC236}">
                          <a16:creationId xmlns:a16="http://schemas.microsoft.com/office/drawing/2014/main" id="{2BE179D6-313F-5C3F-BD80-45F4B4A32E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76779" y="5313828"/>
                    <a:ext cx="384120" cy="389880"/>
                  </p14:xfrm>
                </p:contentPart>
              </mc:Choice>
              <mc:Fallback>
                <p:pic>
                  <p:nvPicPr>
                    <p:cNvPr id="236" name="Ink 235">
                      <a:extLst>
                        <a:ext uri="{FF2B5EF4-FFF2-40B4-BE49-F238E27FC236}">
                          <a16:creationId xmlns:a16="http://schemas.microsoft.com/office/drawing/2014/main" id="{2BE179D6-313F-5C3F-BD80-45F4B4A32EC9}"/>
                        </a:ext>
                      </a:extLst>
                    </p:cNvPr>
                    <p:cNvPicPr/>
                    <p:nvPr/>
                  </p:nvPicPr>
                  <p:blipFill>
                    <a:blip r:embed="rId318"/>
                    <a:stretch>
                      <a:fillRect/>
                    </a:stretch>
                  </p:blipFill>
                  <p:spPr>
                    <a:xfrm>
                      <a:off x="9170659" y="5307708"/>
                      <a:ext cx="396360" cy="402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319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09F4B7D6-2D3E-AA88-4DB8-991B59575E93}"/>
                      </a:ext>
                    </a:extLst>
                  </p14:cNvPr>
                  <p14:cNvContentPartPr/>
                  <p14:nvPr/>
                </p14:nvContentPartPr>
                <p14:xfrm>
                  <a:off x="10213219" y="4940868"/>
                  <a:ext cx="262080" cy="47520"/>
                </p14:xfrm>
              </p:contentPart>
            </mc:Choice>
            <mc:Fallback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09F4B7D6-2D3E-AA88-4DB8-991B59575E93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10207099" y="4934748"/>
                    <a:ext cx="27432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1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26199051-1E9A-21EE-F0FA-C603F345FD0C}"/>
                      </a:ext>
                    </a:extLst>
                  </p14:cNvPr>
                  <p14:cNvContentPartPr/>
                  <p14:nvPr/>
                </p14:nvContentPartPr>
                <p14:xfrm>
                  <a:off x="10180099" y="4860588"/>
                  <a:ext cx="143640" cy="189000"/>
                </p14:xfrm>
              </p:contentPart>
            </mc:Choice>
            <mc:Fallback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26199051-1E9A-21EE-F0FA-C603F345FD0C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10173979" y="4854468"/>
                    <a:ext cx="15588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3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C5BE29BB-9080-03EC-60BB-38997DD96630}"/>
                      </a:ext>
                    </a:extLst>
                  </p14:cNvPr>
                  <p14:cNvContentPartPr/>
                  <p14:nvPr/>
                </p14:nvContentPartPr>
                <p14:xfrm>
                  <a:off x="10591939" y="4858428"/>
                  <a:ext cx="122040" cy="156240"/>
                </p14:xfrm>
              </p:contentPart>
            </mc:Choice>
            <mc:Fallback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C5BE29BB-9080-03EC-60BB-38997DD96630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10585819" y="4852308"/>
                    <a:ext cx="134280" cy="1684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918819EE-6CD4-3410-9BE0-B287A5271F4B}"/>
                  </a:ext>
                </a:extLst>
              </p:cNvPr>
              <p:cNvGrpSpPr/>
              <p:nvPr/>
            </p:nvGrpSpPr>
            <p:grpSpPr>
              <a:xfrm>
                <a:off x="10828459" y="4893708"/>
                <a:ext cx="380880" cy="213120"/>
                <a:chOff x="10828459" y="4893708"/>
                <a:chExt cx="380880" cy="2131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25">
                  <p14:nvContentPartPr>
                    <p14:cNvPr id="246" name="Ink 245">
                      <a:extLst>
                        <a:ext uri="{FF2B5EF4-FFF2-40B4-BE49-F238E27FC236}">
                          <a16:creationId xmlns:a16="http://schemas.microsoft.com/office/drawing/2014/main" id="{E8926E23-A4D7-783F-BA8D-CE44ED0F60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28459" y="4903068"/>
                    <a:ext cx="49320" cy="136800"/>
                  </p14:xfrm>
                </p:contentPart>
              </mc:Choice>
              <mc:Fallback>
                <p:pic>
                  <p:nvPicPr>
                    <p:cNvPr id="246" name="Ink 245">
                      <a:extLst>
                        <a:ext uri="{FF2B5EF4-FFF2-40B4-BE49-F238E27FC236}">
                          <a16:creationId xmlns:a16="http://schemas.microsoft.com/office/drawing/2014/main" id="{E8926E23-A4D7-783F-BA8D-CE44ED0F604D}"/>
                        </a:ext>
                      </a:extLst>
                    </p:cNvPr>
                    <p:cNvPicPr/>
                    <p:nvPr/>
                  </p:nvPicPr>
                  <p:blipFill>
                    <a:blip r:embed="rId326"/>
                    <a:stretch>
                      <a:fillRect/>
                    </a:stretch>
                  </p:blipFill>
                  <p:spPr>
                    <a:xfrm>
                      <a:off x="10822339" y="4896948"/>
                      <a:ext cx="6156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7">
                  <p14:nvContentPartPr>
                    <p14:cNvPr id="247" name="Ink 246">
                      <a:extLst>
                        <a:ext uri="{FF2B5EF4-FFF2-40B4-BE49-F238E27FC236}">
                          <a16:creationId xmlns:a16="http://schemas.microsoft.com/office/drawing/2014/main" id="{08288EA7-AB4B-7887-401E-B4943972C9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938619" y="4922148"/>
                    <a:ext cx="140760" cy="108360"/>
                  </p14:xfrm>
                </p:contentPart>
              </mc:Choice>
              <mc:Fallback>
                <p:pic>
                  <p:nvPicPr>
                    <p:cNvPr id="247" name="Ink 246">
                      <a:extLst>
                        <a:ext uri="{FF2B5EF4-FFF2-40B4-BE49-F238E27FC236}">
                          <a16:creationId xmlns:a16="http://schemas.microsoft.com/office/drawing/2014/main" id="{08288EA7-AB4B-7887-401E-B4943972C972}"/>
                        </a:ext>
                      </a:extLst>
                    </p:cNvPr>
                    <p:cNvPicPr/>
                    <p:nvPr/>
                  </p:nvPicPr>
                  <p:blipFill>
                    <a:blip r:embed="rId328"/>
                    <a:stretch>
                      <a:fillRect/>
                    </a:stretch>
                  </p:blipFill>
                  <p:spPr>
                    <a:xfrm>
                      <a:off x="10932499" y="4916028"/>
                      <a:ext cx="153000" cy="120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9">
                  <p14:nvContentPartPr>
                    <p14:cNvPr id="248" name="Ink 247">
                      <a:extLst>
                        <a:ext uri="{FF2B5EF4-FFF2-40B4-BE49-F238E27FC236}">
                          <a16:creationId xmlns:a16="http://schemas.microsoft.com/office/drawing/2014/main" id="{D115DBE1-6E8C-13F8-1AF1-C6AAC63B89D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090539" y="4893708"/>
                    <a:ext cx="118800" cy="213120"/>
                  </p14:xfrm>
                </p:contentPart>
              </mc:Choice>
              <mc:Fallback>
                <p:pic>
                  <p:nvPicPr>
                    <p:cNvPr id="248" name="Ink 247">
                      <a:extLst>
                        <a:ext uri="{FF2B5EF4-FFF2-40B4-BE49-F238E27FC236}">
                          <a16:creationId xmlns:a16="http://schemas.microsoft.com/office/drawing/2014/main" id="{D115DBE1-6E8C-13F8-1AF1-C6AAC63B89DA}"/>
                        </a:ext>
                      </a:extLst>
                    </p:cNvPr>
                    <p:cNvPicPr/>
                    <p:nvPr/>
                  </p:nvPicPr>
                  <p:blipFill>
                    <a:blip r:embed="rId330"/>
                    <a:stretch>
                      <a:fillRect/>
                    </a:stretch>
                  </p:blipFill>
                  <p:spPr>
                    <a:xfrm>
                      <a:off x="11084419" y="4887588"/>
                      <a:ext cx="131040" cy="225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331">
                <p14:nvContentPartPr>
                  <p14:cNvPr id="250" name="Ink 249">
                    <a:extLst>
                      <a:ext uri="{FF2B5EF4-FFF2-40B4-BE49-F238E27FC236}">
                        <a16:creationId xmlns:a16="http://schemas.microsoft.com/office/drawing/2014/main" id="{A48B646B-5DBB-B34A-6DC2-4B55949B475D}"/>
                      </a:ext>
                    </a:extLst>
                  </p14:cNvPr>
                  <p14:cNvContentPartPr/>
                  <p14:nvPr/>
                </p14:nvContentPartPr>
                <p14:xfrm>
                  <a:off x="5710699" y="5140668"/>
                  <a:ext cx="122760" cy="454320"/>
                </p14:xfrm>
              </p:contentPart>
            </mc:Choice>
            <mc:Fallback>
              <p:pic>
                <p:nvPicPr>
                  <p:cNvPr id="250" name="Ink 249">
                    <a:extLst>
                      <a:ext uri="{FF2B5EF4-FFF2-40B4-BE49-F238E27FC236}">
                        <a16:creationId xmlns:a16="http://schemas.microsoft.com/office/drawing/2014/main" id="{A48B646B-5DBB-B34A-6DC2-4B55949B475D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5704579" y="5134548"/>
                    <a:ext cx="135000" cy="46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3">
                <p14:nvContentPartPr>
                  <p14:cNvPr id="256" name="Ink 255">
                    <a:extLst>
                      <a:ext uri="{FF2B5EF4-FFF2-40B4-BE49-F238E27FC236}">
                        <a16:creationId xmlns:a16="http://schemas.microsoft.com/office/drawing/2014/main" id="{68F8689F-8B43-2254-2EF8-4D4CB7E485D2}"/>
                      </a:ext>
                    </a:extLst>
                  </p14:cNvPr>
                  <p14:cNvContentPartPr/>
                  <p14:nvPr/>
                </p14:nvContentPartPr>
                <p14:xfrm>
                  <a:off x="8309539" y="5835108"/>
                  <a:ext cx="196200" cy="21600"/>
                </p14:xfrm>
              </p:contentPart>
            </mc:Choice>
            <mc:Fallback>
              <p:pic>
                <p:nvPicPr>
                  <p:cNvPr id="256" name="Ink 255">
                    <a:extLst>
                      <a:ext uri="{FF2B5EF4-FFF2-40B4-BE49-F238E27FC236}">
                        <a16:creationId xmlns:a16="http://schemas.microsoft.com/office/drawing/2014/main" id="{68F8689F-8B43-2254-2EF8-4D4CB7E485D2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8303419" y="5828988"/>
                    <a:ext cx="208440" cy="3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5">
                <p14:nvContentPartPr>
                  <p14:cNvPr id="257" name="Ink 256">
                    <a:extLst>
                      <a:ext uri="{FF2B5EF4-FFF2-40B4-BE49-F238E27FC236}">
                        <a16:creationId xmlns:a16="http://schemas.microsoft.com/office/drawing/2014/main" id="{365148FF-B0A1-F2D8-1E8F-D8571C092B98}"/>
                      </a:ext>
                    </a:extLst>
                  </p14:cNvPr>
                  <p14:cNvContentPartPr/>
                  <p14:nvPr/>
                </p14:nvContentPartPr>
                <p14:xfrm>
                  <a:off x="8253739" y="5781108"/>
                  <a:ext cx="152640" cy="158400"/>
                </p14:xfrm>
              </p:contentPart>
            </mc:Choice>
            <mc:Fallback>
              <p:pic>
                <p:nvPicPr>
                  <p:cNvPr id="257" name="Ink 256">
                    <a:extLst>
                      <a:ext uri="{FF2B5EF4-FFF2-40B4-BE49-F238E27FC236}">
                        <a16:creationId xmlns:a16="http://schemas.microsoft.com/office/drawing/2014/main" id="{365148FF-B0A1-F2D8-1E8F-D8571C092B98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8247619" y="5774988"/>
                    <a:ext cx="164880" cy="17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7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426D79A2-9860-04E9-E0BC-FF2FD46E7496}"/>
                      </a:ext>
                    </a:extLst>
                  </p14:cNvPr>
                  <p14:cNvContentPartPr/>
                  <p14:nvPr/>
                </p14:nvContentPartPr>
                <p14:xfrm>
                  <a:off x="8582059" y="5786868"/>
                  <a:ext cx="95400" cy="161280"/>
                </p14:xfrm>
              </p:contentPart>
            </mc:Choice>
            <mc:Fallback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426D79A2-9860-04E9-E0BC-FF2FD46E7496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8575939" y="5780748"/>
                    <a:ext cx="1076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9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07630963-64D8-4E11-46CD-0803F6724BFE}"/>
                      </a:ext>
                    </a:extLst>
                  </p14:cNvPr>
                  <p14:cNvContentPartPr/>
                  <p14:nvPr/>
                </p14:nvContentPartPr>
                <p14:xfrm>
                  <a:off x="8703019" y="5804508"/>
                  <a:ext cx="128160" cy="200880"/>
                </p14:xfrm>
              </p:contentPart>
            </mc:Choice>
            <mc:Fallback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07630963-64D8-4E11-46CD-0803F6724BFE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8696899" y="5798388"/>
                    <a:ext cx="140400" cy="2131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B9B23D23-17DB-CCDF-808E-98F84AF05202}"/>
                  </a:ext>
                </a:extLst>
              </p:cNvPr>
              <p:cNvGrpSpPr/>
              <p:nvPr/>
            </p:nvGrpSpPr>
            <p:grpSpPr>
              <a:xfrm>
                <a:off x="8865379" y="5781108"/>
                <a:ext cx="203400" cy="267120"/>
                <a:chOff x="8865379" y="5781108"/>
                <a:chExt cx="203400" cy="2671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41">
                  <p14:nvContentPartPr>
                    <p14:cNvPr id="262" name="Ink 261">
                      <a:extLst>
                        <a:ext uri="{FF2B5EF4-FFF2-40B4-BE49-F238E27FC236}">
                          <a16:creationId xmlns:a16="http://schemas.microsoft.com/office/drawing/2014/main" id="{63E259F6-52C4-F71E-CC88-96F664EE56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5379" y="5830428"/>
                    <a:ext cx="37080" cy="137160"/>
                  </p14:xfrm>
                </p:contentPart>
              </mc:Choice>
              <mc:Fallback>
                <p:pic>
                  <p:nvPicPr>
                    <p:cNvPr id="262" name="Ink 261">
                      <a:extLst>
                        <a:ext uri="{FF2B5EF4-FFF2-40B4-BE49-F238E27FC236}">
                          <a16:creationId xmlns:a16="http://schemas.microsoft.com/office/drawing/2014/main" id="{63E259F6-52C4-F71E-CC88-96F664EE56B8}"/>
                        </a:ext>
                      </a:extLst>
                    </p:cNvPr>
                    <p:cNvPicPr/>
                    <p:nvPr/>
                  </p:nvPicPr>
                  <p:blipFill>
                    <a:blip r:embed="rId342"/>
                    <a:stretch>
                      <a:fillRect/>
                    </a:stretch>
                  </p:blipFill>
                  <p:spPr>
                    <a:xfrm>
                      <a:off x="8859259" y="5824308"/>
                      <a:ext cx="4932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3">
                  <p14:nvContentPartPr>
                    <p14:cNvPr id="263" name="Ink 262">
                      <a:extLst>
                        <a:ext uri="{FF2B5EF4-FFF2-40B4-BE49-F238E27FC236}">
                          <a16:creationId xmlns:a16="http://schemas.microsoft.com/office/drawing/2014/main" id="{449D3C24-30F0-9804-509A-6E4466E4F1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7459" y="5781108"/>
                    <a:ext cx="121320" cy="267120"/>
                  </p14:xfrm>
                </p:contentPart>
              </mc:Choice>
              <mc:Fallback>
                <p:pic>
                  <p:nvPicPr>
                    <p:cNvPr id="263" name="Ink 262">
                      <a:extLst>
                        <a:ext uri="{FF2B5EF4-FFF2-40B4-BE49-F238E27FC236}">
                          <a16:creationId xmlns:a16="http://schemas.microsoft.com/office/drawing/2014/main" id="{449D3C24-30F0-9804-509A-6E4466E4F1BD}"/>
                        </a:ext>
                      </a:extLst>
                    </p:cNvPr>
                    <p:cNvPicPr/>
                    <p:nvPr/>
                  </p:nvPicPr>
                  <p:blipFill>
                    <a:blip r:embed="rId344"/>
                    <a:stretch>
                      <a:fillRect/>
                    </a:stretch>
                  </p:blipFill>
                  <p:spPr>
                    <a:xfrm>
                      <a:off x="8941339" y="5774988"/>
                      <a:ext cx="133560" cy="279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D4572B34-56AB-5C03-97E2-E594CE7CD2BA}"/>
                  </a:ext>
                </a:extLst>
              </p:cNvPr>
              <p:cNvGrpSpPr/>
              <p:nvPr/>
            </p:nvGrpSpPr>
            <p:grpSpPr>
              <a:xfrm>
                <a:off x="5544739" y="6115908"/>
                <a:ext cx="871920" cy="374400"/>
                <a:chOff x="5544739" y="6115908"/>
                <a:chExt cx="871920" cy="3744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45">
                  <p14:nvContentPartPr>
                    <p14:cNvPr id="294" name="Ink 293">
                      <a:extLst>
                        <a:ext uri="{FF2B5EF4-FFF2-40B4-BE49-F238E27FC236}">
                          <a16:creationId xmlns:a16="http://schemas.microsoft.com/office/drawing/2014/main" id="{7ABF034E-29AD-E5C9-DB51-6EC80B8DB7E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83259" y="6233988"/>
                    <a:ext cx="133200" cy="9720"/>
                  </p14:xfrm>
                </p:contentPart>
              </mc:Choice>
              <mc:Fallback>
                <p:pic>
                  <p:nvPicPr>
                    <p:cNvPr id="294" name="Ink 293">
                      <a:extLst>
                        <a:ext uri="{FF2B5EF4-FFF2-40B4-BE49-F238E27FC236}">
                          <a16:creationId xmlns:a16="http://schemas.microsoft.com/office/drawing/2014/main" id="{7ABF034E-29AD-E5C9-DB51-6EC80B8DB7E5}"/>
                        </a:ext>
                      </a:extLst>
                    </p:cNvPr>
                    <p:cNvPicPr/>
                    <p:nvPr/>
                  </p:nvPicPr>
                  <p:blipFill>
                    <a:blip r:embed="rId346"/>
                    <a:stretch>
                      <a:fillRect/>
                    </a:stretch>
                  </p:blipFill>
                  <p:spPr>
                    <a:xfrm>
                      <a:off x="5577139" y="6227868"/>
                      <a:ext cx="145440" cy="21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7">
                  <p14:nvContentPartPr>
                    <p14:cNvPr id="295" name="Ink 294">
                      <a:extLst>
                        <a:ext uri="{FF2B5EF4-FFF2-40B4-BE49-F238E27FC236}">
                          <a16:creationId xmlns:a16="http://schemas.microsoft.com/office/drawing/2014/main" id="{1AD189B3-3FF5-7838-D5BA-9E32D28208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44739" y="6290508"/>
                    <a:ext cx="155880" cy="16920"/>
                  </p14:xfrm>
                </p:contentPart>
              </mc:Choice>
              <mc:Fallback>
                <p:pic>
                  <p:nvPicPr>
                    <p:cNvPr id="295" name="Ink 294">
                      <a:extLst>
                        <a:ext uri="{FF2B5EF4-FFF2-40B4-BE49-F238E27FC236}">
                          <a16:creationId xmlns:a16="http://schemas.microsoft.com/office/drawing/2014/main" id="{1AD189B3-3FF5-7838-D5BA-9E32D28208A3}"/>
                        </a:ext>
                      </a:extLst>
                    </p:cNvPr>
                    <p:cNvPicPr/>
                    <p:nvPr/>
                  </p:nvPicPr>
                  <p:blipFill>
                    <a:blip r:embed="rId348"/>
                    <a:stretch>
                      <a:fillRect/>
                    </a:stretch>
                  </p:blipFill>
                  <p:spPr>
                    <a:xfrm>
                      <a:off x="5538619" y="6284388"/>
                      <a:ext cx="168120" cy="29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9">
                  <p14:nvContentPartPr>
                    <p14:cNvPr id="296" name="Ink 295">
                      <a:extLst>
                        <a:ext uri="{FF2B5EF4-FFF2-40B4-BE49-F238E27FC236}">
                          <a16:creationId xmlns:a16="http://schemas.microsoft.com/office/drawing/2014/main" id="{7F9169A5-6987-63E8-447C-8EFAD7C402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53099" y="6115908"/>
                    <a:ext cx="118440" cy="299520"/>
                  </p14:xfrm>
                </p:contentPart>
              </mc:Choice>
              <mc:Fallback>
                <p:pic>
                  <p:nvPicPr>
                    <p:cNvPr id="296" name="Ink 295">
                      <a:extLst>
                        <a:ext uri="{FF2B5EF4-FFF2-40B4-BE49-F238E27FC236}">
                          <a16:creationId xmlns:a16="http://schemas.microsoft.com/office/drawing/2014/main" id="{7F9169A5-6987-63E8-447C-8EFAD7C402E4}"/>
                        </a:ext>
                      </a:extLst>
                    </p:cNvPr>
                    <p:cNvPicPr/>
                    <p:nvPr/>
                  </p:nvPicPr>
                  <p:blipFill>
                    <a:blip r:embed="rId350"/>
                    <a:stretch>
                      <a:fillRect/>
                    </a:stretch>
                  </p:blipFill>
                  <p:spPr>
                    <a:xfrm>
                      <a:off x="5646979" y="6109788"/>
                      <a:ext cx="130680" cy="311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1">
                  <p14:nvContentPartPr>
                    <p14:cNvPr id="297" name="Ink 296">
                      <a:extLst>
                        <a:ext uri="{FF2B5EF4-FFF2-40B4-BE49-F238E27FC236}">
                          <a16:creationId xmlns:a16="http://schemas.microsoft.com/office/drawing/2014/main" id="{9BD60ADC-65FA-8485-9481-D6F7B952C4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59379" y="6233268"/>
                    <a:ext cx="100800" cy="185040"/>
                  </p14:xfrm>
                </p:contentPart>
              </mc:Choice>
              <mc:Fallback>
                <p:pic>
                  <p:nvPicPr>
                    <p:cNvPr id="297" name="Ink 296">
                      <a:extLst>
                        <a:ext uri="{FF2B5EF4-FFF2-40B4-BE49-F238E27FC236}">
                          <a16:creationId xmlns:a16="http://schemas.microsoft.com/office/drawing/2014/main" id="{9BD60ADC-65FA-8485-9481-D6F7B952C484}"/>
                        </a:ext>
                      </a:extLst>
                    </p:cNvPr>
                    <p:cNvPicPr/>
                    <p:nvPr/>
                  </p:nvPicPr>
                  <p:blipFill>
                    <a:blip r:embed="rId352"/>
                    <a:stretch>
                      <a:fillRect/>
                    </a:stretch>
                  </p:blipFill>
                  <p:spPr>
                    <a:xfrm>
                      <a:off x="5853259" y="6227148"/>
                      <a:ext cx="113040" cy="197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3">
                  <p14:nvContentPartPr>
                    <p14:cNvPr id="298" name="Ink 297">
                      <a:extLst>
                        <a:ext uri="{FF2B5EF4-FFF2-40B4-BE49-F238E27FC236}">
                          <a16:creationId xmlns:a16="http://schemas.microsoft.com/office/drawing/2014/main" id="{949802B5-DAFD-9981-6E58-87630FD5F1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60259" y="6231828"/>
                    <a:ext cx="52920" cy="163080"/>
                  </p14:xfrm>
                </p:contentPart>
              </mc:Choice>
              <mc:Fallback>
                <p:pic>
                  <p:nvPicPr>
                    <p:cNvPr id="298" name="Ink 297">
                      <a:extLst>
                        <a:ext uri="{FF2B5EF4-FFF2-40B4-BE49-F238E27FC236}">
                          <a16:creationId xmlns:a16="http://schemas.microsoft.com/office/drawing/2014/main" id="{949802B5-DAFD-9981-6E58-87630FD5F152}"/>
                        </a:ext>
                      </a:extLst>
                    </p:cNvPr>
                    <p:cNvPicPr/>
                    <p:nvPr/>
                  </p:nvPicPr>
                  <p:blipFill>
                    <a:blip r:embed="rId354"/>
                    <a:stretch>
                      <a:fillRect/>
                    </a:stretch>
                  </p:blipFill>
                  <p:spPr>
                    <a:xfrm>
                      <a:off x="6054139" y="6225708"/>
                      <a:ext cx="65160" cy="175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5">
                  <p14:nvContentPartPr>
                    <p14:cNvPr id="299" name="Ink 298">
                      <a:extLst>
                        <a:ext uri="{FF2B5EF4-FFF2-40B4-BE49-F238E27FC236}">
                          <a16:creationId xmlns:a16="http://schemas.microsoft.com/office/drawing/2014/main" id="{6972B2A4-65A6-C4D6-A980-8E59F2A295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29019" y="6244068"/>
                    <a:ext cx="146520" cy="142200"/>
                  </p14:xfrm>
                </p:contentPart>
              </mc:Choice>
              <mc:Fallback>
                <p:pic>
                  <p:nvPicPr>
                    <p:cNvPr id="299" name="Ink 298">
                      <a:extLst>
                        <a:ext uri="{FF2B5EF4-FFF2-40B4-BE49-F238E27FC236}">
                          <a16:creationId xmlns:a16="http://schemas.microsoft.com/office/drawing/2014/main" id="{6972B2A4-65A6-C4D6-A980-8E59F2A29521}"/>
                        </a:ext>
                      </a:extLst>
                    </p:cNvPr>
                    <p:cNvPicPr/>
                    <p:nvPr/>
                  </p:nvPicPr>
                  <p:blipFill>
                    <a:blip r:embed="rId356"/>
                    <a:stretch>
                      <a:fillRect/>
                    </a:stretch>
                  </p:blipFill>
                  <p:spPr>
                    <a:xfrm>
                      <a:off x="6122899" y="6237948"/>
                      <a:ext cx="158760" cy="154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7">
                  <p14:nvContentPartPr>
                    <p14:cNvPr id="300" name="Ink 299">
                      <a:extLst>
                        <a:ext uri="{FF2B5EF4-FFF2-40B4-BE49-F238E27FC236}">
                          <a16:creationId xmlns:a16="http://schemas.microsoft.com/office/drawing/2014/main" id="{82B60501-3344-4D60-B67B-D4C6FC9C59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36379" y="6170268"/>
                    <a:ext cx="80280" cy="320040"/>
                  </p14:xfrm>
                </p:contentPart>
              </mc:Choice>
              <mc:Fallback>
                <p:pic>
                  <p:nvPicPr>
                    <p:cNvPr id="300" name="Ink 299">
                      <a:extLst>
                        <a:ext uri="{FF2B5EF4-FFF2-40B4-BE49-F238E27FC236}">
                          <a16:creationId xmlns:a16="http://schemas.microsoft.com/office/drawing/2014/main" id="{82B60501-3344-4D60-B67B-D4C6FC9C5963}"/>
                        </a:ext>
                      </a:extLst>
                    </p:cNvPr>
                    <p:cNvPicPr/>
                    <p:nvPr/>
                  </p:nvPicPr>
                  <p:blipFill>
                    <a:blip r:embed="rId358"/>
                    <a:stretch>
                      <a:fillRect/>
                    </a:stretch>
                  </p:blipFill>
                  <p:spPr>
                    <a:xfrm>
                      <a:off x="6330259" y="6164148"/>
                      <a:ext cx="92520" cy="332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87906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C192-9B6C-D753-7A4E-0405DF3B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125"/>
            <a:ext cx="10515600" cy="1325563"/>
          </a:xfrm>
        </p:spPr>
        <p:txBody>
          <a:bodyPr/>
          <a:lstStyle/>
          <a:p>
            <a:r>
              <a:rPr lang="de-DE" dirty="0"/>
              <a:t>H</a:t>
            </a:r>
            <a:r>
              <a:rPr lang="en-US" altLang="zh-CN" dirty="0" err="1"/>
              <a:t>ashing</a:t>
            </a:r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D77838-BCBF-F0D9-26F4-AF93EC48DFF5}"/>
                  </a:ext>
                </a:extLst>
              </p14:cNvPr>
              <p14:cNvContentPartPr/>
              <p14:nvPr/>
            </p14:nvContentPartPr>
            <p14:xfrm>
              <a:off x="5455260" y="434331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D77838-BCBF-F0D9-26F4-AF93EC48DF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9140" y="433719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3AD2C5-0322-2132-70F8-5D87FCF36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98" y="1123412"/>
            <a:ext cx="7312740" cy="321990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8E9924C-8F58-83E8-5368-469F3E51A1BA}"/>
              </a:ext>
            </a:extLst>
          </p:cNvPr>
          <p:cNvGrpSpPr/>
          <p:nvPr/>
        </p:nvGrpSpPr>
        <p:grpSpPr>
          <a:xfrm>
            <a:off x="7896038" y="1114988"/>
            <a:ext cx="977400" cy="527400"/>
            <a:chOff x="8063820" y="846229"/>
            <a:chExt cx="97740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B4EDB6C-0E79-4A54-E5D4-1FE378DED3E6}"/>
                    </a:ext>
                  </a:extLst>
                </p14:cNvPr>
                <p14:cNvContentPartPr/>
                <p14:nvPr/>
              </p14:nvContentPartPr>
              <p14:xfrm>
                <a:off x="8063820" y="846229"/>
                <a:ext cx="159120" cy="273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B4EDB6C-0E79-4A54-E5D4-1FE378DED3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57700" y="840109"/>
                  <a:ext cx="1713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63A6A8-66D2-9116-5E27-832F17657399}"/>
                    </a:ext>
                  </a:extLst>
                </p14:cNvPr>
                <p14:cNvContentPartPr/>
                <p14:nvPr/>
              </p14:nvContentPartPr>
              <p14:xfrm>
                <a:off x="8187660" y="925789"/>
                <a:ext cx="28080" cy="204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63A6A8-66D2-9116-5E27-832F1765739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81540" y="919669"/>
                  <a:ext cx="40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5A81E1E-017E-C8D1-6A7F-7F9C91FF8300}"/>
                    </a:ext>
                  </a:extLst>
                </p14:cNvPr>
                <p14:cNvContentPartPr/>
                <p14:nvPr/>
              </p14:nvContentPartPr>
              <p14:xfrm>
                <a:off x="8241300" y="999589"/>
                <a:ext cx="148320" cy="82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5A81E1E-017E-C8D1-6A7F-7F9C91FF83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35180" y="993469"/>
                  <a:ext cx="160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E7E0AF6-0123-58B1-D0A1-FD6D7E699DE6}"/>
                    </a:ext>
                  </a:extLst>
                </p14:cNvPr>
                <p14:cNvContentPartPr/>
                <p14:nvPr/>
              </p14:nvContentPartPr>
              <p14:xfrm>
                <a:off x="8411580" y="963229"/>
                <a:ext cx="76320" cy="162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E7E0AF6-0123-58B1-D0A1-FD6D7E699DE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05460" y="957109"/>
                  <a:ext cx="88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FBF7BC-62F0-49D0-3EA1-05ED465D9092}"/>
                    </a:ext>
                  </a:extLst>
                </p14:cNvPr>
                <p14:cNvContentPartPr/>
                <p14:nvPr/>
              </p14:nvContentPartPr>
              <p14:xfrm>
                <a:off x="8531100" y="858469"/>
                <a:ext cx="111240" cy="267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FBF7BC-62F0-49D0-3EA1-05ED465D90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24980" y="852349"/>
                  <a:ext cx="1234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D0BD90-6A08-56DB-46D6-1896A56C51FC}"/>
                    </a:ext>
                  </a:extLst>
                </p14:cNvPr>
                <p14:cNvContentPartPr/>
                <p14:nvPr/>
              </p14:nvContentPartPr>
              <p14:xfrm>
                <a:off x="8699220" y="930829"/>
                <a:ext cx="63000" cy="5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D0BD90-6A08-56DB-46D6-1896A56C51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93100" y="924709"/>
                  <a:ext cx="752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F4EE3F-E59D-68BB-1B8E-4744046C2B25}"/>
                    </a:ext>
                  </a:extLst>
                </p14:cNvPr>
                <p14:cNvContentPartPr/>
                <p14:nvPr/>
              </p14:nvContentPartPr>
              <p14:xfrm>
                <a:off x="8680860" y="930829"/>
                <a:ext cx="18720" cy="137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F4EE3F-E59D-68BB-1B8E-4744046C2B2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74740" y="924709"/>
                  <a:ext cx="30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3940F8D-4E18-4661-68A9-BE11325261C3}"/>
                    </a:ext>
                  </a:extLst>
                </p14:cNvPr>
                <p14:cNvContentPartPr/>
                <p14:nvPr/>
              </p14:nvContentPartPr>
              <p14:xfrm>
                <a:off x="8726940" y="995629"/>
                <a:ext cx="120600" cy="87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3940F8D-4E18-4661-68A9-BE11325261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20820" y="989509"/>
                  <a:ext cx="1328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C9BB30-EBB4-3A03-F072-3DC52D54F32D}"/>
                    </a:ext>
                  </a:extLst>
                </p14:cNvPr>
                <p14:cNvContentPartPr/>
                <p14:nvPr/>
              </p14:nvContentPartPr>
              <p14:xfrm>
                <a:off x="8864100" y="940909"/>
                <a:ext cx="177120" cy="432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C9BB30-EBB4-3A03-F072-3DC52D54F32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57980" y="934789"/>
                  <a:ext cx="189360" cy="44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DE74FB-6ACE-1AC4-F475-87D36F1F3F16}"/>
              </a:ext>
            </a:extLst>
          </p:cNvPr>
          <p:cNvGrpSpPr/>
          <p:nvPr/>
        </p:nvGrpSpPr>
        <p:grpSpPr>
          <a:xfrm>
            <a:off x="9089438" y="1129388"/>
            <a:ext cx="2111400" cy="213480"/>
            <a:chOff x="9257220" y="860629"/>
            <a:chExt cx="211140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41905B7-79B0-32E8-F68A-254FD5AE4602}"/>
                    </a:ext>
                  </a:extLst>
                </p14:cNvPr>
                <p14:cNvContentPartPr/>
                <p14:nvPr/>
              </p14:nvContentPartPr>
              <p14:xfrm>
                <a:off x="9257220" y="908509"/>
                <a:ext cx="221760" cy="165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41905B7-79B0-32E8-F68A-254FD5AE460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51100" y="902389"/>
                  <a:ext cx="2340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252E9A-03F7-7A95-465D-DF3E247A8A7A}"/>
                    </a:ext>
                  </a:extLst>
                </p14:cNvPr>
                <p14:cNvContentPartPr/>
                <p14:nvPr/>
              </p14:nvContentPartPr>
              <p14:xfrm>
                <a:off x="9449100" y="930469"/>
                <a:ext cx="175680" cy="140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252E9A-03F7-7A95-465D-DF3E247A8A7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42980" y="924349"/>
                  <a:ext cx="187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7683B0E-AA6A-BF68-38FC-55F3EDD36C82}"/>
                    </a:ext>
                  </a:extLst>
                </p14:cNvPr>
                <p14:cNvContentPartPr/>
                <p14:nvPr/>
              </p14:nvContentPartPr>
              <p14:xfrm>
                <a:off x="9586980" y="990589"/>
                <a:ext cx="150840" cy="77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7683B0E-AA6A-BF68-38FC-55F3EDD36C8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80860" y="984469"/>
                  <a:ext cx="163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B76D20-3D79-740B-0F4D-024379F9BABA}"/>
                    </a:ext>
                  </a:extLst>
                </p14:cNvPr>
                <p14:cNvContentPartPr/>
                <p14:nvPr/>
              </p14:nvContentPartPr>
              <p14:xfrm>
                <a:off x="9756900" y="860629"/>
                <a:ext cx="431640" cy="205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B76D20-3D79-740B-0F4D-024379F9BA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50780" y="854509"/>
                  <a:ext cx="443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FCF510-AB03-F4D1-659E-025D8BB0B0D9}"/>
                    </a:ext>
                  </a:extLst>
                </p14:cNvPr>
                <p14:cNvContentPartPr/>
                <p14:nvPr/>
              </p14:nvContentPartPr>
              <p14:xfrm>
                <a:off x="10136340" y="921109"/>
                <a:ext cx="113040" cy="17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FCF510-AB03-F4D1-659E-025D8BB0B0D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30220" y="914989"/>
                  <a:ext cx="1252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A9A9620-B2ED-B2D5-6289-63294A895913}"/>
                    </a:ext>
                  </a:extLst>
                </p14:cNvPr>
                <p14:cNvContentPartPr/>
                <p14:nvPr/>
              </p14:nvContentPartPr>
              <p14:xfrm>
                <a:off x="10171980" y="921109"/>
                <a:ext cx="118080" cy="153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A9A9620-B2ED-B2D5-6289-63294A89591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65860" y="914989"/>
                  <a:ext cx="130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3F1F0A4-9B43-1D80-7E7F-4A92CA512F99}"/>
                    </a:ext>
                  </a:extLst>
                </p14:cNvPr>
                <p14:cNvContentPartPr/>
                <p14:nvPr/>
              </p14:nvContentPartPr>
              <p14:xfrm>
                <a:off x="10431900" y="921109"/>
                <a:ext cx="200160" cy="107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3F1F0A4-9B43-1D80-7E7F-4A92CA512F9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425780" y="914989"/>
                  <a:ext cx="212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90D15A5-D9E3-85BA-434F-E3E9EECAB677}"/>
                    </a:ext>
                  </a:extLst>
                </p14:cNvPr>
                <p14:cNvContentPartPr/>
                <p14:nvPr/>
              </p14:nvContentPartPr>
              <p14:xfrm>
                <a:off x="10659060" y="925789"/>
                <a:ext cx="151200" cy="110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0D15A5-D9E3-85BA-434F-E3E9EECAB67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652940" y="919669"/>
                  <a:ext cx="163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4AEF37D-0060-1CFD-46D2-0A1E14E9D65C}"/>
                    </a:ext>
                  </a:extLst>
                </p14:cNvPr>
                <p14:cNvContentPartPr/>
                <p14:nvPr/>
              </p14:nvContentPartPr>
              <p14:xfrm>
                <a:off x="10834740" y="930829"/>
                <a:ext cx="142560" cy="127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4AEF37D-0060-1CFD-46D2-0A1E14E9D6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828620" y="924709"/>
                  <a:ext cx="154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F5358C1-EE5D-FD09-57DA-9771D0AC4756}"/>
                    </a:ext>
                  </a:extLst>
                </p14:cNvPr>
                <p14:cNvContentPartPr/>
                <p14:nvPr/>
              </p14:nvContentPartPr>
              <p14:xfrm>
                <a:off x="11069100" y="935869"/>
                <a:ext cx="155520" cy="95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F5358C1-EE5D-FD09-57DA-9771D0AC475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062980" y="929749"/>
                  <a:ext cx="167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0AD6CB7-80E5-BE7B-FE11-42E40EE2E191}"/>
                    </a:ext>
                  </a:extLst>
                </p14:cNvPr>
                <p14:cNvContentPartPr/>
                <p14:nvPr/>
              </p14:nvContentPartPr>
              <p14:xfrm>
                <a:off x="11207700" y="935869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0AD6CB7-80E5-BE7B-FE11-42E40EE2E1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201580" y="92974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84F786D-6ABE-695F-2C4D-B96DD07E9B15}"/>
                    </a:ext>
                  </a:extLst>
                </p14:cNvPr>
                <p14:cNvContentPartPr/>
                <p14:nvPr/>
              </p14:nvContentPartPr>
              <p14:xfrm>
                <a:off x="11207700" y="935869"/>
                <a:ext cx="160920" cy="105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84F786D-6ABE-695F-2C4D-B96DD07E9B1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01580" y="929749"/>
                  <a:ext cx="17316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F8B8EA-8B3F-CB4E-1BA7-3E85B90754EC}"/>
              </a:ext>
            </a:extLst>
          </p:cNvPr>
          <p:cNvGrpSpPr/>
          <p:nvPr/>
        </p:nvGrpSpPr>
        <p:grpSpPr>
          <a:xfrm>
            <a:off x="7984598" y="1730948"/>
            <a:ext cx="690480" cy="187200"/>
            <a:chOff x="8152380" y="1462189"/>
            <a:chExt cx="690480" cy="1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E0AF21B-7071-9F4B-A4D8-9D5BBF56FC04}"/>
                    </a:ext>
                  </a:extLst>
                </p14:cNvPr>
                <p14:cNvContentPartPr/>
                <p14:nvPr/>
              </p14:nvContentPartPr>
              <p14:xfrm>
                <a:off x="8152380" y="1462189"/>
                <a:ext cx="279360" cy="180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E0AF21B-7071-9F4B-A4D8-9D5BBF56FC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46260" y="1456069"/>
                  <a:ext cx="291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26ABB06-E74F-F5EF-D1EA-E96F387A7E91}"/>
                    </a:ext>
                  </a:extLst>
                </p14:cNvPr>
                <p14:cNvContentPartPr/>
                <p14:nvPr/>
              </p14:nvContentPartPr>
              <p14:xfrm>
                <a:off x="8413020" y="1489549"/>
                <a:ext cx="137160" cy="138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26ABB06-E74F-F5EF-D1EA-E96F387A7E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06900" y="1483429"/>
                  <a:ext cx="149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87E518-AB4B-D3E6-CE17-AB3E04170FA1}"/>
                    </a:ext>
                  </a:extLst>
                </p14:cNvPr>
                <p14:cNvContentPartPr/>
                <p14:nvPr/>
              </p14:nvContentPartPr>
              <p14:xfrm>
                <a:off x="8551620" y="1511869"/>
                <a:ext cx="96480" cy="119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87E518-AB4B-D3E6-CE17-AB3E04170FA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45500" y="1505749"/>
                  <a:ext cx="108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B44DF72-7A63-32B9-CE4C-D92CB25753A3}"/>
                    </a:ext>
                  </a:extLst>
                </p14:cNvPr>
                <p14:cNvContentPartPr/>
                <p14:nvPr/>
              </p14:nvContentPartPr>
              <p14:xfrm>
                <a:off x="8713620" y="1542829"/>
                <a:ext cx="129240" cy="106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B44DF72-7A63-32B9-CE4C-D92CB25753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07500" y="1536709"/>
                  <a:ext cx="14148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625A8B-C56A-3DCA-0925-A05E3357CF20}"/>
              </a:ext>
            </a:extLst>
          </p:cNvPr>
          <p:cNvGrpSpPr/>
          <p:nvPr/>
        </p:nvGrpSpPr>
        <p:grpSpPr>
          <a:xfrm>
            <a:off x="8858318" y="1706828"/>
            <a:ext cx="1088280" cy="278640"/>
            <a:chOff x="9026100" y="1438069"/>
            <a:chExt cx="108828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3275E85-8F9B-E524-137B-87E98DC04AFA}"/>
                    </a:ext>
                  </a:extLst>
                </p14:cNvPr>
                <p14:cNvContentPartPr/>
                <p14:nvPr/>
              </p14:nvContentPartPr>
              <p14:xfrm>
                <a:off x="9026100" y="1452109"/>
                <a:ext cx="46440" cy="232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3275E85-8F9B-E524-137B-87E98DC04A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19980" y="1445989"/>
                  <a:ext cx="586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9F343C-A79D-C7B1-5D2A-38AE39FED471}"/>
                    </a:ext>
                  </a:extLst>
                </p14:cNvPr>
                <p14:cNvContentPartPr/>
                <p14:nvPr/>
              </p14:nvContentPartPr>
              <p14:xfrm>
                <a:off x="9127620" y="1501789"/>
                <a:ext cx="90720" cy="209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9F343C-A79D-C7B1-5D2A-38AE39FED4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21500" y="1495669"/>
                  <a:ext cx="102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4C49D7F-AF22-4E79-888C-9F12C36395D9}"/>
                    </a:ext>
                  </a:extLst>
                </p14:cNvPr>
                <p14:cNvContentPartPr/>
                <p14:nvPr/>
              </p14:nvContentPartPr>
              <p14:xfrm>
                <a:off x="9271980" y="1509349"/>
                <a:ext cx="35280" cy="20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4C49D7F-AF22-4E79-888C-9F12C36395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65860" y="1503229"/>
                  <a:ext cx="475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058D0D6-5245-E6EA-B7AB-C6F268BF5937}"/>
                    </a:ext>
                  </a:extLst>
                </p14:cNvPr>
                <p14:cNvContentPartPr/>
                <p14:nvPr/>
              </p14:nvContentPartPr>
              <p14:xfrm>
                <a:off x="9440100" y="1504309"/>
                <a:ext cx="128520" cy="125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058D0D6-5245-E6EA-B7AB-C6F268BF59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33980" y="1498189"/>
                  <a:ext cx="140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D0A493-83D1-B47F-7441-8CDE8C3ACD50}"/>
                    </a:ext>
                  </a:extLst>
                </p14:cNvPr>
                <p14:cNvContentPartPr/>
                <p14:nvPr/>
              </p14:nvContentPartPr>
              <p14:xfrm>
                <a:off x="9589500" y="1519429"/>
                <a:ext cx="109440" cy="92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D0A493-83D1-B47F-7441-8CDE8C3ACD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83380" y="1513309"/>
                  <a:ext cx="121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57BF36C-CC16-55F9-E465-9740A6A8D442}"/>
                    </a:ext>
                  </a:extLst>
                </p14:cNvPr>
                <p14:cNvContentPartPr/>
                <p14:nvPr/>
              </p14:nvContentPartPr>
              <p14:xfrm>
                <a:off x="9809100" y="1449589"/>
                <a:ext cx="35640" cy="209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57BF36C-CC16-55F9-E465-9740A6A8D4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02980" y="1443469"/>
                  <a:ext cx="47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E6BA077-5372-1337-CAB0-68944BFA373F}"/>
                    </a:ext>
                  </a:extLst>
                </p14:cNvPr>
                <p14:cNvContentPartPr/>
                <p14:nvPr/>
              </p14:nvContentPartPr>
              <p14:xfrm>
                <a:off x="9890820" y="1476949"/>
                <a:ext cx="144360" cy="196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E6BA077-5372-1337-CAB0-68944BFA373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84700" y="1470829"/>
                  <a:ext cx="156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7F30579-72C4-D9D8-4AAE-7C57753AF385}"/>
                    </a:ext>
                  </a:extLst>
                </p14:cNvPr>
                <p14:cNvContentPartPr/>
                <p14:nvPr/>
              </p14:nvContentPartPr>
              <p14:xfrm>
                <a:off x="10067220" y="1438069"/>
                <a:ext cx="47160" cy="238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7F30579-72C4-D9D8-4AAE-7C57753AF38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61100" y="1431949"/>
                  <a:ext cx="5940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F0FF88-B510-B852-9D56-249C294D6C58}"/>
                  </a:ext>
                </a:extLst>
              </p14:cNvPr>
              <p14:cNvContentPartPr/>
              <p14:nvPr/>
            </p14:nvContentPartPr>
            <p14:xfrm>
              <a:off x="881820" y="4697149"/>
              <a:ext cx="52200" cy="66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F0FF88-B510-B852-9D56-249C294D6C5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5700" y="4691029"/>
                <a:ext cx="6444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F23A6561-AC1F-2C0A-F4B9-C93DEFC9AB42}"/>
              </a:ext>
            </a:extLst>
          </p:cNvPr>
          <p:cNvGrpSpPr/>
          <p:nvPr/>
        </p:nvGrpSpPr>
        <p:grpSpPr>
          <a:xfrm>
            <a:off x="1115820" y="4586629"/>
            <a:ext cx="1094760" cy="574200"/>
            <a:chOff x="1115820" y="4586629"/>
            <a:chExt cx="1094760" cy="57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A20706-765A-9B88-B072-B3EDACBD295E}"/>
                    </a:ext>
                  </a:extLst>
                </p14:cNvPr>
                <p14:cNvContentPartPr/>
                <p14:nvPr/>
              </p14:nvContentPartPr>
              <p14:xfrm>
                <a:off x="1120860" y="4586629"/>
                <a:ext cx="27000" cy="329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A20706-765A-9B88-B072-B3EDACBD295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4740" y="4580509"/>
                  <a:ext cx="392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E53E54A-A2F1-71DE-29C8-A5762103C64F}"/>
                    </a:ext>
                  </a:extLst>
                </p14:cNvPr>
                <p14:cNvContentPartPr/>
                <p14:nvPr/>
              </p14:nvContentPartPr>
              <p14:xfrm>
                <a:off x="1115820" y="4775989"/>
                <a:ext cx="163440" cy="18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E53E54A-A2F1-71DE-29C8-A5762103C64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09700" y="4769869"/>
                  <a:ext cx="175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0D96272-0E93-622F-86F1-0676DE74619C}"/>
                    </a:ext>
                  </a:extLst>
                </p14:cNvPr>
                <p14:cNvContentPartPr/>
                <p14:nvPr/>
              </p14:nvContentPartPr>
              <p14:xfrm>
                <a:off x="1238580" y="4676269"/>
                <a:ext cx="46440" cy="224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0D96272-0E93-622F-86F1-0676DE7461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32460" y="4670149"/>
                  <a:ext cx="58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3A3FB4-BB9E-53C9-E65C-4DFC5FF2DD30}"/>
                    </a:ext>
                  </a:extLst>
                </p14:cNvPr>
                <p14:cNvContentPartPr/>
                <p14:nvPr/>
              </p14:nvContentPartPr>
              <p14:xfrm>
                <a:off x="1341900" y="4759429"/>
                <a:ext cx="124200" cy="131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3A3FB4-BB9E-53C9-E65C-4DFC5FF2DD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35780" y="4753309"/>
                  <a:ext cx="136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F18EBE1-F97C-DD13-F973-6F180D682D47}"/>
                    </a:ext>
                  </a:extLst>
                </p14:cNvPr>
                <p14:cNvContentPartPr/>
                <p14:nvPr/>
              </p14:nvContentPartPr>
              <p14:xfrm>
                <a:off x="1519020" y="4728829"/>
                <a:ext cx="78120" cy="162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F18EBE1-F97C-DD13-F973-6F180D682D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12900" y="4722709"/>
                  <a:ext cx="90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2BBA0EB-38C2-7F80-3AF2-EEA74A368D71}"/>
                    </a:ext>
                  </a:extLst>
                </p14:cNvPr>
                <p14:cNvContentPartPr/>
                <p14:nvPr/>
              </p14:nvContentPartPr>
              <p14:xfrm>
                <a:off x="1648980" y="4658989"/>
                <a:ext cx="111600" cy="207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2BBA0EB-38C2-7F80-3AF2-EEA74A368D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42860" y="4652869"/>
                  <a:ext cx="123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3C2D037-190B-B5B0-D9D4-DA8B9CB2A671}"/>
                    </a:ext>
                  </a:extLst>
                </p14:cNvPr>
                <p14:cNvContentPartPr/>
                <p14:nvPr/>
              </p14:nvContentPartPr>
              <p14:xfrm>
                <a:off x="1779660" y="4676269"/>
                <a:ext cx="63000" cy="10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3C2D037-190B-B5B0-D9D4-DA8B9CB2A67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73540" y="4670149"/>
                  <a:ext cx="75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75F46E-8D1A-ED0B-EF0E-55D9DADD6D64}"/>
                    </a:ext>
                  </a:extLst>
                </p14:cNvPr>
                <p14:cNvContentPartPr/>
                <p14:nvPr/>
              </p14:nvContentPartPr>
              <p14:xfrm>
                <a:off x="1779660" y="4783549"/>
                <a:ext cx="15120" cy="72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75F46E-8D1A-ED0B-EF0E-55D9DADD6D6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73540" y="4777429"/>
                  <a:ext cx="27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850AA71-C9DA-AE71-46D2-990186C28D70}"/>
                    </a:ext>
                  </a:extLst>
                </p14:cNvPr>
                <p14:cNvContentPartPr/>
                <p14:nvPr/>
              </p14:nvContentPartPr>
              <p14:xfrm>
                <a:off x="1779660" y="4761589"/>
                <a:ext cx="163080" cy="62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850AA71-C9DA-AE71-46D2-990186C28D7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73540" y="4755469"/>
                  <a:ext cx="175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C87FB1E-87CE-A6EC-A76A-8F9113D94D84}"/>
                    </a:ext>
                  </a:extLst>
                </p14:cNvPr>
                <p14:cNvContentPartPr/>
                <p14:nvPr/>
              </p14:nvContentPartPr>
              <p14:xfrm>
                <a:off x="2019780" y="4708669"/>
                <a:ext cx="190800" cy="452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C87FB1E-87CE-A6EC-A76A-8F9113D94D8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13660" y="4702549"/>
                  <a:ext cx="203040" cy="46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DA6044D-DD5B-1406-0F2D-29635C92FAD6}"/>
              </a:ext>
            </a:extLst>
          </p:cNvPr>
          <p:cNvGrpSpPr/>
          <p:nvPr/>
        </p:nvGrpSpPr>
        <p:grpSpPr>
          <a:xfrm>
            <a:off x="2374380" y="4501669"/>
            <a:ext cx="1306440" cy="493920"/>
            <a:chOff x="2374380" y="4501669"/>
            <a:chExt cx="1306440" cy="49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1ECDD94-97CB-6552-1D05-885D456BFE39}"/>
                    </a:ext>
                  </a:extLst>
                </p14:cNvPr>
                <p14:cNvContentPartPr/>
                <p14:nvPr/>
              </p14:nvContentPartPr>
              <p14:xfrm>
                <a:off x="2451060" y="4501669"/>
                <a:ext cx="49320" cy="493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1ECDD94-97CB-6552-1D05-885D456BFE3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44940" y="4495549"/>
                  <a:ext cx="6156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627AC66-91BB-7D8E-0C18-3BF43B314D59}"/>
                    </a:ext>
                  </a:extLst>
                </p14:cNvPr>
                <p14:cNvContentPartPr/>
                <p14:nvPr/>
              </p14:nvContentPartPr>
              <p14:xfrm>
                <a:off x="2374380" y="4721269"/>
                <a:ext cx="153720" cy="47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627AC66-91BB-7D8E-0C18-3BF43B314D5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68260" y="4715149"/>
                  <a:ext cx="1659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19EA7E-622C-19D3-0EF9-EB0FE9BCF040}"/>
                    </a:ext>
                  </a:extLst>
                </p14:cNvPr>
                <p14:cNvContentPartPr/>
                <p14:nvPr/>
              </p14:nvContentPartPr>
              <p14:xfrm>
                <a:off x="2570220" y="4673749"/>
                <a:ext cx="115920" cy="118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19EA7E-622C-19D3-0EF9-EB0FE9BCF04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64100" y="4667629"/>
                  <a:ext cx="128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2DFEBEA-D334-76EA-C480-D27A43BFBEE3}"/>
                    </a:ext>
                  </a:extLst>
                </p14:cNvPr>
                <p14:cNvContentPartPr/>
                <p14:nvPr/>
              </p14:nvContentPartPr>
              <p14:xfrm>
                <a:off x="2690460" y="4698949"/>
                <a:ext cx="135000" cy="112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2DFEBEA-D334-76EA-C480-D27A43BFBEE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84340" y="4692829"/>
                  <a:ext cx="147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4E76A94-668C-E487-98C9-C8460296FBDE}"/>
                    </a:ext>
                  </a:extLst>
                </p14:cNvPr>
                <p14:cNvContentPartPr/>
                <p14:nvPr/>
              </p14:nvContentPartPr>
              <p14:xfrm>
                <a:off x="2847420" y="4643869"/>
                <a:ext cx="119880" cy="147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4E76A94-668C-E487-98C9-C8460296FBD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41300" y="4637749"/>
                  <a:ext cx="132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D847F64-ED08-65EF-41FE-9E482D35C5B2}"/>
                    </a:ext>
                  </a:extLst>
                </p14:cNvPr>
                <p14:cNvContentPartPr/>
                <p14:nvPr/>
              </p14:nvContentPartPr>
              <p14:xfrm>
                <a:off x="2914020" y="4733869"/>
                <a:ext cx="101880" cy="42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D847F64-ED08-65EF-41FE-9E482D35C5B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07900" y="4727749"/>
                  <a:ext cx="114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E069191-0FF9-8B3E-C63B-4C82F13E9016}"/>
                    </a:ext>
                  </a:extLst>
                </p14:cNvPr>
                <p14:cNvContentPartPr/>
                <p14:nvPr/>
              </p14:nvContentPartPr>
              <p14:xfrm>
                <a:off x="2993220" y="4703629"/>
                <a:ext cx="118440" cy="5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E069191-0FF9-8B3E-C63B-4C82F13E901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87100" y="4697509"/>
                  <a:ext cx="130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D61B6E2-A6EC-70B9-900D-C44B58DED4BF}"/>
                    </a:ext>
                  </a:extLst>
                </p14:cNvPr>
                <p14:cNvContentPartPr/>
                <p14:nvPr/>
              </p14:nvContentPartPr>
              <p14:xfrm>
                <a:off x="3076380" y="4678789"/>
                <a:ext cx="16920" cy="105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D61B6E2-A6EC-70B9-900D-C44B58DED4B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70260" y="4672669"/>
                  <a:ext cx="29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E05C4CC-57E6-AF9E-84E1-34BAD79E8E07}"/>
                    </a:ext>
                  </a:extLst>
                </p14:cNvPr>
                <p14:cNvContentPartPr/>
                <p14:nvPr/>
              </p14:nvContentPartPr>
              <p14:xfrm>
                <a:off x="3128220" y="4633789"/>
                <a:ext cx="88920" cy="2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E05C4CC-57E6-AF9E-84E1-34BAD79E8E0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22100" y="4627669"/>
                  <a:ext cx="1011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D744872-4B22-6E1B-FAF1-291C2E153DA9}"/>
                    </a:ext>
                  </a:extLst>
                </p14:cNvPr>
                <p14:cNvContentPartPr/>
                <p14:nvPr/>
              </p14:nvContentPartPr>
              <p14:xfrm>
                <a:off x="3170700" y="4703629"/>
                <a:ext cx="205560" cy="87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D744872-4B22-6E1B-FAF1-291C2E153DA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64580" y="4697509"/>
                  <a:ext cx="217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CCD383-2F6C-DFFC-556C-BB6977FF4415}"/>
                    </a:ext>
                  </a:extLst>
                </p14:cNvPr>
                <p14:cNvContentPartPr/>
                <p14:nvPr/>
              </p14:nvContentPartPr>
              <p14:xfrm>
                <a:off x="3453300" y="4673749"/>
                <a:ext cx="129600" cy="102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DCCD383-2F6C-DFFC-556C-BB6977FF44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47180" y="4667629"/>
                  <a:ext cx="141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222A743-873E-52BA-04E2-DCB010CEC99F}"/>
                    </a:ext>
                  </a:extLst>
                </p14:cNvPr>
                <p14:cNvContentPartPr/>
                <p14:nvPr/>
              </p14:nvContentPartPr>
              <p14:xfrm>
                <a:off x="3672900" y="4666549"/>
                <a:ext cx="360" cy="7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222A743-873E-52BA-04E2-DCB010CEC99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66780" y="4660429"/>
                  <a:ext cx="12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3525985-A5D4-50E5-4DD7-958A3FDDE237}"/>
                    </a:ext>
                  </a:extLst>
                </p14:cNvPr>
                <p14:cNvContentPartPr/>
                <p14:nvPr/>
              </p14:nvContentPartPr>
              <p14:xfrm>
                <a:off x="3680460" y="4721269"/>
                <a:ext cx="360" cy="22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3525985-A5D4-50E5-4DD7-958A3FDDE23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74340" y="4715149"/>
                  <a:ext cx="1260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94A7070-21CF-071C-50A4-775CCA7D01F8}"/>
              </a:ext>
            </a:extLst>
          </p:cNvPr>
          <p:cNvGrpSpPr/>
          <p:nvPr/>
        </p:nvGrpSpPr>
        <p:grpSpPr>
          <a:xfrm>
            <a:off x="1497060" y="5205109"/>
            <a:ext cx="885240" cy="409320"/>
            <a:chOff x="1497060" y="5205109"/>
            <a:chExt cx="885240" cy="40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F4AC5FD-8447-363D-E6E2-379FC5BCE8FF}"/>
                    </a:ext>
                  </a:extLst>
                </p14:cNvPr>
                <p14:cNvContentPartPr/>
                <p14:nvPr/>
              </p14:nvContentPartPr>
              <p14:xfrm>
                <a:off x="1509660" y="5273509"/>
                <a:ext cx="57600" cy="322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F4AC5FD-8447-363D-E6E2-379FC5BCE8F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03540" y="5267389"/>
                  <a:ext cx="698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07DDFD0-611B-053A-9BF4-304E91890016}"/>
                    </a:ext>
                  </a:extLst>
                </p14:cNvPr>
                <p14:cNvContentPartPr/>
                <p14:nvPr/>
              </p14:nvContentPartPr>
              <p14:xfrm>
                <a:off x="1497060" y="5271709"/>
                <a:ext cx="102960" cy="203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07DDFD0-611B-053A-9BF4-304E9189001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90940" y="5265589"/>
                  <a:ext cx="115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FE98C2E-4A29-5C5A-B297-7F6D746F029C}"/>
                    </a:ext>
                  </a:extLst>
                </p14:cNvPr>
                <p14:cNvContentPartPr/>
                <p14:nvPr/>
              </p14:nvContentPartPr>
              <p14:xfrm>
                <a:off x="1629900" y="5314549"/>
                <a:ext cx="183240" cy="177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FE98C2E-4A29-5C5A-B297-7F6D746F029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23780" y="5308429"/>
                  <a:ext cx="195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090AE6A-2EBB-E276-0E33-A3F662827617}"/>
                    </a:ext>
                  </a:extLst>
                </p14:cNvPr>
                <p14:cNvContentPartPr/>
                <p14:nvPr/>
              </p14:nvContentPartPr>
              <p14:xfrm>
                <a:off x="1803780" y="5205109"/>
                <a:ext cx="103680" cy="409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090AE6A-2EBB-E276-0E33-A3F66282761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97660" y="5198989"/>
                  <a:ext cx="1159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DD946EF-5E4C-6912-6681-9815247B59BE}"/>
                    </a:ext>
                  </a:extLst>
                </p14:cNvPr>
                <p14:cNvContentPartPr/>
                <p14:nvPr/>
              </p14:nvContentPartPr>
              <p14:xfrm>
                <a:off x="1803780" y="5407069"/>
                <a:ext cx="98280" cy="22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DD946EF-5E4C-6912-6681-9815247B59B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97660" y="5400949"/>
                  <a:ext cx="110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D2EDF35-1D5B-797B-7A0B-28BA4401212E}"/>
                    </a:ext>
                  </a:extLst>
                </p14:cNvPr>
                <p14:cNvContentPartPr/>
                <p14:nvPr/>
              </p14:nvContentPartPr>
              <p14:xfrm>
                <a:off x="1903500" y="5347309"/>
                <a:ext cx="151920" cy="148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D2EDF35-1D5B-797B-7A0B-28BA4401212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97380" y="5341189"/>
                  <a:ext cx="164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716A39D-6324-9E56-57C6-F541CC98D9C1}"/>
                    </a:ext>
                  </a:extLst>
                </p14:cNvPr>
                <p14:cNvContentPartPr/>
                <p14:nvPr/>
              </p14:nvContentPartPr>
              <p14:xfrm>
                <a:off x="2052900" y="5297269"/>
                <a:ext cx="85320" cy="176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716A39D-6324-9E56-57C6-F541CC98D9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46780" y="5291149"/>
                  <a:ext cx="97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D0E4C29-243C-B696-E930-A2055753FD03}"/>
                    </a:ext>
                  </a:extLst>
                </p14:cNvPr>
                <p14:cNvContentPartPr/>
                <p14:nvPr/>
              </p14:nvContentPartPr>
              <p14:xfrm>
                <a:off x="2125260" y="5404549"/>
                <a:ext cx="50400" cy="17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D0E4C29-243C-B696-E930-A2055753FD0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19140" y="5398429"/>
                  <a:ext cx="62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E8F5C2F-C7CC-F9B9-4982-6847216B95A2}"/>
                    </a:ext>
                  </a:extLst>
                </p14:cNvPr>
                <p14:cNvContentPartPr/>
                <p14:nvPr/>
              </p14:nvContentPartPr>
              <p14:xfrm>
                <a:off x="2197260" y="5324629"/>
                <a:ext cx="147960" cy="17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E8F5C2F-C7CC-F9B9-4982-6847216B95A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91140" y="5318509"/>
                  <a:ext cx="160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F7A3BF6-FBB5-2BD5-A8D4-F65B053B9726}"/>
                    </a:ext>
                  </a:extLst>
                </p14:cNvPr>
                <p14:cNvContentPartPr/>
                <p14:nvPr/>
              </p14:nvContentPartPr>
              <p14:xfrm>
                <a:off x="2284020" y="5292229"/>
                <a:ext cx="98280" cy="152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F7A3BF6-FBB5-2BD5-A8D4-F65B053B972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77900" y="5286109"/>
                  <a:ext cx="110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92857AC-7FE9-F551-FF58-384DA8B2B4B8}"/>
              </a:ext>
            </a:extLst>
          </p:cNvPr>
          <p:cNvGrpSpPr/>
          <p:nvPr/>
        </p:nvGrpSpPr>
        <p:grpSpPr>
          <a:xfrm>
            <a:off x="2716020" y="5135269"/>
            <a:ext cx="1568880" cy="397800"/>
            <a:chOff x="2716020" y="5135269"/>
            <a:chExt cx="156888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948BE59-6F72-911E-0412-06551C65D1D4}"/>
                    </a:ext>
                  </a:extLst>
                </p14:cNvPr>
                <p14:cNvContentPartPr/>
                <p14:nvPr/>
              </p14:nvContentPartPr>
              <p14:xfrm>
                <a:off x="2716020" y="5217349"/>
                <a:ext cx="153720" cy="209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948BE59-6F72-911E-0412-06551C65D1D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09900" y="5211229"/>
                  <a:ext cx="165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986D25E-28FF-EFD9-CF3E-AF2B40E8BB0D}"/>
                    </a:ext>
                  </a:extLst>
                </p14:cNvPr>
                <p14:cNvContentPartPr/>
                <p14:nvPr/>
              </p14:nvContentPartPr>
              <p14:xfrm>
                <a:off x="2838060" y="5219869"/>
                <a:ext cx="76320" cy="253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986D25E-28FF-EFD9-CF3E-AF2B40E8BB0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31940" y="5213749"/>
                  <a:ext cx="885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DD5BFA5-EA72-3D2A-A1A5-7AA6665AD56E}"/>
                    </a:ext>
                  </a:extLst>
                </p14:cNvPr>
                <p14:cNvContentPartPr/>
                <p14:nvPr/>
              </p14:nvContentPartPr>
              <p14:xfrm>
                <a:off x="2963340" y="5327149"/>
                <a:ext cx="115200" cy="129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DD5BFA5-EA72-3D2A-A1A5-7AA6665AD56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57220" y="5321029"/>
                  <a:ext cx="1274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B3BED6F-AF67-404D-E449-29F07A1600EE}"/>
                    </a:ext>
                  </a:extLst>
                </p14:cNvPr>
                <p14:cNvContentPartPr/>
                <p14:nvPr/>
              </p14:nvContentPartPr>
              <p14:xfrm>
                <a:off x="3070980" y="5274949"/>
                <a:ext cx="78840" cy="211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B3BED6F-AF67-404D-E449-29F07A1600E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64860" y="5268829"/>
                  <a:ext cx="91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5E974F-A73A-678B-5DDC-C5E9919B23AF}"/>
                    </a:ext>
                  </a:extLst>
                </p14:cNvPr>
                <p14:cNvContentPartPr/>
                <p14:nvPr/>
              </p14:nvContentPartPr>
              <p14:xfrm>
                <a:off x="3141180" y="5227429"/>
                <a:ext cx="124560" cy="219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05E974F-A73A-678B-5DDC-C5E9919B23A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35060" y="5221309"/>
                  <a:ext cx="136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E8FCEEA-6C9D-031F-E245-ACBD50461357}"/>
                    </a:ext>
                  </a:extLst>
                </p14:cNvPr>
                <p14:cNvContentPartPr/>
                <p14:nvPr/>
              </p14:nvContentPartPr>
              <p14:xfrm>
                <a:off x="3301380" y="5135269"/>
                <a:ext cx="59760" cy="397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E8FCEEA-6C9D-031F-E245-ACBD504613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95260" y="5129149"/>
                  <a:ext cx="720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7817DAC-279B-1F64-85CD-568B0A3F14C1}"/>
                    </a:ext>
                  </a:extLst>
                </p14:cNvPr>
                <p14:cNvContentPartPr/>
                <p14:nvPr/>
              </p14:nvContentPartPr>
              <p14:xfrm>
                <a:off x="3274020" y="5367109"/>
                <a:ext cx="103680" cy="25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7817DAC-279B-1F64-85CD-568B0A3F14C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67900" y="5360989"/>
                  <a:ext cx="115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28A944D-3C58-2E93-F72C-53F47FABF53D}"/>
                    </a:ext>
                  </a:extLst>
                </p14:cNvPr>
                <p14:cNvContentPartPr/>
                <p14:nvPr/>
              </p14:nvContentPartPr>
              <p14:xfrm>
                <a:off x="3379500" y="5297269"/>
                <a:ext cx="133200" cy="99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28A944D-3C58-2E93-F72C-53F47FABF53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73380" y="5291149"/>
                  <a:ext cx="145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F18A512-64D1-0D20-A280-8C5C14DBDC57}"/>
                    </a:ext>
                  </a:extLst>
                </p14:cNvPr>
                <p14:cNvContentPartPr/>
                <p14:nvPr/>
              </p14:nvContentPartPr>
              <p14:xfrm>
                <a:off x="3540060" y="5274949"/>
                <a:ext cx="132120" cy="65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F18A512-64D1-0D20-A280-8C5C14DBDC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33940" y="5268829"/>
                  <a:ext cx="1443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8EBBF24-70A7-3315-A410-28FE5CCA23BE}"/>
                    </a:ext>
                  </a:extLst>
                </p14:cNvPr>
                <p14:cNvContentPartPr/>
                <p14:nvPr/>
              </p14:nvContentPartPr>
              <p14:xfrm>
                <a:off x="3684060" y="5160109"/>
                <a:ext cx="132840" cy="182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8EBBF24-70A7-3315-A410-28FE5CCA23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77940" y="5153989"/>
                  <a:ext cx="145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CE269F7-1DFB-18A2-FAF4-D95C3B201B0D}"/>
                    </a:ext>
                  </a:extLst>
                </p14:cNvPr>
                <p14:cNvContentPartPr/>
                <p14:nvPr/>
              </p14:nvContentPartPr>
              <p14:xfrm>
                <a:off x="3781980" y="5287189"/>
                <a:ext cx="39240" cy="70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CE269F7-1DFB-18A2-FAF4-D95C3B201B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75860" y="5281069"/>
                  <a:ext cx="51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5174B18-9543-A584-478A-A7F7536BF14F}"/>
                    </a:ext>
                  </a:extLst>
                </p14:cNvPr>
                <p14:cNvContentPartPr/>
                <p14:nvPr/>
              </p14:nvContentPartPr>
              <p14:xfrm>
                <a:off x="3837420" y="5262349"/>
                <a:ext cx="155520" cy="20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5174B18-9543-A584-478A-A7F7536BF14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31300" y="5256229"/>
                  <a:ext cx="167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53602D8-BAAC-0634-6CA5-12E662EA791C}"/>
                    </a:ext>
                  </a:extLst>
                </p14:cNvPr>
                <p14:cNvContentPartPr/>
                <p14:nvPr/>
              </p14:nvContentPartPr>
              <p14:xfrm>
                <a:off x="3913020" y="5240029"/>
                <a:ext cx="29880" cy="117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53602D8-BAAC-0634-6CA5-12E662EA791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906900" y="5233909"/>
                  <a:ext cx="42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8318663-AF4A-092B-392D-DC0AEFA220E6}"/>
                    </a:ext>
                  </a:extLst>
                </p14:cNvPr>
                <p14:cNvContentPartPr/>
                <p14:nvPr/>
              </p14:nvContentPartPr>
              <p14:xfrm>
                <a:off x="3927780" y="5165149"/>
                <a:ext cx="113040" cy="17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8318663-AF4A-092B-392D-DC0AEFA220E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21660" y="5159029"/>
                  <a:ext cx="1252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4272E24-8798-E729-FE97-5F8BFEA924AA}"/>
                    </a:ext>
                  </a:extLst>
                </p14:cNvPr>
                <p14:cNvContentPartPr/>
                <p14:nvPr/>
              </p14:nvContentPartPr>
              <p14:xfrm>
                <a:off x="3979620" y="5262349"/>
                <a:ext cx="135720" cy="72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4272E24-8798-E729-FE97-5F8BFEA924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73500" y="5256229"/>
                  <a:ext cx="147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32FDF26-EF74-F6E0-EE52-485E8A0BA0DF}"/>
                    </a:ext>
                  </a:extLst>
                </p14:cNvPr>
                <p14:cNvContentPartPr/>
                <p14:nvPr/>
              </p14:nvContentPartPr>
              <p14:xfrm>
                <a:off x="4182660" y="5234989"/>
                <a:ext cx="102240" cy="72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32FDF26-EF74-F6E0-EE52-485E8A0BA0D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76540" y="5228869"/>
                  <a:ext cx="11448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EE92CB0-53EF-951F-D8C3-8CB26443A710}"/>
              </a:ext>
            </a:extLst>
          </p:cNvPr>
          <p:cNvGrpSpPr/>
          <p:nvPr/>
        </p:nvGrpSpPr>
        <p:grpSpPr>
          <a:xfrm>
            <a:off x="4441500" y="5207629"/>
            <a:ext cx="5760" cy="65160"/>
            <a:chOff x="4441500" y="5207629"/>
            <a:chExt cx="5760" cy="6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2057D78-E930-18B0-559E-2D55E41FAB3F}"/>
                    </a:ext>
                  </a:extLst>
                </p14:cNvPr>
                <p14:cNvContentPartPr/>
                <p14:nvPr/>
              </p14:nvContentPartPr>
              <p14:xfrm>
                <a:off x="4441500" y="5207629"/>
                <a:ext cx="36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2057D78-E930-18B0-559E-2D55E41FAB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35380" y="520150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B0D88A8-6108-0F33-2F58-A63757360B6C}"/>
                    </a:ext>
                  </a:extLst>
                </p14:cNvPr>
                <p14:cNvContentPartPr/>
                <p14:nvPr/>
              </p14:nvContentPartPr>
              <p14:xfrm>
                <a:off x="4445100" y="5262349"/>
                <a:ext cx="2160" cy="10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B0D88A8-6108-0F33-2F58-A63757360B6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438980" y="5256229"/>
                  <a:ext cx="1440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FD07CC4-3383-F392-3A1A-F8AE2E9C2EEE}"/>
              </a:ext>
            </a:extLst>
          </p:cNvPr>
          <p:cNvGrpSpPr/>
          <p:nvPr/>
        </p:nvGrpSpPr>
        <p:grpSpPr>
          <a:xfrm>
            <a:off x="4705740" y="5072989"/>
            <a:ext cx="1908360" cy="304560"/>
            <a:chOff x="4705740" y="5072989"/>
            <a:chExt cx="190836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8C1200F-1685-8A52-8DD5-B896063BF5E9}"/>
                    </a:ext>
                  </a:extLst>
                </p14:cNvPr>
                <p14:cNvContentPartPr/>
                <p14:nvPr/>
              </p14:nvContentPartPr>
              <p14:xfrm>
                <a:off x="4705740" y="5072989"/>
                <a:ext cx="125640" cy="298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8C1200F-1685-8A52-8DD5-B896063BF5E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699620" y="5066869"/>
                  <a:ext cx="13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4D9E337-60E9-95F4-8741-E39BE91AC93E}"/>
                    </a:ext>
                  </a:extLst>
                </p14:cNvPr>
                <p14:cNvContentPartPr/>
                <p14:nvPr/>
              </p14:nvContentPartPr>
              <p14:xfrm>
                <a:off x="4768380" y="5209069"/>
                <a:ext cx="290520" cy="163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4D9E337-60E9-95F4-8741-E39BE91AC93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762260" y="5202949"/>
                  <a:ext cx="302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998483F-2435-04AC-4CE1-C2FC28D2B306}"/>
                    </a:ext>
                  </a:extLst>
                </p14:cNvPr>
                <p14:cNvContentPartPr/>
                <p14:nvPr/>
              </p14:nvContentPartPr>
              <p14:xfrm>
                <a:off x="5082300" y="5234989"/>
                <a:ext cx="360" cy="92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998483F-2435-04AC-4CE1-C2FC28D2B30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076180" y="5228869"/>
                  <a:ext cx="126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CBEB817-63B1-6DD2-9274-0BC772E059F6}"/>
                    </a:ext>
                  </a:extLst>
                </p14:cNvPr>
                <p14:cNvContentPartPr/>
                <p14:nvPr/>
              </p14:nvContentPartPr>
              <p14:xfrm>
                <a:off x="5004900" y="5200069"/>
                <a:ext cx="92880" cy="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CBEB817-63B1-6DD2-9274-0BC772E059F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998780" y="5193949"/>
                  <a:ext cx="105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6C597D1-A8F4-D015-7981-0447FCF235CF}"/>
                    </a:ext>
                  </a:extLst>
                </p14:cNvPr>
                <p14:cNvContentPartPr/>
                <p14:nvPr/>
              </p14:nvContentPartPr>
              <p14:xfrm>
                <a:off x="5161860" y="5224909"/>
                <a:ext cx="105840" cy="92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6C597D1-A8F4-D015-7981-0447FCF235C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155740" y="5218789"/>
                  <a:ext cx="118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B937762-8EAC-9F4B-2D9F-6481CDB6900E}"/>
                    </a:ext>
                  </a:extLst>
                </p14:cNvPr>
                <p14:cNvContentPartPr/>
                <p14:nvPr/>
              </p14:nvContentPartPr>
              <p14:xfrm>
                <a:off x="5396580" y="5085229"/>
                <a:ext cx="203400" cy="236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B937762-8EAC-9F4B-2D9F-6481CDB6900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390460" y="5079109"/>
                  <a:ext cx="215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C4B2430-AC5B-160B-26FB-7DAB32056D7D}"/>
                    </a:ext>
                  </a:extLst>
                </p14:cNvPr>
                <p14:cNvContentPartPr/>
                <p14:nvPr/>
              </p14:nvContentPartPr>
              <p14:xfrm>
                <a:off x="5477580" y="5165149"/>
                <a:ext cx="79920" cy="112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C4B2430-AC5B-160B-26FB-7DAB32056D7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471460" y="5159029"/>
                  <a:ext cx="92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C15A80B-4578-0277-840E-C4A3944E94CC}"/>
                    </a:ext>
                  </a:extLst>
                </p14:cNvPr>
                <p14:cNvContentPartPr/>
                <p14:nvPr/>
              </p14:nvContentPartPr>
              <p14:xfrm>
                <a:off x="5600700" y="5242189"/>
                <a:ext cx="99360" cy="81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C15A80B-4578-0277-840E-C4A3944E94C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594580" y="5236069"/>
                  <a:ext cx="111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E9DA645-0D8E-92BD-D4AB-B85D00000BB1}"/>
                    </a:ext>
                  </a:extLst>
                </p14:cNvPr>
                <p14:cNvContentPartPr/>
                <p14:nvPr/>
              </p14:nvContentPartPr>
              <p14:xfrm>
                <a:off x="5721660" y="5157589"/>
                <a:ext cx="24480" cy="198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E9DA645-0D8E-92BD-D4AB-B85D00000BB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715540" y="5151469"/>
                  <a:ext cx="36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2DAA4EB-E1FE-6B01-5CFA-0C3BBDD61572}"/>
                    </a:ext>
                  </a:extLst>
                </p14:cNvPr>
                <p14:cNvContentPartPr/>
                <p14:nvPr/>
              </p14:nvContentPartPr>
              <p14:xfrm>
                <a:off x="5780700" y="5140309"/>
                <a:ext cx="20520" cy="237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2DAA4EB-E1FE-6B01-5CFA-0C3BBDD6157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774580" y="5134189"/>
                  <a:ext cx="32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BEB0AAB-B9B3-8A85-B3F6-FA71C9EEA707}"/>
                    </a:ext>
                  </a:extLst>
                </p14:cNvPr>
                <p14:cNvContentPartPr/>
                <p14:nvPr/>
              </p14:nvContentPartPr>
              <p14:xfrm>
                <a:off x="5821380" y="5144989"/>
                <a:ext cx="105480" cy="20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BEB0AAB-B9B3-8A85-B3F6-FA71C9EEA70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815260" y="5138869"/>
                  <a:ext cx="117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F739A1F-7716-ADCB-ADD2-E0576AE7EAE8}"/>
                    </a:ext>
                  </a:extLst>
                </p14:cNvPr>
                <p14:cNvContentPartPr/>
                <p14:nvPr/>
              </p14:nvContentPartPr>
              <p14:xfrm>
                <a:off x="5873220" y="5242549"/>
                <a:ext cx="44640" cy="80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F739A1F-7716-ADCB-ADD2-E0576AE7EAE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867100" y="5236429"/>
                  <a:ext cx="568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71C3BC8-A068-A135-8D39-59B2A553A248}"/>
                    </a:ext>
                  </a:extLst>
                </p14:cNvPr>
                <p14:cNvContentPartPr/>
                <p14:nvPr/>
              </p14:nvContentPartPr>
              <p14:xfrm>
                <a:off x="5973300" y="5155069"/>
                <a:ext cx="63360" cy="174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71C3BC8-A068-A135-8D39-59B2A553A24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967180" y="5148949"/>
                  <a:ext cx="75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572791F-B2F7-F949-9D50-C2B50EE62236}"/>
                    </a:ext>
                  </a:extLst>
                </p14:cNvPr>
                <p14:cNvContentPartPr/>
                <p14:nvPr/>
              </p14:nvContentPartPr>
              <p14:xfrm>
                <a:off x="6052140" y="5135269"/>
                <a:ext cx="83520" cy="5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572791F-B2F7-F949-9D50-C2B50EE6223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046020" y="5129149"/>
                  <a:ext cx="957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FD3AA21-CB79-A02A-4FC4-52CA98A04324}"/>
                    </a:ext>
                  </a:extLst>
                </p14:cNvPr>
                <p14:cNvContentPartPr/>
                <p14:nvPr/>
              </p14:nvContentPartPr>
              <p14:xfrm>
                <a:off x="6109380" y="5200069"/>
                <a:ext cx="150480" cy="82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FD3AA21-CB79-A02A-4FC4-52CA98A0432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103260" y="5193949"/>
                  <a:ext cx="162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8E72725-687F-BFA6-AFF0-C01DEC72A134}"/>
                    </a:ext>
                  </a:extLst>
                </p14:cNvPr>
                <p14:cNvContentPartPr/>
                <p14:nvPr/>
              </p14:nvContentPartPr>
              <p14:xfrm>
                <a:off x="6334380" y="5195029"/>
                <a:ext cx="144360" cy="70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8E72725-687F-BFA6-AFF0-C01DEC72A13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328260" y="5188909"/>
                  <a:ext cx="1566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187EDF5-D066-8615-B4EB-1FD28898E80C}"/>
                    </a:ext>
                  </a:extLst>
                </p14:cNvPr>
                <p14:cNvContentPartPr/>
                <p14:nvPr/>
              </p14:nvContentPartPr>
              <p14:xfrm>
                <a:off x="6611940" y="5160109"/>
                <a:ext cx="360" cy="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187EDF5-D066-8615-B4EB-1FD28898E8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05820" y="515398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E9031ED-BCA8-46A0-3F97-FC8FA4018CB1}"/>
                    </a:ext>
                  </a:extLst>
                </p14:cNvPr>
                <p14:cNvContentPartPr/>
                <p14:nvPr/>
              </p14:nvContentPartPr>
              <p14:xfrm>
                <a:off x="6611940" y="5160109"/>
                <a:ext cx="2160" cy="57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E9031ED-BCA8-46A0-3F97-FC8FA4018CB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05820" y="5153989"/>
                  <a:ext cx="1440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F79D50C-EBF5-907E-4139-6F8F66353542}"/>
              </a:ext>
            </a:extLst>
          </p:cNvPr>
          <p:cNvGrpSpPr/>
          <p:nvPr/>
        </p:nvGrpSpPr>
        <p:grpSpPr>
          <a:xfrm>
            <a:off x="7018380" y="4915669"/>
            <a:ext cx="1258200" cy="357480"/>
            <a:chOff x="7018380" y="4915669"/>
            <a:chExt cx="125820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CE3A953-C997-4CC3-8077-7DDCBE116C57}"/>
                    </a:ext>
                  </a:extLst>
                </p14:cNvPr>
                <p14:cNvContentPartPr/>
                <p14:nvPr/>
              </p14:nvContentPartPr>
              <p14:xfrm>
                <a:off x="7018380" y="4915669"/>
                <a:ext cx="147960" cy="357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CE3A953-C997-4CC3-8077-7DDCBE116C5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12260" y="4909549"/>
                  <a:ext cx="1602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CCCE6D3-9803-13DC-7E14-019FCE3E1C7D}"/>
                    </a:ext>
                  </a:extLst>
                </p14:cNvPr>
                <p14:cNvContentPartPr/>
                <p14:nvPr/>
              </p14:nvContentPartPr>
              <p14:xfrm>
                <a:off x="7206660" y="5033029"/>
                <a:ext cx="96480" cy="197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CCCE6D3-9803-13DC-7E14-019FCE3E1C7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00540" y="5026909"/>
                  <a:ext cx="108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FD5DC7C-3577-179D-79BB-E3699D7937EA}"/>
                    </a:ext>
                  </a:extLst>
                </p14:cNvPr>
                <p14:cNvContentPartPr/>
                <p14:nvPr/>
              </p14:nvContentPartPr>
              <p14:xfrm>
                <a:off x="7317540" y="5003149"/>
                <a:ext cx="129600" cy="168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FD5DC7C-3577-179D-79BB-E3699D7937E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11420" y="4997029"/>
                  <a:ext cx="141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DE2FA79-7FC5-C277-1DC0-CA005017CE2A}"/>
                    </a:ext>
                  </a:extLst>
                </p14:cNvPr>
                <p14:cNvContentPartPr/>
                <p14:nvPr/>
              </p14:nvContentPartPr>
              <p14:xfrm>
                <a:off x="7428420" y="5095309"/>
                <a:ext cx="37440" cy="82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DE2FA79-7FC5-C277-1DC0-CA005017CE2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22300" y="5089189"/>
                  <a:ext cx="49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0281B37-53D4-2F08-DC5A-79AA358CFAF8}"/>
                    </a:ext>
                  </a:extLst>
                </p14:cNvPr>
                <p14:cNvContentPartPr/>
                <p14:nvPr/>
              </p14:nvContentPartPr>
              <p14:xfrm>
                <a:off x="7505820" y="5052829"/>
                <a:ext cx="39240" cy="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0281B37-53D4-2F08-DC5A-79AA358CFAF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499700" y="5046709"/>
                  <a:ext cx="51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CE1E77A-56F6-5EBD-5607-B493A403E769}"/>
                    </a:ext>
                  </a:extLst>
                </p14:cNvPr>
                <p14:cNvContentPartPr/>
                <p14:nvPr/>
              </p14:nvContentPartPr>
              <p14:xfrm>
                <a:off x="7552260" y="5102869"/>
                <a:ext cx="42840" cy="702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CE1E77A-56F6-5EBD-5607-B493A403E76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46140" y="5096749"/>
                  <a:ext cx="55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2D01803-3F39-56F3-958E-D05B53214ECC}"/>
                    </a:ext>
                  </a:extLst>
                </p14:cNvPr>
                <p14:cNvContentPartPr/>
                <p14:nvPr/>
              </p14:nvContentPartPr>
              <p14:xfrm>
                <a:off x="7626060" y="4977949"/>
                <a:ext cx="65160" cy="274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2D01803-3F39-56F3-958E-D05B53214EC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19940" y="4971829"/>
                  <a:ext cx="774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058D01E-27DD-A614-8022-7DE12FCA672B}"/>
                    </a:ext>
                  </a:extLst>
                </p14:cNvPr>
                <p14:cNvContentPartPr/>
                <p14:nvPr/>
              </p14:nvContentPartPr>
              <p14:xfrm>
                <a:off x="7807140" y="5020429"/>
                <a:ext cx="85320" cy="27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058D01E-27DD-A614-8022-7DE12FCA672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01020" y="5014309"/>
                  <a:ext cx="97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D8F671C-FE52-3F31-101A-954EEE8DF815}"/>
                    </a:ext>
                  </a:extLst>
                </p14:cNvPr>
                <p14:cNvContentPartPr/>
                <p14:nvPr/>
              </p14:nvContentPartPr>
              <p14:xfrm>
                <a:off x="7843860" y="5082709"/>
                <a:ext cx="55800" cy="25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D8F671C-FE52-3F31-101A-954EEE8DF81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37740" y="5076589"/>
                  <a:ext cx="680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63F533B-7ACB-EE8D-E92B-A5EFB75B8839}"/>
                    </a:ext>
                  </a:extLst>
                </p14:cNvPr>
                <p14:cNvContentPartPr/>
                <p14:nvPr/>
              </p14:nvContentPartPr>
              <p14:xfrm>
                <a:off x="8028540" y="4988029"/>
                <a:ext cx="88920" cy="212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63F533B-7ACB-EE8D-E92B-A5EFB75B883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022420" y="4981909"/>
                  <a:ext cx="101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31BAC6B-EA25-0228-DFAD-5162DA9D554A}"/>
                    </a:ext>
                  </a:extLst>
                </p14:cNvPr>
                <p14:cNvContentPartPr/>
                <p14:nvPr/>
              </p14:nvContentPartPr>
              <p14:xfrm>
                <a:off x="8071020" y="5115109"/>
                <a:ext cx="52200" cy="87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31BAC6B-EA25-0228-DFAD-5162DA9D554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064900" y="5108989"/>
                  <a:ext cx="64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F71F1C1-A220-ED6A-4BDB-13C9D22DFD31}"/>
                    </a:ext>
                  </a:extLst>
                </p14:cNvPr>
                <p14:cNvContentPartPr/>
                <p14:nvPr/>
              </p14:nvContentPartPr>
              <p14:xfrm>
                <a:off x="8217180" y="4980469"/>
                <a:ext cx="59400" cy="222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F71F1C1-A220-ED6A-4BDB-13C9D22DFD3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211060" y="4974349"/>
                  <a:ext cx="7164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E012B7A-D5C2-947E-0954-CC1BD897312F}"/>
              </a:ext>
            </a:extLst>
          </p:cNvPr>
          <p:cNvGrpSpPr/>
          <p:nvPr/>
        </p:nvGrpSpPr>
        <p:grpSpPr>
          <a:xfrm>
            <a:off x="8331660" y="4995589"/>
            <a:ext cx="353880" cy="432360"/>
            <a:chOff x="8331660" y="4995589"/>
            <a:chExt cx="353880" cy="4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DD7BACA-CE37-563D-AAFD-5C26C5FFB37F}"/>
                    </a:ext>
                  </a:extLst>
                </p14:cNvPr>
                <p14:cNvContentPartPr/>
                <p14:nvPr/>
              </p14:nvContentPartPr>
              <p14:xfrm>
                <a:off x="8331660" y="5012869"/>
                <a:ext cx="109440" cy="244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DD7BACA-CE37-563D-AAFD-5C26C5FFB37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25540" y="5006749"/>
                  <a:ext cx="121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14F59E1-A4F3-6169-2D0B-6D14DF1B6203}"/>
                    </a:ext>
                  </a:extLst>
                </p14:cNvPr>
                <p14:cNvContentPartPr/>
                <p14:nvPr/>
              </p14:nvContentPartPr>
              <p14:xfrm>
                <a:off x="8418420" y="5182429"/>
                <a:ext cx="33480" cy="45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14F59E1-A4F3-6169-2D0B-6D14DF1B620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12300" y="5176309"/>
                  <a:ext cx="45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9230F0B-34BD-D233-4D15-626206A51E60}"/>
                    </a:ext>
                  </a:extLst>
                </p14:cNvPr>
                <p14:cNvContentPartPr/>
                <p14:nvPr/>
              </p14:nvContentPartPr>
              <p14:xfrm>
                <a:off x="8468460" y="5077669"/>
                <a:ext cx="61200" cy="129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9230F0B-34BD-D233-4D15-626206A51E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462340" y="5071549"/>
                  <a:ext cx="73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06D1274-22AD-6411-DC4B-984754375F6C}"/>
                    </a:ext>
                  </a:extLst>
                </p14:cNvPr>
                <p14:cNvContentPartPr/>
                <p14:nvPr/>
              </p14:nvContentPartPr>
              <p14:xfrm>
                <a:off x="8462340" y="5170189"/>
                <a:ext cx="75600" cy="2577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06D1274-22AD-6411-DC4B-984754375F6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456220" y="5164069"/>
                  <a:ext cx="878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E8D3F7D-FC26-DD92-AFAD-32B24DD7289E}"/>
                    </a:ext>
                  </a:extLst>
                </p14:cNvPr>
                <p14:cNvContentPartPr/>
                <p14:nvPr/>
              </p14:nvContentPartPr>
              <p14:xfrm>
                <a:off x="8590140" y="4995589"/>
                <a:ext cx="95400" cy="277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E8D3F7D-FC26-DD92-AFAD-32B24DD7289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584020" y="4989469"/>
                  <a:ext cx="10764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2915277-D33A-1601-A7F6-C8D9685F999F}"/>
              </a:ext>
            </a:extLst>
          </p:cNvPr>
          <p:cNvGrpSpPr/>
          <p:nvPr/>
        </p:nvGrpSpPr>
        <p:grpSpPr>
          <a:xfrm>
            <a:off x="8906220" y="4895869"/>
            <a:ext cx="803880" cy="422280"/>
            <a:chOff x="8906220" y="4895869"/>
            <a:chExt cx="80388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CA3A640-CF1C-DA94-46AE-156A2A261A57}"/>
                    </a:ext>
                  </a:extLst>
                </p14:cNvPr>
                <p14:cNvContentPartPr/>
                <p14:nvPr/>
              </p14:nvContentPartPr>
              <p14:xfrm>
                <a:off x="8906220" y="4998109"/>
                <a:ext cx="116640" cy="202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CA3A640-CF1C-DA94-46AE-156A2A261A5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900100" y="4991989"/>
                  <a:ext cx="128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37A8981-5B58-E843-30B3-53EA648CFC6F}"/>
                    </a:ext>
                  </a:extLst>
                </p14:cNvPr>
                <p14:cNvContentPartPr/>
                <p14:nvPr/>
              </p14:nvContentPartPr>
              <p14:xfrm>
                <a:off x="8968860" y="5050309"/>
                <a:ext cx="153360" cy="15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37A8981-5B58-E843-30B3-53EA648CFC6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62740" y="5044189"/>
                  <a:ext cx="165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57A2832-DA2E-1ADF-9B8D-456370FDCD77}"/>
                    </a:ext>
                  </a:extLst>
                </p14:cNvPr>
                <p14:cNvContentPartPr/>
                <p14:nvPr/>
              </p14:nvContentPartPr>
              <p14:xfrm>
                <a:off x="8989380" y="5085229"/>
                <a:ext cx="153720" cy="47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57A2832-DA2E-1ADF-9B8D-456370FDCD7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983260" y="5079109"/>
                  <a:ext cx="1659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2760468-621A-9749-0047-F522FB248A9A}"/>
                    </a:ext>
                  </a:extLst>
                </p14:cNvPr>
                <p14:cNvContentPartPr/>
                <p14:nvPr/>
              </p14:nvContentPartPr>
              <p14:xfrm>
                <a:off x="9094500" y="4977949"/>
                <a:ext cx="108360" cy="234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2760468-621A-9749-0047-F522FB248A9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088380" y="4971829"/>
                  <a:ext cx="120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52BE7A2-59CB-9C37-EB2D-15D35FBA7501}"/>
                    </a:ext>
                  </a:extLst>
                </p14:cNvPr>
                <p14:cNvContentPartPr/>
                <p14:nvPr/>
              </p14:nvContentPartPr>
              <p14:xfrm>
                <a:off x="9308700" y="4933309"/>
                <a:ext cx="57600" cy="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52BE7A2-59CB-9C37-EB2D-15D35FBA750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302580" y="4927189"/>
                  <a:ext cx="69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ECC6665-AAC2-9F4E-E250-E5F5F5786D16}"/>
                    </a:ext>
                  </a:extLst>
                </p14:cNvPr>
                <p14:cNvContentPartPr/>
                <p14:nvPr/>
              </p14:nvContentPartPr>
              <p14:xfrm>
                <a:off x="9340020" y="5038069"/>
                <a:ext cx="81720" cy="158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ECC6665-AAC2-9F4E-E250-E5F5F5786D1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333900" y="5031949"/>
                  <a:ext cx="939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6628941-722A-86D8-6A8D-4E6832043ED9}"/>
                    </a:ext>
                  </a:extLst>
                </p14:cNvPr>
                <p14:cNvContentPartPr/>
                <p14:nvPr/>
              </p14:nvContentPartPr>
              <p14:xfrm>
                <a:off x="9476820" y="5025469"/>
                <a:ext cx="41040" cy="17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6628941-722A-86D8-6A8D-4E6832043ED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470700" y="5019349"/>
                  <a:ext cx="532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BE3B183-D128-51AF-1171-C9A7FECBD325}"/>
                    </a:ext>
                  </a:extLst>
                </p14:cNvPr>
                <p14:cNvContentPartPr/>
                <p14:nvPr/>
              </p14:nvContentPartPr>
              <p14:xfrm>
                <a:off x="9487980" y="5070469"/>
                <a:ext cx="101880" cy="62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BE3B183-D128-51AF-1171-C9A7FECBD32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481860" y="5064349"/>
                  <a:ext cx="1141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92EFFC5-7457-0BD0-8744-990376CBC31A}"/>
                    </a:ext>
                  </a:extLst>
                </p14:cNvPr>
                <p14:cNvContentPartPr/>
                <p14:nvPr/>
              </p14:nvContentPartPr>
              <p14:xfrm>
                <a:off x="9619020" y="4895869"/>
                <a:ext cx="87120" cy="5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92EFFC5-7457-0BD0-8744-990376CBC31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612900" y="4889749"/>
                  <a:ext cx="993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DDB4430-9924-D469-FD30-DBAD4C63DED6}"/>
                    </a:ext>
                  </a:extLst>
                </p14:cNvPr>
                <p14:cNvContentPartPr/>
                <p14:nvPr/>
              </p14:nvContentPartPr>
              <p14:xfrm>
                <a:off x="9631260" y="4970749"/>
                <a:ext cx="78840" cy="347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DDB4430-9924-D469-FD30-DBAD4C63DED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625140" y="4964629"/>
                  <a:ext cx="91080" cy="35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44CB525-26B6-B248-965A-144549C9864C}"/>
              </a:ext>
            </a:extLst>
          </p:cNvPr>
          <p:cNvGrpSpPr/>
          <p:nvPr/>
        </p:nvGrpSpPr>
        <p:grpSpPr>
          <a:xfrm>
            <a:off x="1205820" y="5738629"/>
            <a:ext cx="1085760" cy="331920"/>
            <a:chOff x="1205820" y="5738629"/>
            <a:chExt cx="108576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170ABA0-CCB4-9FE1-2F4C-34F9A887BFA2}"/>
                    </a:ext>
                  </a:extLst>
                </p14:cNvPr>
                <p14:cNvContentPartPr/>
                <p14:nvPr/>
              </p14:nvContentPartPr>
              <p14:xfrm>
                <a:off x="1205820" y="5883709"/>
                <a:ext cx="247680" cy="1868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170ABA0-CCB4-9FE1-2F4C-34F9A887BFA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99700" y="5877589"/>
                  <a:ext cx="2599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945D73E-1A64-6C6F-E369-42108C8365EC}"/>
                    </a:ext>
                  </a:extLst>
                </p14:cNvPr>
                <p14:cNvContentPartPr/>
                <p14:nvPr/>
              </p14:nvContentPartPr>
              <p14:xfrm>
                <a:off x="1489500" y="5913229"/>
                <a:ext cx="16920" cy="80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945D73E-1A64-6C6F-E369-42108C8365E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483380" y="5907109"/>
                  <a:ext cx="29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8592A72-584E-9F64-1815-0B13A87A51EC}"/>
                    </a:ext>
                  </a:extLst>
                </p14:cNvPr>
                <p14:cNvContentPartPr/>
                <p14:nvPr/>
              </p14:nvContentPartPr>
              <p14:xfrm>
                <a:off x="1402740" y="5835829"/>
                <a:ext cx="81720" cy="7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8592A72-584E-9F64-1815-0B13A87A51E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396620" y="5829709"/>
                  <a:ext cx="93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9FA74B3-90CA-0DF7-460D-BF4EA743ECB8}"/>
                    </a:ext>
                  </a:extLst>
                </p14:cNvPr>
                <p14:cNvContentPartPr/>
                <p14:nvPr/>
              </p14:nvContentPartPr>
              <p14:xfrm>
                <a:off x="1556100" y="5855989"/>
                <a:ext cx="126000" cy="142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9FA74B3-90CA-0DF7-460D-BF4EA743ECB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49980" y="5849869"/>
                  <a:ext cx="138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88B40B7-FEBF-71E9-3750-8EBF3EFC34CE}"/>
                    </a:ext>
                  </a:extLst>
                </p14:cNvPr>
                <p14:cNvContentPartPr/>
                <p14:nvPr/>
              </p14:nvContentPartPr>
              <p14:xfrm>
                <a:off x="1779660" y="5888389"/>
                <a:ext cx="9720" cy="77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88B40B7-FEBF-71E9-3750-8EBF3EFC34C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773540" y="5882269"/>
                  <a:ext cx="21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5DF1F07-CA05-A1AA-D827-71D04FA1A3B4}"/>
                    </a:ext>
                  </a:extLst>
                </p14:cNvPr>
                <p14:cNvContentPartPr/>
                <p14:nvPr/>
              </p14:nvContentPartPr>
              <p14:xfrm>
                <a:off x="1707660" y="5853469"/>
                <a:ext cx="79920" cy="5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5DF1F07-CA05-A1AA-D827-71D04FA1A3B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701540" y="5847349"/>
                  <a:ext cx="921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F54E68C-9870-EAF6-C00F-44350AB90E9E}"/>
                    </a:ext>
                  </a:extLst>
                </p14:cNvPr>
                <p14:cNvContentPartPr/>
                <p14:nvPr/>
              </p14:nvContentPartPr>
              <p14:xfrm>
                <a:off x="1853460" y="5870749"/>
                <a:ext cx="231120" cy="144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F54E68C-9870-EAF6-C00F-44350AB90E9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47340" y="5864629"/>
                  <a:ext cx="243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B70E5BE-4A3A-9672-798E-54242D76FAB2}"/>
                    </a:ext>
                  </a:extLst>
                </p14:cNvPr>
                <p14:cNvContentPartPr/>
                <p14:nvPr/>
              </p14:nvContentPartPr>
              <p14:xfrm>
                <a:off x="2128500" y="5870749"/>
                <a:ext cx="118800" cy="125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B70E5BE-4A3A-9672-798E-54242D76FAB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22380" y="5864629"/>
                  <a:ext cx="1310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6531C9E-19F9-3890-A597-0F1DB70512F9}"/>
                    </a:ext>
                  </a:extLst>
                </p14:cNvPr>
                <p14:cNvContentPartPr/>
                <p14:nvPr/>
              </p14:nvContentPartPr>
              <p14:xfrm>
                <a:off x="2246940" y="5738629"/>
                <a:ext cx="44640" cy="2671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6531C9E-19F9-3890-A597-0F1DB70512F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240820" y="5732509"/>
                  <a:ext cx="5688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88DD270-82D2-1A12-DED6-45914B5BB4C6}"/>
              </a:ext>
            </a:extLst>
          </p:cNvPr>
          <p:cNvGrpSpPr/>
          <p:nvPr/>
        </p:nvGrpSpPr>
        <p:grpSpPr>
          <a:xfrm>
            <a:off x="2677500" y="5726029"/>
            <a:ext cx="1692360" cy="402120"/>
            <a:chOff x="2677500" y="5726029"/>
            <a:chExt cx="1692360" cy="4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CA046D7-C033-2ED1-6089-AB23A8F1D5A6}"/>
                    </a:ext>
                  </a:extLst>
                </p14:cNvPr>
                <p14:cNvContentPartPr/>
                <p14:nvPr/>
              </p14:nvContentPartPr>
              <p14:xfrm>
                <a:off x="2677500" y="5800909"/>
                <a:ext cx="203400" cy="244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CA046D7-C033-2ED1-6089-AB23A8F1D5A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671380" y="5794789"/>
                  <a:ext cx="215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BF7F024-E401-DB2E-636E-720373571619}"/>
                    </a:ext>
                  </a:extLst>
                </p14:cNvPr>
                <p14:cNvContentPartPr/>
                <p14:nvPr/>
              </p14:nvContentPartPr>
              <p14:xfrm>
                <a:off x="2841660" y="5800909"/>
                <a:ext cx="74160" cy="2149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BF7F024-E401-DB2E-636E-72037357161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835540" y="5794789"/>
                  <a:ext cx="86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9FC1906-DA93-9E1C-D265-435B7ADFDCC3}"/>
                    </a:ext>
                  </a:extLst>
                </p14:cNvPr>
                <p14:cNvContentPartPr/>
                <p14:nvPr/>
              </p14:nvContentPartPr>
              <p14:xfrm>
                <a:off x="2957220" y="5883349"/>
                <a:ext cx="104760" cy="122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9FC1906-DA93-9E1C-D265-435B7ADFDCC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951100" y="5877229"/>
                  <a:ext cx="117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36EEED1-B773-D38C-F0B7-5F1F9F24438B}"/>
                    </a:ext>
                  </a:extLst>
                </p14:cNvPr>
                <p14:cNvContentPartPr/>
                <p14:nvPr/>
              </p14:nvContentPartPr>
              <p14:xfrm>
                <a:off x="3064500" y="5808469"/>
                <a:ext cx="66600" cy="207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36EEED1-B773-D38C-F0B7-5F1F9F24438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058380" y="5802349"/>
                  <a:ext cx="78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B2E19E9-9424-5E44-9AC0-E363885DCFD5}"/>
                    </a:ext>
                  </a:extLst>
                </p14:cNvPr>
                <p14:cNvContentPartPr/>
                <p14:nvPr/>
              </p14:nvContentPartPr>
              <p14:xfrm>
                <a:off x="3130020" y="5813509"/>
                <a:ext cx="101880" cy="1969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B2E19E9-9424-5E44-9AC0-E363885DCFD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123900" y="5807389"/>
                  <a:ext cx="114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D38A69D-FB98-3FAD-A1A3-A6E4038C2B02}"/>
                    </a:ext>
                  </a:extLst>
                </p14:cNvPr>
                <p14:cNvContentPartPr/>
                <p14:nvPr/>
              </p14:nvContentPartPr>
              <p14:xfrm>
                <a:off x="3282300" y="5726029"/>
                <a:ext cx="67680" cy="4021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D38A69D-FB98-3FAD-A1A3-A6E4038C2B0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276180" y="5719909"/>
                  <a:ext cx="799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9B8717B-2728-78CF-CA18-30505F027470}"/>
                    </a:ext>
                  </a:extLst>
                </p14:cNvPr>
                <p14:cNvContentPartPr/>
                <p14:nvPr/>
              </p14:nvContentPartPr>
              <p14:xfrm>
                <a:off x="3268620" y="5920789"/>
                <a:ext cx="78120" cy="378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9B8717B-2728-78CF-CA18-30505F02747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262500" y="5914669"/>
                  <a:ext cx="90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9A87D74-5B1C-A88B-5A65-A0FB9121D102}"/>
                    </a:ext>
                  </a:extLst>
                </p14:cNvPr>
                <p14:cNvContentPartPr/>
                <p14:nvPr/>
              </p14:nvContentPartPr>
              <p14:xfrm>
                <a:off x="3351780" y="5905669"/>
                <a:ext cx="151920" cy="655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9A87D74-5B1C-A88B-5A65-A0FB9121D10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345660" y="5899549"/>
                  <a:ext cx="1641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045750F-7405-45E3-39E0-B07636E648B3}"/>
                    </a:ext>
                  </a:extLst>
                </p14:cNvPr>
                <p14:cNvContentPartPr/>
                <p14:nvPr/>
              </p14:nvContentPartPr>
              <p14:xfrm>
                <a:off x="3521340" y="5883349"/>
                <a:ext cx="146520" cy="626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045750F-7405-45E3-39E0-B07636E648B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515220" y="5877229"/>
                  <a:ext cx="158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D372942-996C-6224-9E75-86E674F337BA}"/>
                    </a:ext>
                  </a:extLst>
                </p14:cNvPr>
                <p14:cNvContentPartPr/>
                <p14:nvPr/>
              </p14:nvContentPartPr>
              <p14:xfrm>
                <a:off x="3671100" y="5793349"/>
                <a:ext cx="81000" cy="145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D372942-996C-6224-9E75-86E674F337B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664980" y="5787229"/>
                  <a:ext cx="93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351314E-7CEB-6E82-44EE-1F9736BA6F5B}"/>
                    </a:ext>
                  </a:extLst>
                </p14:cNvPr>
                <p14:cNvContentPartPr/>
                <p14:nvPr/>
              </p14:nvContentPartPr>
              <p14:xfrm>
                <a:off x="3743100" y="5890909"/>
                <a:ext cx="74160" cy="80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351314E-7CEB-6E82-44EE-1F9736BA6F5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736980" y="5884789"/>
                  <a:ext cx="86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B726383-10A2-6664-506D-37DFB4CCFCA4}"/>
                    </a:ext>
                  </a:extLst>
                </p14:cNvPr>
                <p14:cNvContentPartPr/>
                <p14:nvPr/>
              </p14:nvContentPartPr>
              <p14:xfrm>
                <a:off x="3770820" y="5853469"/>
                <a:ext cx="150120" cy="129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B726383-10A2-6664-506D-37DFB4CCFCA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764700" y="5847349"/>
                  <a:ext cx="162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050F4D9-730A-7F29-1483-B35FA2CCC3E4}"/>
                    </a:ext>
                  </a:extLst>
                </p14:cNvPr>
                <p14:cNvContentPartPr/>
                <p14:nvPr/>
              </p14:nvContentPartPr>
              <p14:xfrm>
                <a:off x="3874500" y="5825749"/>
                <a:ext cx="54000" cy="1324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050F4D9-730A-7F29-1483-B35FA2CCC3E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868380" y="5819629"/>
                  <a:ext cx="66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E88CE1B-BB8B-5CE7-4141-22C55BDFBD1A}"/>
                    </a:ext>
                  </a:extLst>
                </p14:cNvPr>
                <p14:cNvContentPartPr/>
                <p14:nvPr/>
              </p14:nvContentPartPr>
              <p14:xfrm>
                <a:off x="3889260" y="5743669"/>
                <a:ext cx="101880" cy="79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E88CE1B-BB8B-5CE7-4141-22C55BDFBD1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883140" y="5737549"/>
                  <a:ext cx="114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9E7D3C8-F5C4-5EF7-82C9-EC00FE41018D}"/>
                    </a:ext>
                  </a:extLst>
                </p14:cNvPr>
                <p14:cNvContentPartPr/>
                <p14:nvPr/>
              </p14:nvContentPartPr>
              <p14:xfrm>
                <a:off x="3950100" y="5818549"/>
                <a:ext cx="66960" cy="1180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9E7D3C8-F5C4-5EF7-82C9-EC00FE41018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943980" y="5812429"/>
                  <a:ext cx="79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E3F46D9-9806-2902-758B-50E7F307D90C}"/>
                    </a:ext>
                  </a:extLst>
                </p14:cNvPr>
                <p14:cNvContentPartPr/>
                <p14:nvPr/>
              </p14:nvContentPartPr>
              <p14:xfrm>
                <a:off x="4029660" y="5860309"/>
                <a:ext cx="45000" cy="532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E3F46D9-9806-2902-758B-50E7F307D90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023540" y="5854189"/>
                  <a:ext cx="572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80A5724-4408-CDA6-5044-7CFE2BB7B8AB}"/>
                    </a:ext>
                  </a:extLst>
                </p14:cNvPr>
                <p14:cNvContentPartPr/>
                <p14:nvPr/>
              </p14:nvContentPartPr>
              <p14:xfrm>
                <a:off x="4157100" y="5830789"/>
                <a:ext cx="109440" cy="95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80A5724-4408-CDA6-5044-7CFE2BB7B8A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150980" y="5824669"/>
                  <a:ext cx="121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A9CA381-2057-E460-F9ED-CED97793E232}"/>
                    </a:ext>
                  </a:extLst>
                </p14:cNvPr>
                <p14:cNvContentPartPr/>
                <p14:nvPr/>
              </p14:nvContentPartPr>
              <p14:xfrm>
                <a:off x="4360140" y="5800909"/>
                <a:ext cx="360" cy="79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A9CA381-2057-E460-F9ED-CED97793E23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354020" y="5794789"/>
                  <a:ext cx="12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491B11D-245B-CA67-C553-4F54B1D19B28}"/>
                    </a:ext>
                  </a:extLst>
                </p14:cNvPr>
                <p14:cNvContentPartPr/>
                <p14:nvPr/>
              </p14:nvContentPartPr>
              <p14:xfrm>
                <a:off x="4365900" y="5858509"/>
                <a:ext cx="3960" cy="129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491B11D-245B-CA67-C553-4F54B1D19B2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359780" y="5852389"/>
                  <a:ext cx="16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E01ED64-86C9-F4C9-5D4B-A86BFE6C1726}"/>
              </a:ext>
            </a:extLst>
          </p:cNvPr>
          <p:cNvGrpSpPr/>
          <p:nvPr/>
        </p:nvGrpSpPr>
        <p:grpSpPr>
          <a:xfrm>
            <a:off x="4572540" y="5776069"/>
            <a:ext cx="558360" cy="195840"/>
            <a:chOff x="4572540" y="5776069"/>
            <a:chExt cx="558360" cy="19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1417369-AB8C-2DF7-87A2-8E51D8770118}"/>
                    </a:ext>
                  </a:extLst>
                </p14:cNvPr>
                <p14:cNvContentPartPr/>
                <p14:nvPr/>
              </p14:nvContentPartPr>
              <p14:xfrm>
                <a:off x="4572540" y="5789389"/>
                <a:ext cx="255600" cy="1825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1417369-AB8C-2DF7-87A2-8E51D877011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566420" y="5783269"/>
                  <a:ext cx="267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373980B-24E4-A5CB-BE14-3C05B714C4C7}"/>
                    </a:ext>
                  </a:extLst>
                </p14:cNvPr>
                <p14:cNvContentPartPr/>
                <p14:nvPr/>
              </p14:nvContentPartPr>
              <p14:xfrm>
                <a:off x="4820220" y="5810989"/>
                <a:ext cx="70560" cy="252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373980B-24E4-A5CB-BE14-3C05B714C4C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814100" y="5804869"/>
                  <a:ext cx="82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322A1C9-A93C-C8F0-301B-3DFF10EA8186}"/>
                    </a:ext>
                  </a:extLst>
                </p14:cNvPr>
                <p14:cNvContentPartPr/>
                <p14:nvPr/>
              </p14:nvContentPartPr>
              <p14:xfrm>
                <a:off x="4840380" y="5870749"/>
                <a:ext cx="114840" cy="302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322A1C9-A93C-C8F0-301B-3DFF10EA818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834260" y="5864629"/>
                  <a:ext cx="127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5CF38C4-2DB9-E321-E1A9-81A61504FD59}"/>
                    </a:ext>
                  </a:extLst>
                </p14:cNvPr>
                <p14:cNvContentPartPr/>
                <p14:nvPr/>
              </p14:nvContentPartPr>
              <p14:xfrm>
                <a:off x="4986540" y="5776069"/>
                <a:ext cx="144360" cy="1425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5CF38C4-2DB9-E321-E1A9-81A61504FD5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980420" y="5769949"/>
                  <a:ext cx="15660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33F2E99-1BFC-846B-C816-711CC617C70A}"/>
              </a:ext>
            </a:extLst>
          </p:cNvPr>
          <p:cNvGrpSpPr/>
          <p:nvPr/>
        </p:nvGrpSpPr>
        <p:grpSpPr>
          <a:xfrm>
            <a:off x="5350140" y="5682469"/>
            <a:ext cx="1314360" cy="395280"/>
            <a:chOff x="5350140" y="5682469"/>
            <a:chExt cx="1314360" cy="39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E9FDB74-6B4A-307C-0BE3-445C18D51502}"/>
                    </a:ext>
                  </a:extLst>
                </p14:cNvPr>
                <p14:cNvContentPartPr/>
                <p14:nvPr/>
              </p14:nvContentPartPr>
              <p14:xfrm>
                <a:off x="5350140" y="5883349"/>
                <a:ext cx="360" cy="752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E9FDB74-6B4A-307C-0BE3-445C18D5150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344020" y="5877229"/>
                  <a:ext cx="12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C44C7CF-FE3E-8AAE-9194-2864A146B9B1}"/>
                    </a:ext>
                  </a:extLst>
                </p14:cNvPr>
                <p14:cNvContentPartPr/>
                <p14:nvPr/>
              </p14:nvContentPartPr>
              <p14:xfrm>
                <a:off x="5455620" y="5682469"/>
                <a:ext cx="131400" cy="3952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C44C7CF-FE3E-8AAE-9194-2864A146B9B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449500" y="5676349"/>
                  <a:ext cx="1436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0A2DC75-156F-4C22-2FFC-15F5BD28AAA5}"/>
                    </a:ext>
                  </a:extLst>
                </p14:cNvPr>
                <p14:cNvContentPartPr/>
                <p14:nvPr/>
              </p14:nvContentPartPr>
              <p14:xfrm>
                <a:off x="5614380" y="5748349"/>
                <a:ext cx="133200" cy="1609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0A2DC75-156F-4C22-2FFC-15F5BD28AAA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608260" y="5742229"/>
                  <a:ext cx="145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77A113B-27AB-E87E-50F1-800E6B7BAEA2}"/>
                    </a:ext>
                  </a:extLst>
                </p14:cNvPr>
                <p14:cNvContentPartPr/>
                <p14:nvPr/>
              </p14:nvContentPartPr>
              <p14:xfrm>
                <a:off x="5771340" y="5713789"/>
                <a:ext cx="118440" cy="1699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77A113B-27AB-E87E-50F1-800E6B7BAEA2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765220" y="5707669"/>
                  <a:ext cx="130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155B9E7-FF99-45BA-816A-BF4A9F056B92}"/>
                    </a:ext>
                  </a:extLst>
                </p14:cNvPr>
                <p14:cNvContentPartPr/>
                <p14:nvPr/>
              </p14:nvContentPartPr>
              <p14:xfrm>
                <a:off x="5956020" y="5757709"/>
                <a:ext cx="107640" cy="1285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155B9E7-FF99-45BA-816A-BF4A9F056B9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949900" y="5751589"/>
                  <a:ext cx="119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2101A1F-1D80-8761-0D3F-B5535E027195}"/>
                    </a:ext>
                  </a:extLst>
                </p14:cNvPr>
                <p14:cNvContentPartPr/>
                <p14:nvPr/>
              </p14:nvContentPartPr>
              <p14:xfrm>
                <a:off x="6091020" y="5731069"/>
                <a:ext cx="214560" cy="1425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2101A1F-1D80-8761-0D3F-B5535E027195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084900" y="5724949"/>
                  <a:ext cx="226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FDBA7F8-826A-F46D-CCC7-79F3A017168D}"/>
                    </a:ext>
                  </a:extLst>
                </p14:cNvPr>
                <p14:cNvContentPartPr/>
                <p14:nvPr/>
              </p14:nvContentPartPr>
              <p14:xfrm>
                <a:off x="6408180" y="5705869"/>
                <a:ext cx="118800" cy="2149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FDBA7F8-826A-F46D-CCC7-79F3A017168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402060" y="5699749"/>
                  <a:ext cx="131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6B55D98-0B71-B480-85EA-3D4D553835AD}"/>
                    </a:ext>
                  </a:extLst>
                </p14:cNvPr>
                <p14:cNvContentPartPr/>
                <p14:nvPr/>
              </p14:nvContentPartPr>
              <p14:xfrm>
                <a:off x="6571260" y="5788669"/>
                <a:ext cx="93240" cy="107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6B55D98-0B71-B480-85EA-3D4D553835A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565140" y="5782549"/>
                  <a:ext cx="1054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F93F108-8571-4501-8A16-2BD948A6AB18}"/>
              </a:ext>
            </a:extLst>
          </p:cNvPr>
          <p:cNvGrpSpPr/>
          <p:nvPr/>
        </p:nvGrpSpPr>
        <p:grpSpPr>
          <a:xfrm>
            <a:off x="6879780" y="5614069"/>
            <a:ext cx="1589040" cy="344160"/>
            <a:chOff x="6879780" y="5614069"/>
            <a:chExt cx="158904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C562121-6B03-F3F7-B60B-9B671210BDA3}"/>
                    </a:ext>
                  </a:extLst>
                </p14:cNvPr>
                <p14:cNvContentPartPr/>
                <p14:nvPr/>
              </p14:nvContentPartPr>
              <p14:xfrm>
                <a:off x="6879780" y="5751229"/>
                <a:ext cx="133560" cy="1699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C562121-6B03-F3F7-B60B-9B671210BDA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873660" y="5745109"/>
                  <a:ext cx="145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7B07883-472D-FB86-C26F-638C5D39F075}"/>
                    </a:ext>
                  </a:extLst>
                </p14:cNvPr>
                <p14:cNvContentPartPr/>
                <p14:nvPr/>
              </p14:nvContentPartPr>
              <p14:xfrm>
                <a:off x="6999660" y="5698669"/>
                <a:ext cx="88920" cy="54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7B07883-472D-FB86-C26F-638C5D39F075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993540" y="5692549"/>
                  <a:ext cx="1011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5632696-BD75-BC5F-62D5-74FC745A2677}"/>
                    </a:ext>
                  </a:extLst>
                </p14:cNvPr>
                <p14:cNvContentPartPr/>
                <p14:nvPr/>
              </p14:nvContentPartPr>
              <p14:xfrm>
                <a:off x="7047900" y="5785069"/>
                <a:ext cx="235080" cy="1213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5632696-BD75-BC5F-62D5-74FC745A267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041780" y="5778949"/>
                  <a:ext cx="247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360B0DD-4883-15F1-3036-BC3DB2D76878}"/>
                    </a:ext>
                  </a:extLst>
                </p14:cNvPr>
                <p14:cNvContentPartPr/>
                <p14:nvPr/>
              </p14:nvContentPartPr>
              <p14:xfrm>
                <a:off x="7299180" y="5678869"/>
                <a:ext cx="11520" cy="1573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360B0DD-4883-15F1-3036-BC3DB2D7687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293060" y="5672749"/>
                  <a:ext cx="23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D55D26E-7674-C476-B30E-EC7EE09D7973}"/>
                    </a:ext>
                  </a:extLst>
                </p14:cNvPr>
                <p14:cNvContentPartPr/>
                <p14:nvPr/>
              </p14:nvContentPartPr>
              <p14:xfrm>
                <a:off x="7365420" y="5750509"/>
                <a:ext cx="201600" cy="1213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D55D26E-7674-C476-B30E-EC7EE09D797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359300" y="5744389"/>
                  <a:ext cx="213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5970BB0-3C27-AF07-3801-7C6BB6E4FF6C}"/>
                    </a:ext>
                  </a:extLst>
                </p14:cNvPr>
                <p14:cNvContentPartPr/>
                <p14:nvPr/>
              </p14:nvContentPartPr>
              <p14:xfrm>
                <a:off x="7723980" y="5623789"/>
                <a:ext cx="52200" cy="3344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5970BB0-3C27-AF07-3801-7C6BB6E4FF6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717860" y="5617669"/>
                  <a:ext cx="644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5CA3CC5-CEE1-633B-8143-3E3C90BBF04E}"/>
                    </a:ext>
                  </a:extLst>
                </p14:cNvPr>
                <p14:cNvContentPartPr/>
                <p14:nvPr/>
              </p14:nvContentPartPr>
              <p14:xfrm>
                <a:off x="7701660" y="5614069"/>
                <a:ext cx="165600" cy="2102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5CA3CC5-CEE1-633B-8143-3E3C90BBF04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695540" y="5607949"/>
                  <a:ext cx="177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2D1B4BF-8F76-1FDE-50C0-7C83AB966A4D}"/>
                    </a:ext>
                  </a:extLst>
                </p14:cNvPr>
                <p14:cNvContentPartPr/>
                <p14:nvPr/>
              </p14:nvContentPartPr>
              <p14:xfrm>
                <a:off x="7880940" y="5623789"/>
                <a:ext cx="7920" cy="2548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2D1B4BF-8F76-1FDE-50C0-7C83AB966A4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874820" y="5617669"/>
                  <a:ext cx="20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C5D8E97-5996-8DB9-D167-88740D16205A}"/>
                    </a:ext>
                  </a:extLst>
                </p14:cNvPr>
                <p14:cNvContentPartPr/>
                <p14:nvPr/>
              </p14:nvContentPartPr>
              <p14:xfrm>
                <a:off x="7927020" y="5726029"/>
                <a:ext cx="104760" cy="1270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C5D8E97-5996-8DB9-D167-88740D16205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920900" y="5719909"/>
                  <a:ext cx="117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4748FEB-32D0-FA04-C2C6-80BA1834A11D}"/>
                    </a:ext>
                  </a:extLst>
                </p14:cNvPr>
                <p14:cNvContentPartPr/>
                <p14:nvPr/>
              </p14:nvContentPartPr>
              <p14:xfrm>
                <a:off x="7952940" y="5619109"/>
                <a:ext cx="2160" cy="453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4748FEB-32D0-FA04-C2C6-80BA1834A11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946820" y="5612989"/>
                  <a:ext cx="14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4F2911E-75CF-9D29-D4B5-2B3093891D7B}"/>
                    </a:ext>
                  </a:extLst>
                </p14:cNvPr>
                <p14:cNvContentPartPr/>
                <p14:nvPr/>
              </p14:nvContentPartPr>
              <p14:xfrm>
                <a:off x="7954740" y="5619109"/>
                <a:ext cx="75960" cy="975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4F2911E-75CF-9D29-D4B5-2B3093891D7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48620" y="5612989"/>
                  <a:ext cx="88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6CABD59-E5F9-768C-8AEC-26A6D40E97C0}"/>
                    </a:ext>
                  </a:extLst>
                </p14:cNvPr>
                <p14:cNvContentPartPr/>
                <p14:nvPr/>
              </p14:nvContentPartPr>
              <p14:xfrm>
                <a:off x="8049060" y="5731069"/>
                <a:ext cx="146160" cy="28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6CABD59-E5F9-768C-8AEC-26A6D40E97C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042940" y="5724949"/>
                  <a:ext cx="1584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F8DD85F-EFC3-6166-CD2D-84EE2FCDE73A}"/>
                    </a:ext>
                  </a:extLst>
                </p14:cNvPr>
                <p14:cNvContentPartPr/>
                <p14:nvPr/>
              </p14:nvContentPartPr>
              <p14:xfrm>
                <a:off x="8134020" y="5721349"/>
                <a:ext cx="29880" cy="1224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F8DD85F-EFC3-6166-CD2D-84EE2FCDE73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127900" y="5715229"/>
                  <a:ext cx="42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0427A9E-1666-1508-3558-47AABB859E9B}"/>
                    </a:ext>
                  </a:extLst>
                </p14:cNvPr>
                <p14:cNvContentPartPr/>
                <p14:nvPr/>
              </p14:nvContentPartPr>
              <p14:xfrm>
                <a:off x="8196660" y="5654029"/>
                <a:ext cx="144360" cy="2163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0427A9E-1666-1508-3558-47AABB859E9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190540" y="5647909"/>
                  <a:ext cx="156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7A7D77A-7AB4-B657-B0FF-CDFD3828794D}"/>
                    </a:ext>
                  </a:extLst>
                </p14:cNvPr>
                <p14:cNvContentPartPr/>
                <p14:nvPr/>
              </p14:nvContentPartPr>
              <p14:xfrm>
                <a:off x="8226180" y="5765989"/>
                <a:ext cx="87120" cy="28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7A7D77A-7AB4-B657-B0FF-CDFD3828794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220060" y="5759869"/>
                  <a:ext cx="993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2794487-6D6B-9801-2544-09DE669CB322}"/>
                    </a:ext>
                  </a:extLst>
                </p14:cNvPr>
                <p14:cNvContentPartPr/>
                <p14:nvPr/>
              </p14:nvContentPartPr>
              <p14:xfrm>
                <a:off x="8305740" y="5677789"/>
                <a:ext cx="163080" cy="1234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2794487-6D6B-9801-2544-09DE669CB322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299620" y="5671669"/>
                  <a:ext cx="17532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9E99EAB-B24B-3A58-4B8C-E37D16F0781F}"/>
              </a:ext>
            </a:extLst>
          </p:cNvPr>
          <p:cNvGrpSpPr/>
          <p:nvPr/>
        </p:nvGrpSpPr>
        <p:grpSpPr>
          <a:xfrm>
            <a:off x="8693460" y="5606509"/>
            <a:ext cx="430560" cy="194760"/>
            <a:chOff x="8693460" y="5606509"/>
            <a:chExt cx="430560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484AE6D-F8B1-065B-1779-592040CFA894}"/>
                    </a:ext>
                  </a:extLst>
                </p14:cNvPr>
                <p14:cNvContentPartPr/>
                <p14:nvPr/>
              </p14:nvContentPartPr>
              <p14:xfrm>
                <a:off x="8693460" y="5606509"/>
                <a:ext cx="139680" cy="1947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484AE6D-F8B1-065B-1779-592040CFA89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687340" y="5600389"/>
                  <a:ext cx="151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1415B30-4A1C-7A13-A583-D113FB0B8D10}"/>
                    </a:ext>
                  </a:extLst>
                </p14:cNvPr>
                <p14:cNvContentPartPr/>
                <p14:nvPr/>
              </p14:nvContentPartPr>
              <p14:xfrm>
                <a:off x="8806500" y="5606509"/>
                <a:ext cx="127800" cy="79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1415B30-4A1C-7A13-A583-D113FB0B8D1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800380" y="5600389"/>
                  <a:ext cx="140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5618535-8536-5FDE-67C7-DDE004DAB1D9}"/>
                    </a:ext>
                  </a:extLst>
                </p14:cNvPr>
                <p14:cNvContentPartPr/>
                <p14:nvPr/>
              </p14:nvContentPartPr>
              <p14:xfrm>
                <a:off x="8878140" y="5664109"/>
                <a:ext cx="245880" cy="137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5618535-8536-5FDE-67C7-DDE004DAB1D9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872020" y="5657989"/>
                  <a:ext cx="25812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5041977E-F2E6-63F4-F532-A20A5B9A1C9F}"/>
              </a:ext>
            </a:extLst>
          </p:cNvPr>
          <p:cNvGrpSpPr/>
          <p:nvPr/>
        </p:nvGrpSpPr>
        <p:grpSpPr>
          <a:xfrm>
            <a:off x="9305100" y="5514349"/>
            <a:ext cx="1184400" cy="350640"/>
            <a:chOff x="9305100" y="5514349"/>
            <a:chExt cx="118440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B21A110-9C76-2FBA-DC3A-89C46EE94832}"/>
                    </a:ext>
                  </a:extLst>
                </p14:cNvPr>
                <p14:cNvContentPartPr/>
                <p14:nvPr/>
              </p14:nvContentPartPr>
              <p14:xfrm>
                <a:off x="9305100" y="5514349"/>
                <a:ext cx="179280" cy="79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B21A110-9C76-2FBA-DC3A-89C46EE9483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298980" y="5508229"/>
                  <a:ext cx="1915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5102BAF-AB07-247E-E472-89B832D0FF8C}"/>
                    </a:ext>
                  </a:extLst>
                </p14:cNvPr>
                <p14:cNvContentPartPr/>
                <p14:nvPr/>
              </p14:nvContentPartPr>
              <p14:xfrm>
                <a:off x="9349380" y="5544229"/>
                <a:ext cx="111240" cy="3207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5102BAF-AB07-247E-E472-89B832D0FF8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343260" y="5538109"/>
                  <a:ext cx="1234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7219EAC-B2A0-3185-1136-0E863BA662FE}"/>
                    </a:ext>
                  </a:extLst>
                </p14:cNvPr>
                <p14:cNvContentPartPr/>
                <p14:nvPr/>
              </p14:nvContentPartPr>
              <p14:xfrm>
                <a:off x="9347580" y="5651509"/>
                <a:ext cx="135360" cy="327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7219EAC-B2A0-3185-1136-0E863BA662F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341460" y="5645389"/>
                  <a:ext cx="147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D715FF1-628C-0AB7-B40A-2EEE183CAF80}"/>
                    </a:ext>
                  </a:extLst>
                </p14:cNvPr>
                <p14:cNvContentPartPr/>
                <p14:nvPr/>
              </p14:nvContentPartPr>
              <p14:xfrm>
                <a:off x="9476820" y="5561509"/>
                <a:ext cx="52200" cy="2570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D715FF1-628C-0AB7-B40A-2EEE183CAF80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470700" y="5555389"/>
                  <a:ext cx="644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C21C1BB-2803-8248-CA25-783386C8238E}"/>
                    </a:ext>
                  </a:extLst>
                </p14:cNvPr>
                <p14:cNvContentPartPr/>
                <p14:nvPr/>
              </p14:nvContentPartPr>
              <p14:xfrm>
                <a:off x="9528660" y="5630629"/>
                <a:ext cx="210960" cy="1364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C21C1BB-2803-8248-CA25-783386C8238E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522540" y="5624509"/>
                  <a:ext cx="223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5947043-8750-8890-1FCE-363BF542CF25}"/>
                    </a:ext>
                  </a:extLst>
                </p14:cNvPr>
                <p14:cNvContentPartPr/>
                <p14:nvPr/>
              </p14:nvContentPartPr>
              <p14:xfrm>
                <a:off x="9729900" y="5626309"/>
                <a:ext cx="208440" cy="1270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5947043-8750-8890-1FCE-363BF542CF2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723780" y="5620189"/>
                  <a:ext cx="2206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8952BC8-AD4E-0032-B15F-0CDB564F2186}"/>
                    </a:ext>
                  </a:extLst>
                </p14:cNvPr>
                <p14:cNvContentPartPr/>
                <p14:nvPr/>
              </p14:nvContentPartPr>
              <p14:xfrm>
                <a:off x="9968220" y="5598229"/>
                <a:ext cx="228960" cy="1522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8952BC8-AD4E-0032-B15F-0CDB564F2186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962100" y="5592109"/>
                  <a:ext cx="241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816418D-3A3A-D5A9-E828-AF5E31247827}"/>
                    </a:ext>
                  </a:extLst>
                </p14:cNvPr>
                <p14:cNvContentPartPr/>
                <p14:nvPr/>
              </p14:nvContentPartPr>
              <p14:xfrm>
                <a:off x="10171620" y="5601469"/>
                <a:ext cx="168480" cy="277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816418D-3A3A-D5A9-E828-AF5E31247827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165500" y="5595349"/>
                  <a:ext cx="180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7FC944B-D707-054F-B447-633325B73CEA}"/>
                    </a:ext>
                  </a:extLst>
                </p14:cNvPr>
                <p14:cNvContentPartPr/>
                <p14:nvPr/>
              </p14:nvContentPartPr>
              <p14:xfrm>
                <a:off x="10282140" y="5531629"/>
                <a:ext cx="207360" cy="2174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7FC944B-D707-054F-B447-633325B73CE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276020" y="5525509"/>
                  <a:ext cx="21960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746ED45E-079A-FE37-4CE9-55F5C3538D4D}"/>
              </a:ext>
            </a:extLst>
          </p:cNvPr>
          <p:cNvGrpSpPr/>
          <p:nvPr/>
        </p:nvGrpSpPr>
        <p:grpSpPr>
          <a:xfrm>
            <a:off x="10710900" y="5327149"/>
            <a:ext cx="1060560" cy="686520"/>
            <a:chOff x="10710900" y="5327149"/>
            <a:chExt cx="1060560" cy="68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DD29E40-BB9B-3372-6910-31CCD305077B}"/>
                    </a:ext>
                  </a:extLst>
                </p14:cNvPr>
                <p14:cNvContentPartPr/>
                <p14:nvPr/>
              </p14:nvContentPartPr>
              <p14:xfrm>
                <a:off x="10710900" y="5327149"/>
                <a:ext cx="292320" cy="4424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DD29E40-BB9B-3372-6910-31CCD305077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704780" y="5321029"/>
                  <a:ext cx="30456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DC5AFE4-17C5-B79A-F9DB-329B1A22AC0F}"/>
                    </a:ext>
                  </a:extLst>
                </p14:cNvPr>
                <p14:cNvContentPartPr/>
                <p14:nvPr/>
              </p14:nvContentPartPr>
              <p14:xfrm>
                <a:off x="10983780" y="5574109"/>
                <a:ext cx="113400" cy="1400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DC5AFE4-17C5-B79A-F9DB-329B1A22AC0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977660" y="5567989"/>
                  <a:ext cx="125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969D8DD-1CC7-C827-EDAF-636DFB5E2044}"/>
                    </a:ext>
                  </a:extLst>
                </p14:cNvPr>
                <p14:cNvContentPartPr/>
                <p14:nvPr/>
              </p14:nvContentPartPr>
              <p14:xfrm>
                <a:off x="11137500" y="5643589"/>
                <a:ext cx="65160" cy="702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969D8DD-1CC7-C827-EDAF-636DFB5E204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131380" y="5637469"/>
                  <a:ext cx="774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95C88A8-BFCE-63AD-D9CB-D3CC299A86BD}"/>
                    </a:ext>
                  </a:extLst>
                </p14:cNvPr>
                <p14:cNvContentPartPr/>
                <p14:nvPr/>
              </p14:nvContentPartPr>
              <p14:xfrm>
                <a:off x="11113380" y="5534149"/>
                <a:ext cx="15120" cy="676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95C88A8-BFCE-63AD-D9CB-D3CC299A86B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107260" y="5528029"/>
                  <a:ext cx="27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710427E-365B-874F-1E86-0279F2B6A494}"/>
                    </a:ext>
                  </a:extLst>
                </p14:cNvPr>
                <p14:cNvContentPartPr/>
                <p14:nvPr/>
              </p14:nvContentPartPr>
              <p14:xfrm>
                <a:off x="11115180" y="5529109"/>
                <a:ext cx="70560" cy="95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710427E-365B-874F-1E86-0279F2B6A494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1109060" y="5522989"/>
                  <a:ext cx="82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1495E74-AF75-6D3A-37D7-B8D9A5D32C61}"/>
                    </a:ext>
                  </a:extLst>
                </p14:cNvPr>
                <p14:cNvContentPartPr/>
                <p14:nvPr/>
              </p14:nvContentPartPr>
              <p14:xfrm>
                <a:off x="11246580" y="5586349"/>
                <a:ext cx="137160" cy="54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B1495E74-AF75-6D3A-37D7-B8D9A5D32C6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1240460" y="5580229"/>
                  <a:ext cx="1494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601FA23-F5F3-7E72-4B8B-1603482F9FD4}"/>
                    </a:ext>
                  </a:extLst>
                </p14:cNvPr>
                <p14:cNvContentPartPr/>
                <p14:nvPr/>
              </p14:nvContentPartPr>
              <p14:xfrm>
                <a:off x="11314980" y="5551789"/>
                <a:ext cx="11520" cy="1450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601FA23-F5F3-7E72-4B8B-1603482F9FD4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308860" y="5545669"/>
                  <a:ext cx="23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ED1E01C-0C5A-9733-B243-4FC0D966C0D7}"/>
                    </a:ext>
                  </a:extLst>
                </p14:cNvPr>
                <p14:cNvContentPartPr/>
                <p14:nvPr/>
              </p14:nvContentPartPr>
              <p14:xfrm>
                <a:off x="11361060" y="5474389"/>
                <a:ext cx="63000" cy="201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ED1E01C-0C5A-9733-B243-4FC0D966C0D7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354940" y="5468269"/>
                  <a:ext cx="75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146618E-AE33-FEEB-D655-F9CA6927FBC4}"/>
                    </a:ext>
                  </a:extLst>
                </p14:cNvPr>
                <p14:cNvContentPartPr/>
                <p14:nvPr/>
              </p14:nvContentPartPr>
              <p14:xfrm>
                <a:off x="11392380" y="5588869"/>
                <a:ext cx="11520" cy="453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146618E-AE33-FEEB-D655-F9CA6927FBC4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386260" y="5582749"/>
                  <a:ext cx="23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1F4CB97-5CDE-3B05-B868-9B32B1474CF5}"/>
                    </a:ext>
                  </a:extLst>
                </p14:cNvPr>
                <p14:cNvContentPartPr/>
                <p14:nvPr/>
              </p14:nvContentPartPr>
              <p14:xfrm>
                <a:off x="11481300" y="5519029"/>
                <a:ext cx="120240" cy="4946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1F4CB97-5CDE-3B05-B868-9B32B1474CF5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475180" y="5512909"/>
                  <a:ext cx="1324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AEF9103-3ABD-DAC1-98B3-76D871B789E3}"/>
                    </a:ext>
                  </a:extLst>
                </p14:cNvPr>
                <p14:cNvContentPartPr/>
                <p14:nvPr/>
              </p14:nvContentPartPr>
              <p14:xfrm>
                <a:off x="11638260" y="5526589"/>
                <a:ext cx="118440" cy="226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AEF9103-3ABD-DAC1-98B3-76D871B789E3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632140" y="5520469"/>
                  <a:ext cx="130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7EE1E76-B520-8CB2-6429-B52C7115D79F}"/>
                    </a:ext>
                  </a:extLst>
                </p14:cNvPr>
                <p14:cNvContentPartPr/>
                <p14:nvPr/>
              </p14:nvContentPartPr>
              <p14:xfrm>
                <a:off x="11663820" y="5474389"/>
                <a:ext cx="107640" cy="2750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7EE1E76-B520-8CB2-6429-B52C7115D79F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1657700" y="5468269"/>
                  <a:ext cx="11988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EDD031C3-09DD-DA9C-38B6-D1DCC10C2CC2}"/>
              </a:ext>
            </a:extLst>
          </p:cNvPr>
          <p:cNvGrpSpPr/>
          <p:nvPr/>
        </p:nvGrpSpPr>
        <p:grpSpPr>
          <a:xfrm>
            <a:off x="4686300" y="6267829"/>
            <a:ext cx="1177920" cy="313920"/>
            <a:chOff x="4686300" y="6267829"/>
            <a:chExt cx="117792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1181D6E-DC61-1C6F-0BE8-98612AE2C478}"/>
                    </a:ext>
                  </a:extLst>
                </p14:cNvPr>
                <p14:cNvContentPartPr/>
                <p14:nvPr/>
              </p14:nvContentPartPr>
              <p14:xfrm>
                <a:off x="4731300" y="6454309"/>
                <a:ext cx="360" cy="3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1181D6E-DC61-1C6F-0BE8-98612AE2C47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25180" y="644818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F63D3B5-3CDA-3FEC-BCA2-A0F29DB72252}"/>
                    </a:ext>
                  </a:extLst>
                </p14:cNvPr>
                <p14:cNvContentPartPr/>
                <p14:nvPr/>
              </p14:nvContentPartPr>
              <p14:xfrm>
                <a:off x="4686300" y="6376909"/>
                <a:ext cx="237600" cy="1875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F63D3B5-3CDA-3FEC-BCA2-A0F29DB7225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680180" y="6370789"/>
                  <a:ext cx="249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609BE12-96ED-70EC-D293-86CCA9B62EB6}"/>
                    </a:ext>
                  </a:extLst>
                </p14:cNvPr>
                <p14:cNvContentPartPr/>
                <p14:nvPr/>
              </p14:nvContentPartPr>
              <p14:xfrm>
                <a:off x="4967820" y="6404269"/>
                <a:ext cx="186840" cy="1774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609BE12-96ED-70EC-D293-86CCA9B62EB6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961700" y="6398149"/>
                  <a:ext cx="199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45035AA-AFC5-F28E-4110-66B4A9DCF336}"/>
                    </a:ext>
                  </a:extLst>
                </p14:cNvPr>
                <p14:cNvContentPartPr/>
                <p14:nvPr/>
              </p14:nvContentPartPr>
              <p14:xfrm>
                <a:off x="5154300" y="6362869"/>
                <a:ext cx="43200" cy="1868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45035AA-AFC5-F28E-4110-66B4A9DCF33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148180" y="6356749"/>
                  <a:ext cx="55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B0F5CEF-D453-40C3-D494-28A59885ACBA}"/>
                    </a:ext>
                  </a:extLst>
                </p14:cNvPr>
                <p14:cNvContentPartPr/>
                <p14:nvPr/>
              </p14:nvContentPartPr>
              <p14:xfrm>
                <a:off x="5269140" y="6267829"/>
                <a:ext cx="454680" cy="3124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B0F5CEF-D453-40C3-D494-28A59885ACB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263020" y="6261709"/>
                  <a:ext cx="466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43EE7C7-1B31-15D9-AB39-D9C6F8817A7E}"/>
                    </a:ext>
                  </a:extLst>
                </p14:cNvPr>
                <p14:cNvContentPartPr/>
                <p14:nvPr/>
              </p14:nvContentPartPr>
              <p14:xfrm>
                <a:off x="5847300" y="6379429"/>
                <a:ext cx="16920" cy="702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43EE7C7-1B31-15D9-AB39-D9C6F8817A7E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841180" y="6373309"/>
                  <a:ext cx="2916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075CD73B-46C8-BA62-C333-0F3CBCBDEFA0}"/>
              </a:ext>
            </a:extLst>
          </p:cNvPr>
          <p:cNvGrpSpPr/>
          <p:nvPr/>
        </p:nvGrpSpPr>
        <p:grpSpPr>
          <a:xfrm>
            <a:off x="9933139" y="2807981"/>
            <a:ext cx="462240" cy="291960"/>
            <a:chOff x="9933139" y="2807981"/>
            <a:chExt cx="462240" cy="2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BD88C93-719B-7040-992D-E62118B49CAF}"/>
                    </a:ext>
                  </a:extLst>
                </p14:cNvPr>
                <p14:cNvContentPartPr/>
                <p14:nvPr/>
              </p14:nvContentPartPr>
              <p14:xfrm>
                <a:off x="9933139" y="2859461"/>
                <a:ext cx="132840" cy="1972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BD88C93-719B-7040-992D-E62118B49CA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927019" y="2853341"/>
                  <a:ext cx="145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E61E7F5-BDE4-98E9-20A7-17D1B79BADDE}"/>
                    </a:ext>
                  </a:extLst>
                </p14:cNvPr>
                <p14:cNvContentPartPr/>
                <p14:nvPr/>
              </p14:nvContentPartPr>
              <p14:xfrm>
                <a:off x="10119979" y="2807981"/>
                <a:ext cx="93600" cy="1990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E61E7F5-BDE4-98E9-20A7-17D1B79BADD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113859" y="2801861"/>
                  <a:ext cx="105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F1A6A889-3A27-9F1B-D678-0609A9A68226}"/>
                    </a:ext>
                  </a:extLst>
                </p14:cNvPr>
                <p14:cNvContentPartPr/>
                <p14:nvPr/>
              </p14:nvContentPartPr>
              <p14:xfrm>
                <a:off x="10217539" y="2875301"/>
                <a:ext cx="38520" cy="1573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F1A6A889-3A27-9F1B-D678-0609A9A68226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211419" y="2869181"/>
                  <a:ext cx="50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C97EC34-E66F-EC03-805F-995DA706FFA5}"/>
                    </a:ext>
                  </a:extLst>
                </p14:cNvPr>
                <p14:cNvContentPartPr/>
                <p14:nvPr/>
              </p14:nvContentPartPr>
              <p14:xfrm>
                <a:off x="10305739" y="2862341"/>
                <a:ext cx="89640" cy="2376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C97EC34-E66F-EC03-805F-995DA706FFA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299619" y="2856221"/>
                  <a:ext cx="10188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12E6C23-947F-305E-8403-BEC0CA5D0B72}"/>
              </a:ext>
            </a:extLst>
          </p:cNvPr>
          <p:cNvGrpSpPr/>
          <p:nvPr/>
        </p:nvGrpSpPr>
        <p:grpSpPr>
          <a:xfrm>
            <a:off x="7666939" y="2307581"/>
            <a:ext cx="2071080" cy="939960"/>
            <a:chOff x="7666939" y="2307581"/>
            <a:chExt cx="2071080" cy="93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A5724F7-16DF-7326-37A1-9D86BF6EDB86}"/>
                    </a:ext>
                  </a:extLst>
                </p14:cNvPr>
                <p14:cNvContentPartPr/>
                <p14:nvPr/>
              </p14:nvContentPartPr>
              <p14:xfrm>
                <a:off x="7958179" y="2307581"/>
                <a:ext cx="133560" cy="2012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A5724F7-16DF-7326-37A1-9D86BF6EDB86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952059" y="2301461"/>
                  <a:ext cx="145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2D66A56-16F7-6A87-78F9-4CEC0FDB8698}"/>
                    </a:ext>
                  </a:extLst>
                </p14:cNvPr>
                <p14:cNvContentPartPr/>
                <p14:nvPr/>
              </p14:nvContentPartPr>
              <p14:xfrm>
                <a:off x="8079859" y="2411621"/>
                <a:ext cx="147960" cy="1040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2D66A56-16F7-6A87-78F9-4CEC0FDB869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073739" y="2405501"/>
                  <a:ext cx="1602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2A34018-DC2F-AA02-9246-BAAF7120A39E}"/>
                    </a:ext>
                  </a:extLst>
                </p14:cNvPr>
                <p14:cNvContentPartPr/>
                <p14:nvPr/>
              </p14:nvContentPartPr>
              <p14:xfrm>
                <a:off x="8249419" y="2430341"/>
                <a:ext cx="108000" cy="1000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2A34018-DC2F-AA02-9246-BAAF7120A39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243299" y="2424221"/>
                  <a:ext cx="120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09DB07E-1AAA-B53E-AE2E-010DB23699F2}"/>
                    </a:ext>
                  </a:extLst>
                </p14:cNvPr>
                <p14:cNvContentPartPr/>
                <p14:nvPr/>
              </p14:nvContentPartPr>
              <p14:xfrm>
                <a:off x="8367859" y="2352581"/>
                <a:ext cx="302040" cy="1828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09DB07E-1AAA-B53E-AE2E-010DB23699F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361739" y="2346461"/>
                  <a:ext cx="314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2CB5552-BDCC-A0A7-53D9-7A112D4DF19C}"/>
                    </a:ext>
                  </a:extLst>
                </p14:cNvPr>
                <p14:cNvContentPartPr/>
                <p14:nvPr/>
              </p14:nvContentPartPr>
              <p14:xfrm>
                <a:off x="8820019" y="2397221"/>
                <a:ext cx="28440" cy="122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2CB5552-BDCC-A0A7-53D9-7A112D4DF19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813899" y="2391101"/>
                  <a:ext cx="40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F46ECD7-DE8A-6549-2A57-89AB250D6A30}"/>
                    </a:ext>
                  </a:extLst>
                </p14:cNvPr>
                <p14:cNvContentPartPr/>
                <p14:nvPr/>
              </p14:nvContentPartPr>
              <p14:xfrm>
                <a:off x="8800939" y="2477501"/>
                <a:ext cx="45720" cy="28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F46ECD7-DE8A-6549-2A57-89AB250D6A3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794819" y="2471381"/>
                  <a:ext cx="579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91D9F75-2E85-0E01-DC52-147BD59BFA93}"/>
                    </a:ext>
                  </a:extLst>
                </p14:cNvPr>
                <p14:cNvContentPartPr/>
                <p14:nvPr/>
              </p14:nvContentPartPr>
              <p14:xfrm>
                <a:off x="9021259" y="2379581"/>
                <a:ext cx="99360" cy="1317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91D9F75-2E85-0E01-DC52-147BD59BFA9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015139" y="2373461"/>
                  <a:ext cx="111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EBC8510-042D-D366-72E2-BEC84F0E0E21}"/>
                    </a:ext>
                  </a:extLst>
                </p14:cNvPr>
                <p14:cNvContentPartPr/>
                <p14:nvPr/>
              </p14:nvContentPartPr>
              <p14:xfrm>
                <a:off x="9206299" y="2331341"/>
                <a:ext cx="98280" cy="1850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EBC8510-042D-D366-72E2-BEC84F0E0E21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200179" y="2325221"/>
                  <a:ext cx="110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4A5353A7-A1C8-2E8B-5580-F635BA04F146}"/>
                    </a:ext>
                  </a:extLst>
                </p14:cNvPr>
                <p14:cNvContentPartPr/>
                <p14:nvPr/>
              </p14:nvContentPartPr>
              <p14:xfrm>
                <a:off x="9372619" y="2338541"/>
                <a:ext cx="56160" cy="1652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4A5353A7-A1C8-2E8B-5580-F635BA04F14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366499" y="2332421"/>
                  <a:ext cx="68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B4B65D4-E358-7BC3-FAD9-A83352C6B1CF}"/>
                    </a:ext>
                  </a:extLst>
                </p14:cNvPr>
                <p14:cNvContentPartPr/>
                <p14:nvPr/>
              </p14:nvContentPartPr>
              <p14:xfrm>
                <a:off x="9508699" y="2352581"/>
                <a:ext cx="118440" cy="1987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B4B65D4-E358-7BC3-FAD9-A83352C6B1C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502579" y="2346461"/>
                  <a:ext cx="1306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0234A0B-C7F7-F2EC-899C-4D30BCCD93D7}"/>
                    </a:ext>
                  </a:extLst>
                </p14:cNvPr>
                <p14:cNvContentPartPr/>
                <p14:nvPr/>
              </p14:nvContentPartPr>
              <p14:xfrm>
                <a:off x="7944499" y="2786741"/>
                <a:ext cx="77400" cy="309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0234A0B-C7F7-F2EC-899C-4D30BCCD93D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938379" y="2780621"/>
                  <a:ext cx="896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5B5B6C2-6F16-EBA2-7DDD-F16692C9E654}"/>
                    </a:ext>
                  </a:extLst>
                </p14:cNvPr>
                <p14:cNvContentPartPr/>
                <p14:nvPr/>
              </p14:nvContentPartPr>
              <p14:xfrm>
                <a:off x="7944499" y="2786741"/>
                <a:ext cx="122760" cy="2574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5B5B6C2-6F16-EBA2-7DDD-F16692C9E65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938379" y="2780621"/>
                  <a:ext cx="135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5E7CCAC-9D3C-E4CC-F953-FB3E62069A9B}"/>
                    </a:ext>
                  </a:extLst>
                </p14:cNvPr>
                <p14:cNvContentPartPr/>
                <p14:nvPr/>
              </p14:nvContentPartPr>
              <p14:xfrm>
                <a:off x="8068699" y="2926061"/>
                <a:ext cx="78840" cy="1350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5E7CCAC-9D3C-E4CC-F953-FB3E62069A9B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062579" y="2919941"/>
                  <a:ext cx="91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3E28B2F-0CD3-FF5C-351B-2DE776FDC1F8}"/>
                    </a:ext>
                  </a:extLst>
                </p14:cNvPr>
                <p14:cNvContentPartPr/>
                <p14:nvPr/>
              </p14:nvContentPartPr>
              <p14:xfrm>
                <a:off x="8203339" y="2966021"/>
                <a:ext cx="21240" cy="828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3E28B2F-0CD3-FF5C-351B-2DE776FDC1F8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197219" y="2959901"/>
                  <a:ext cx="33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E12BDD7-7607-DD96-B3AC-C79D01738120}"/>
                    </a:ext>
                  </a:extLst>
                </p14:cNvPr>
                <p14:cNvContentPartPr/>
                <p14:nvPr/>
              </p14:nvContentPartPr>
              <p14:xfrm>
                <a:off x="8148979" y="2906981"/>
                <a:ext cx="115560" cy="594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E12BDD7-7607-DD96-B3AC-C79D01738120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142859" y="2900861"/>
                  <a:ext cx="1278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C741926-C5DB-5A31-A9D5-358D13206BB3}"/>
                    </a:ext>
                  </a:extLst>
                </p14:cNvPr>
                <p14:cNvContentPartPr/>
                <p14:nvPr/>
              </p14:nvContentPartPr>
              <p14:xfrm>
                <a:off x="8250499" y="2930741"/>
                <a:ext cx="194040" cy="266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C741926-C5DB-5A31-A9D5-358D13206BB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244379" y="2924621"/>
                  <a:ext cx="206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08BF3E46-435C-4A3C-D2FD-4861B24722E4}"/>
                    </a:ext>
                  </a:extLst>
                </p14:cNvPr>
                <p14:cNvContentPartPr/>
                <p14:nvPr/>
              </p14:nvContentPartPr>
              <p14:xfrm>
                <a:off x="8346619" y="2926061"/>
                <a:ext cx="23040" cy="1411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08BF3E46-435C-4A3C-D2FD-4861B24722E4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340499" y="2919941"/>
                  <a:ext cx="35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B3EB864-DA1B-F6BE-2F50-621F75A87476}"/>
                    </a:ext>
                  </a:extLst>
                </p14:cNvPr>
                <p14:cNvContentPartPr/>
                <p14:nvPr/>
              </p14:nvContentPartPr>
              <p14:xfrm>
                <a:off x="8406019" y="2888261"/>
                <a:ext cx="77400" cy="75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B3EB864-DA1B-F6BE-2F50-621F75A8747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399899" y="2882141"/>
                  <a:ext cx="89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30A9398-F0CD-3D42-DC92-554E008D8B35}"/>
                    </a:ext>
                  </a:extLst>
                </p14:cNvPr>
                <p14:cNvContentPartPr/>
                <p14:nvPr/>
              </p14:nvContentPartPr>
              <p14:xfrm>
                <a:off x="8409259" y="2961341"/>
                <a:ext cx="26640" cy="993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30A9398-F0CD-3D42-DC92-554E008D8B3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403139" y="2955221"/>
                  <a:ext cx="38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177AC9C-5A8B-BA63-4A3A-897E716601DB}"/>
                    </a:ext>
                  </a:extLst>
                </p14:cNvPr>
                <p14:cNvContentPartPr/>
                <p14:nvPr/>
              </p14:nvContentPartPr>
              <p14:xfrm>
                <a:off x="8461819" y="2966021"/>
                <a:ext cx="115920" cy="1018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177AC9C-5A8B-BA63-4A3A-897E716601DB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455699" y="2959901"/>
                  <a:ext cx="128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06BF76B0-9F10-FB8E-2C21-63E96B3F95A6}"/>
                    </a:ext>
                  </a:extLst>
                </p14:cNvPr>
                <p14:cNvContentPartPr/>
                <p14:nvPr/>
              </p14:nvContentPartPr>
              <p14:xfrm>
                <a:off x="8619139" y="2895101"/>
                <a:ext cx="12600" cy="1702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06BF76B0-9F10-FB8E-2C21-63E96B3F95A6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613019" y="2888981"/>
                  <a:ext cx="24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EB0FCD9-14AE-E8C9-16A8-4F00E8A058F8}"/>
                    </a:ext>
                  </a:extLst>
                </p14:cNvPr>
                <p14:cNvContentPartPr/>
                <p14:nvPr/>
              </p14:nvContentPartPr>
              <p14:xfrm>
                <a:off x="8657659" y="2899781"/>
                <a:ext cx="82440" cy="144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EB0FCD9-14AE-E8C9-16A8-4F00E8A058F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651539" y="2893661"/>
                  <a:ext cx="94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7B74C89-39EE-A802-99F7-7C644EF7C9BC}"/>
                    </a:ext>
                  </a:extLst>
                </p14:cNvPr>
                <p14:cNvContentPartPr/>
                <p14:nvPr/>
              </p14:nvContentPartPr>
              <p14:xfrm>
                <a:off x="8662699" y="2954141"/>
                <a:ext cx="19440" cy="1112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7B74C89-39EE-A802-99F7-7C644EF7C9BC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656579" y="2948021"/>
                  <a:ext cx="31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3058937-741C-D28D-A8E4-5ADFEBC8DE07}"/>
                    </a:ext>
                  </a:extLst>
                </p14:cNvPr>
                <p14:cNvContentPartPr/>
                <p14:nvPr/>
              </p14:nvContentPartPr>
              <p14:xfrm>
                <a:off x="8766739" y="2897621"/>
                <a:ext cx="67680" cy="1731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3058937-741C-D28D-A8E4-5ADFEBC8DE07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760619" y="2891501"/>
                  <a:ext cx="79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0B0AF1B-35CF-D19C-8A8B-2049A1371EA3}"/>
                    </a:ext>
                  </a:extLst>
                </p14:cNvPr>
                <p14:cNvContentPartPr/>
                <p14:nvPr/>
              </p14:nvContentPartPr>
              <p14:xfrm>
                <a:off x="8870779" y="2897621"/>
                <a:ext cx="65160" cy="28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0B0AF1B-35CF-D19C-8A8B-2049A1371EA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864659" y="2891501"/>
                  <a:ext cx="774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E8AEDD2-AEA0-7D61-2225-EA3AE1806DCB}"/>
                    </a:ext>
                  </a:extLst>
                </p14:cNvPr>
                <p14:cNvContentPartPr/>
                <p14:nvPr/>
              </p14:nvContentPartPr>
              <p14:xfrm>
                <a:off x="8862139" y="2968541"/>
                <a:ext cx="24840" cy="925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E8AEDD2-AEA0-7D61-2225-EA3AE1806DCB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856019" y="2962421"/>
                  <a:ext cx="37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6DC0ACD-3B2B-90E2-5790-0878BCAADED3}"/>
                    </a:ext>
                  </a:extLst>
                </p14:cNvPr>
                <p14:cNvContentPartPr/>
                <p14:nvPr/>
              </p14:nvContentPartPr>
              <p14:xfrm>
                <a:off x="8942419" y="2899781"/>
                <a:ext cx="250200" cy="1569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6DC0ACD-3B2B-90E2-5790-0878BCAADED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936299" y="2893661"/>
                  <a:ext cx="262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60CB303B-8D75-EAFA-EAFF-2A1664DBB74B}"/>
                    </a:ext>
                  </a:extLst>
                </p14:cNvPr>
                <p14:cNvContentPartPr/>
                <p14:nvPr/>
              </p14:nvContentPartPr>
              <p14:xfrm>
                <a:off x="9234379" y="2918861"/>
                <a:ext cx="87840" cy="1378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60CB303B-8D75-EAFA-EAFF-2A1664DBB74B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228259" y="2912741"/>
                  <a:ext cx="100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E053D90F-CBA5-F748-36C6-E050B6B195B5}"/>
                    </a:ext>
                  </a:extLst>
                </p14:cNvPr>
                <p14:cNvContentPartPr/>
                <p14:nvPr/>
              </p14:nvContentPartPr>
              <p14:xfrm>
                <a:off x="9370819" y="2892941"/>
                <a:ext cx="105120" cy="1270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E053D90F-CBA5-F748-36C6-E050B6B195B5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364699" y="2886821"/>
                  <a:ext cx="1173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140050BA-DFE9-365E-9A02-92CFB895DBC5}"/>
                    </a:ext>
                  </a:extLst>
                </p14:cNvPr>
                <p14:cNvContentPartPr/>
                <p14:nvPr/>
              </p14:nvContentPartPr>
              <p14:xfrm>
                <a:off x="9523819" y="2881061"/>
                <a:ext cx="144360" cy="3664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140050BA-DFE9-365E-9A02-92CFB895DBC5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517699" y="2874941"/>
                  <a:ext cx="1566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26352D3-1EFC-3402-6902-9EA86592B37C}"/>
                    </a:ext>
                  </a:extLst>
                </p14:cNvPr>
                <p14:cNvContentPartPr/>
                <p14:nvPr/>
              </p14:nvContentPartPr>
              <p14:xfrm>
                <a:off x="9716779" y="2911661"/>
                <a:ext cx="21240" cy="169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26352D3-1EFC-3402-6902-9EA86592B37C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9710659" y="2905541"/>
                  <a:ext cx="33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1010B3D-0A14-1859-BC44-E304B872661F}"/>
                    </a:ext>
                  </a:extLst>
                </p14:cNvPr>
                <p14:cNvContentPartPr/>
                <p14:nvPr/>
              </p14:nvContentPartPr>
              <p14:xfrm>
                <a:off x="9725419" y="2970701"/>
                <a:ext cx="9000" cy="122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1010B3D-0A14-1859-BC44-E304B872661F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9719299" y="2964581"/>
                  <a:ext cx="21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3BC15A8-62C8-62E5-07D7-04CD3893631D}"/>
                    </a:ext>
                  </a:extLst>
                </p14:cNvPr>
                <p14:cNvContentPartPr/>
                <p14:nvPr/>
              </p14:nvContentPartPr>
              <p14:xfrm>
                <a:off x="7666939" y="2458421"/>
                <a:ext cx="133560" cy="6364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3BC15A8-62C8-62E5-07D7-04CD3893631D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660819" y="2452301"/>
                  <a:ext cx="145800" cy="64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174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BC8DFF-00B2-A9E2-237F-8E74191A5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6" y="821398"/>
            <a:ext cx="10566209" cy="2382064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1E63E992-FF0A-50DB-4843-B0BFD3AE8458}"/>
              </a:ext>
            </a:extLst>
          </p:cNvPr>
          <p:cNvGrpSpPr/>
          <p:nvPr/>
        </p:nvGrpSpPr>
        <p:grpSpPr>
          <a:xfrm>
            <a:off x="7507626" y="2422744"/>
            <a:ext cx="2411280" cy="1870560"/>
            <a:chOff x="7438800" y="1470400"/>
            <a:chExt cx="2411280" cy="187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1618A76-7373-B864-A855-3E5B53121F91}"/>
                    </a:ext>
                  </a:extLst>
                </p14:cNvPr>
                <p14:cNvContentPartPr/>
                <p14:nvPr/>
              </p14:nvContentPartPr>
              <p14:xfrm>
                <a:off x="7704480" y="1528720"/>
                <a:ext cx="64440" cy="1724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1618A76-7373-B864-A855-3E5B53121F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98360" y="1522600"/>
                  <a:ext cx="76680" cy="173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ED42E4-B4CC-2133-6261-C612B1A2470C}"/>
                    </a:ext>
                  </a:extLst>
                </p14:cNvPr>
                <p14:cNvContentPartPr/>
                <p14:nvPr/>
              </p14:nvContentPartPr>
              <p14:xfrm>
                <a:off x="7742640" y="1470400"/>
                <a:ext cx="385560" cy="1792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ED42E4-B4CC-2133-6261-C612B1A247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36520" y="1464280"/>
                  <a:ext cx="397800" cy="18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CBE760A-2614-6198-04EC-D74183D4EE2C}"/>
                    </a:ext>
                  </a:extLst>
                </p14:cNvPr>
                <p14:cNvContentPartPr/>
                <p14:nvPr/>
              </p14:nvContentPartPr>
              <p14:xfrm>
                <a:off x="7736880" y="1782520"/>
                <a:ext cx="249480" cy="35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BE760A-2614-6198-04EC-D74183D4EE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30760" y="1776400"/>
                  <a:ext cx="261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3C76424-90C0-9A12-65FB-1E8144B68F9C}"/>
                    </a:ext>
                  </a:extLst>
                </p14:cNvPr>
                <p14:cNvContentPartPr/>
                <p14:nvPr/>
              </p14:nvContentPartPr>
              <p14:xfrm>
                <a:off x="7787640" y="1575160"/>
                <a:ext cx="141480" cy="178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3C76424-90C0-9A12-65FB-1E8144B68F9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81520" y="1569040"/>
                  <a:ext cx="153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FDF82E-6266-BED9-F3D4-4A7BC8348506}"/>
                    </a:ext>
                  </a:extLst>
                </p14:cNvPr>
                <p14:cNvContentPartPr/>
                <p14:nvPr/>
              </p14:nvContentPartPr>
              <p14:xfrm>
                <a:off x="7794840" y="1701880"/>
                <a:ext cx="126720" cy="12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FDF82E-6266-BED9-F3D4-4A7BC834850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88720" y="1695760"/>
                  <a:ext cx="138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D366E64-73EF-9EA8-7375-1628BF6024A9}"/>
                    </a:ext>
                  </a:extLst>
                </p14:cNvPr>
                <p14:cNvContentPartPr/>
                <p14:nvPr/>
              </p14:nvContentPartPr>
              <p14:xfrm>
                <a:off x="7835880" y="1911760"/>
                <a:ext cx="6120" cy="154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D366E64-73EF-9EA8-7375-1628BF6024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29760" y="1905640"/>
                  <a:ext cx="18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60EE2C4-92A1-D4A0-27A9-A6225DB90EDC}"/>
                    </a:ext>
                  </a:extLst>
                </p14:cNvPr>
                <p14:cNvContentPartPr/>
                <p14:nvPr/>
              </p14:nvContentPartPr>
              <p14:xfrm>
                <a:off x="7827240" y="1907440"/>
                <a:ext cx="123120" cy="158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60EE2C4-92A1-D4A0-27A9-A6225DB90ED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21120" y="1901320"/>
                  <a:ext cx="1353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940A56B-E47C-EF1A-47CB-C0C27BE7D845}"/>
                    </a:ext>
                  </a:extLst>
                </p14:cNvPr>
                <p14:cNvContentPartPr/>
                <p14:nvPr/>
              </p14:nvContentPartPr>
              <p14:xfrm>
                <a:off x="7720680" y="2220280"/>
                <a:ext cx="307080" cy="28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940A56B-E47C-EF1A-47CB-C0C27BE7D84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14560" y="2214160"/>
                  <a:ext cx="319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07354B-8791-8616-8E20-18479FEB03E1}"/>
                    </a:ext>
                  </a:extLst>
                </p14:cNvPr>
                <p14:cNvContentPartPr/>
                <p14:nvPr/>
              </p14:nvContentPartPr>
              <p14:xfrm>
                <a:off x="7841640" y="2356000"/>
                <a:ext cx="155160" cy="116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07354B-8791-8616-8E20-18479FEB03E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35520" y="2349880"/>
                  <a:ext cx="167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CA4629F-2E1E-E01D-4C56-83AB52D02048}"/>
                    </a:ext>
                  </a:extLst>
                </p14:cNvPr>
                <p14:cNvContentPartPr/>
                <p14:nvPr/>
              </p14:nvContentPartPr>
              <p14:xfrm>
                <a:off x="7780440" y="2601520"/>
                <a:ext cx="347760" cy="13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CA4629F-2E1E-E01D-4C56-83AB52D0204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74320" y="2595400"/>
                  <a:ext cx="360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B82AD0E-D511-D11C-9F79-FD7F15CA67B6}"/>
                    </a:ext>
                  </a:extLst>
                </p14:cNvPr>
                <p14:cNvContentPartPr/>
                <p14:nvPr/>
              </p14:nvContentPartPr>
              <p14:xfrm>
                <a:off x="7887360" y="2743000"/>
                <a:ext cx="136440" cy="195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B82AD0E-D511-D11C-9F79-FD7F15CA67B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81240" y="2736880"/>
                  <a:ext cx="1486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906BCC-A562-6CEC-5A6B-859C6DB736FF}"/>
                    </a:ext>
                  </a:extLst>
                </p14:cNvPr>
                <p14:cNvContentPartPr/>
                <p14:nvPr/>
              </p14:nvContentPartPr>
              <p14:xfrm>
                <a:off x="7778280" y="2985280"/>
                <a:ext cx="313200" cy="16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906BCC-A562-6CEC-5A6B-859C6DB736F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72160" y="2979160"/>
                  <a:ext cx="325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F8694F3-5531-23C9-85A0-09AB5FD3AB7A}"/>
                    </a:ext>
                  </a:extLst>
                </p14:cNvPr>
                <p14:cNvContentPartPr/>
                <p14:nvPr/>
              </p14:nvContentPartPr>
              <p14:xfrm>
                <a:off x="7889160" y="3111280"/>
                <a:ext cx="32400" cy="22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F8694F3-5531-23C9-85A0-09AB5FD3AB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883040" y="3105160"/>
                  <a:ext cx="44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99DF983-FAA3-2F54-986C-0AE7C06DE9C2}"/>
                    </a:ext>
                  </a:extLst>
                </p14:cNvPr>
                <p14:cNvContentPartPr/>
                <p14:nvPr/>
              </p14:nvContentPartPr>
              <p14:xfrm>
                <a:off x="7894200" y="3206320"/>
                <a:ext cx="23400" cy="27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99DF983-FAA3-2F54-986C-0AE7C06DE9C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88080" y="3200200"/>
                  <a:ext cx="35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71046D6-9EAA-37EA-28BD-54120A35F867}"/>
                    </a:ext>
                  </a:extLst>
                </p14:cNvPr>
                <p14:cNvContentPartPr/>
                <p14:nvPr/>
              </p14:nvContentPartPr>
              <p14:xfrm>
                <a:off x="7896000" y="3303880"/>
                <a:ext cx="21960" cy="37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71046D6-9EAA-37EA-28BD-54120A35F86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89880" y="3297760"/>
                  <a:ext cx="342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69E204F-E3AD-476B-8BC2-1F736D1142D0}"/>
                    </a:ext>
                  </a:extLst>
                </p14:cNvPr>
                <p14:cNvContentPartPr/>
                <p14:nvPr/>
              </p14:nvContentPartPr>
              <p14:xfrm>
                <a:off x="7438800" y="1570120"/>
                <a:ext cx="110520" cy="157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69E204F-E3AD-476B-8BC2-1F736D1142D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432680" y="1564000"/>
                  <a:ext cx="122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EBE9D50-34B3-DBBD-4408-6F2F82050281}"/>
                    </a:ext>
                  </a:extLst>
                </p14:cNvPr>
                <p14:cNvContentPartPr/>
                <p14:nvPr/>
              </p14:nvContentPartPr>
              <p14:xfrm>
                <a:off x="7518000" y="1947760"/>
                <a:ext cx="56160" cy="200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EBE9D50-34B3-DBBD-4408-6F2F8205028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11880" y="1941640"/>
                  <a:ext cx="68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FFFAB4E-EA4A-D94F-AA0A-C8FA7367BCA6}"/>
                    </a:ext>
                  </a:extLst>
                </p14:cNvPr>
                <p14:cNvContentPartPr/>
                <p14:nvPr/>
              </p14:nvContentPartPr>
              <p14:xfrm>
                <a:off x="7536360" y="2390920"/>
                <a:ext cx="101520" cy="120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FFFAB4E-EA4A-D94F-AA0A-C8FA7367BC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30240" y="2384800"/>
                  <a:ext cx="1137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4E230C6-CE80-918C-9EFA-AB0A38257D16}"/>
                    </a:ext>
                  </a:extLst>
                </p14:cNvPr>
                <p14:cNvContentPartPr/>
                <p14:nvPr/>
              </p14:nvContentPartPr>
              <p14:xfrm>
                <a:off x="7550760" y="2708080"/>
                <a:ext cx="91080" cy="167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4E230C6-CE80-918C-9EFA-AB0A38257D1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44640" y="2701960"/>
                  <a:ext cx="103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D96E1B9-C768-D0DB-E635-E5AB5736EE37}"/>
                    </a:ext>
                  </a:extLst>
                </p14:cNvPr>
                <p14:cNvContentPartPr/>
                <p14:nvPr/>
              </p14:nvContentPartPr>
              <p14:xfrm>
                <a:off x="8109120" y="1604320"/>
                <a:ext cx="184680" cy="10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D96E1B9-C768-D0DB-E635-E5AB5736EE3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03000" y="1598200"/>
                  <a:ext cx="196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60F622-12C8-687C-D107-55374A69549A}"/>
                    </a:ext>
                  </a:extLst>
                </p14:cNvPr>
                <p14:cNvContentPartPr/>
                <p14:nvPr/>
              </p14:nvContentPartPr>
              <p14:xfrm>
                <a:off x="8246280" y="1538440"/>
                <a:ext cx="99000" cy="190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60F622-12C8-687C-D107-55374A69549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40160" y="1532320"/>
                  <a:ext cx="111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EDB6959-3C07-8F17-672C-E169CF65B45E}"/>
                    </a:ext>
                  </a:extLst>
                </p14:cNvPr>
                <p14:cNvContentPartPr/>
                <p14:nvPr/>
              </p14:nvContentPartPr>
              <p14:xfrm>
                <a:off x="8486400" y="1524760"/>
                <a:ext cx="136080" cy="209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EDB6959-3C07-8F17-672C-E169CF65B45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80280" y="1518640"/>
                  <a:ext cx="148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98CEE28-2C3E-977C-7294-ACDDAA5BC1F6}"/>
                    </a:ext>
                  </a:extLst>
                </p14:cNvPr>
                <p14:cNvContentPartPr/>
                <p14:nvPr/>
              </p14:nvContentPartPr>
              <p14:xfrm>
                <a:off x="8484600" y="1653280"/>
                <a:ext cx="159480" cy="27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98CEE28-2C3E-977C-7294-ACDDAA5BC1F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78480" y="1647160"/>
                  <a:ext cx="171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A144B8-6F9C-3EC1-BD3E-4CF147FE45E6}"/>
                    </a:ext>
                  </a:extLst>
                </p14:cNvPr>
                <p14:cNvContentPartPr/>
                <p14:nvPr/>
              </p14:nvContentPartPr>
              <p14:xfrm>
                <a:off x="8650920" y="1626280"/>
                <a:ext cx="99720" cy="113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A144B8-6F9C-3EC1-BD3E-4CF147FE45E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44800" y="1620160"/>
                  <a:ext cx="111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A73D4B-2B87-2082-CAF9-482D0180C1E8}"/>
                    </a:ext>
                  </a:extLst>
                </p14:cNvPr>
                <p14:cNvContentPartPr/>
                <p14:nvPr/>
              </p14:nvContentPartPr>
              <p14:xfrm>
                <a:off x="8788080" y="1626280"/>
                <a:ext cx="146520" cy="101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A73D4B-2B87-2082-CAF9-482D0180C1E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81960" y="1620160"/>
                  <a:ext cx="158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977A1B8-8924-BF9C-8656-83599395DE73}"/>
                    </a:ext>
                  </a:extLst>
                </p14:cNvPr>
                <p14:cNvContentPartPr/>
                <p14:nvPr/>
              </p14:nvContentPartPr>
              <p14:xfrm>
                <a:off x="8929560" y="1660480"/>
                <a:ext cx="133560" cy="73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977A1B8-8924-BF9C-8656-83599395DE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23440" y="1654360"/>
                  <a:ext cx="145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7EC79F-5853-A110-A9BC-60354F864FC4}"/>
                    </a:ext>
                  </a:extLst>
                </p14:cNvPr>
                <p14:cNvContentPartPr/>
                <p14:nvPr/>
              </p14:nvContentPartPr>
              <p14:xfrm>
                <a:off x="8396040" y="1509280"/>
                <a:ext cx="14760" cy="257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7EC79F-5853-A110-A9BC-60354F864FC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89920" y="1503160"/>
                  <a:ext cx="27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F3E054E-F056-E311-E107-2ADABACF65CD}"/>
                    </a:ext>
                  </a:extLst>
                </p14:cNvPr>
                <p14:cNvContentPartPr/>
                <p14:nvPr/>
              </p14:nvContentPartPr>
              <p14:xfrm>
                <a:off x="8428800" y="1486600"/>
                <a:ext cx="697680" cy="254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F3E054E-F056-E311-E107-2ADABACF65C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22680" y="1480480"/>
                  <a:ext cx="7099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A394D4F-D7D4-10C2-0ED4-83E1748DF4FA}"/>
                    </a:ext>
                  </a:extLst>
                </p14:cNvPr>
                <p14:cNvContentPartPr/>
                <p14:nvPr/>
              </p14:nvContentPartPr>
              <p14:xfrm>
                <a:off x="8394240" y="1828600"/>
                <a:ext cx="642600" cy="24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A394D4F-D7D4-10C2-0ED4-83E1748DF4F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388120" y="1822480"/>
                  <a:ext cx="654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AA21941-2243-5DF4-617F-847FAAE4BE3F}"/>
                    </a:ext>
                  </a:extLst>
                </p14:cNvPr>
                <p14:cNvContentPartPr/>
                <p14:nvPr/>
              </p14:nvContentPartPr>
              <p14:xfrm>
                <a:off x="9175440" y="1514320"/>
                <a:ext cx="124200" cy="178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AA21941-2243-5DF4-617F-847FAAE4BE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69320" y="1508200"/>
                  <a:ext cx="136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1E71A1-654D-1F05-584F-25395555BCC2}"/>
                    </a:ext>
                  </a:extLst>
                </p14:cNvPr>
                <p14:cNvContentPartPr/>
                <p14:nvPr/>
              </p14:nvContentPartPr>
              <p14:xfrm>
                <a:off x="9161760" y="1609360"/>
                <a:ext cx="170280" cy="22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1E71A1-654D-1F05-584F-25395555BCC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155640" y="1603240"/>
                  <a:ext cx="1825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B7EAE62-C9BB-06C9-A5D4-0A19E1FC9C6A}"/>
                    </a:ext>
                  </a:extLst>
                </p14:cNvPr>
                <p14:cNvContentPartPr/>
                <p14:nvPr/>
              </p14:nvContentPartPr>
              <p14:xfrm>
                <a:off x="9346080" y="1519000"/>
                <a:ext cx="12960" cy="180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B7EAE62-C9BB-06C9-A5D4-0A19E1FC9C6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39960" y="1512880"/>
                  <a:ext cx="25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1F0311C-4E8D-049E-FEBD-7D0F2E6417B2}"/>
                    </a:ext>
                  </a:extLst>
                </p14:cNvPr>
                <p14:cNvContentPartPr/>
                <p14:nvPr/>
              </p14:nvContentPartPr>
              <p14:xfrm>
                <a:off x="9365880" y="1560400"/>
                <a:ext cx="110520" cy="29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1F0311C-4E8D-049E-FEBD-7D0F2E6417B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359760" y="1554280"/>
                  <a:ext cx="122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9F2841F-1D5B-1AB8-8498-D19AF201E2C0}"/>
                    </a:ext>
                  </a:extLst>
                </p14:cNvPr>
                <p14:cNvContentPartPr/>
                <p14:nvPr/>
              </p14:nvContentPartPr>
              <p14:xfrm>
                <a:off x="9413040" y="1631320"/>
                <a:ext cx="29160" cy="73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9F2841F-1D5B-1AB8-8498-D19AF201E2C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406920" y="1625200"/>
                  <a:ext cx="41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EF1D378-DF85-0D30-7E76-CB78B33F24C0}"/>
                    </a:ext>
                  </a:extLst>
                </p14:cNvPr>
                <p14:cNvContentPartPr/>
                <p14:nvPr/>
              </p14:nvContentPartPr>
              <p14:xfrm>
                <a:off x="9485400" y="1597120"/>
                <a:ext cx="87120" cy="105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EF1D378-DF85-0D30-7E76-CB78B33F24C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479280" y="1591000"/>
                  <a:ext cx="99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2173067-8FFD-83DA-F5C3-C0B4ED6F0414}"/>
                    </a:ext>
                  </a:extLst>
                </p14:cNvPr>
                <p14:cNvContentPartPr/>
                <p14:nvPr/>
              </p14:nvContentPartPr>
              <p14:xfrm>
                <a:off x="9584400" y="1620880"/>
                <a:ext cx="144720" cy="132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2173067-8FFD-83DA-F5C3-C0B4ED6F041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78280" y="1614760"/>
                  <a:ext cx="156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1B6BDA5-C373-599E-AD47-E727813C1245}"/>
                    </a:ext>
                  </a:extLst>
                </p14:cNvPr>
                <p14:cNvContentPartPr/>
                <p14:nvPr/>
              </p14:nvContentPartPr>
              <p14:xfrm>
                <a:off x="9042600" y="1484800"/>
                <a:ext cx="807480" cy="246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1B6BDA5-C373-599E-AD47-E727813C124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36480" y="1478680"/>
                  <a:ext cx="8197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365E87F-F443-0F79-90FA-3AF12FE54195}"/>
                    </a:ext>
                  </a:extLst>
                </p14:cNvPr>
                <p14:cNvContentPartPr/>
                <p14:nvPr/>
              </p14:nvContentPartPr>
              <p14:xfrm>
                <a:off x="9053040" y="1770280"/>
                <a:ext cx="781200" cy="59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365E87F-F443-0F79-90FA-3AF12FE5419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46920" y="1764160"/>
                  <a:ext cx="793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C15FD0A-1FB3-6826-AAE5-563F635BBA0D}"/>
                    </a:ext>
                  </a:extLst>
                </p14:cNvPr>
                <p14:cNvContentPartPr/>
                <p14:nvPr/>
              </p14:nvContentPartPr>
              <p14:xfrm>
                <a:off x="8192280" y="2438080"/>
                <a:ext cx="196920" cy="25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C15FD0A-1FB3-6826-AAE5-563F635BBA0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186160" y="2431960"/>
                  <a:ext cx="209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4344009-F77F-7D29-18C3-5FD05ECE802B}"/>
                    </a:ext>
                  </a:extLst>
                </p14:cNvPr>
                <p14:cNvContentPartPr/>
                <p14:nvPr/>
              </p14:nvContentPartPr>
              <p14:xfrm>
                <a:off x="8331240" y="2379760"/>
                <a:ext cx="113760" cy="183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4344009-F77F-7D29-18C3-5FD05ECE802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325120" y="2373640"/>
                  <a:ext cx="126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E016D36-FFFC-06CA-8717-9F7C2F79F443}"/>
                    </a:ext>
                  </a:extLst>
                </p14:cNvPr>
                <p14:cNvContentPartPr/>
                <p14:nvPr/>
              </p14:nvContentPartPr>
              <p14:xfrm>
                <a:off x="8528160" y="2447080"/>
                <a:ext cx="173520" cy="147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E016D36-FFFC-06CA-8717-9F7C2F79F44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22040" y="2440960"/>
                  <a:ext cx="1857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D43A46F-C460-F986-A0F5-0B448A56C9D7}"/>
                    </a:ext>
                  </a:extLst>
                </p14:cNvPr>
                <p14:cNvContentPartPr/>
                <p14:nvPr/>
              </p14:nvContentPartPr>
              <p14:xfrm>
                <a:off x="8708520" y="2408920"/>
                <a:ext cx="5760" cy="176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D43A46F-C460-F986-A0F5-0B448A56C9D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702400" y="2402800"/>
                  <a:ext cx="18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07AF95A-3DF4-7563-CEE6-D32195799D34}"/>
                    </a:ext>
                  </a:extLst>
                </p14:cNvPr>
                <p14:cNvContentPartPr/>
                <p14:nvPr/>
              </p14:nvContentPartPr>
              <p14:xfrm>
                <a:off x="8728320" y="2494240"/>
                <a:ext cx="106920" cy="95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07AF95A-3DF4-7563-CEE6-D32195799D3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722200" y="2488120"/>
                  <a:ext cx="119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DB8DED3-C586-B07D-782A-884372E369CE}"/>
                    </a:ext>
                  </a:extLst>
                </p14:cNvPr>
                <p14:cNvContentPartPr/>
                <p14:nvPr/>
              </p14:nvContentPartPr>
              <p14:xfrm>
                <a:off x="8811480" y="2494240"/>
                <a:ext cx="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DB8DED3-C586-B07D-782A-884372E369C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805360" y="24881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235DD7A-F008-A873-8D34-15C29AE3B0BC}"/>
                    </a:ext>
                  </a:extLst>
                </p14:cNvPr>
                <p14:cNvContentPartPr/>
                <p14:nvPr/>
              </p14:nvContentPartPr>
              <p14:xfrm>
                <a:off x="8811480" y="2494240"/>
                <a:ext cx="110520" cy="68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235DD7A-F008-A873-8D34-15C29AE3B0B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805360" y="2488120"/>
                  <a:ext cx="122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1C44A7A-B6CC-9E5F-6162-1C4711932569}"/>
                    </a:ext>
                  </a:extLst>
                </p14:cNvPr>
                <p14:cNvContentPartPr/>
                <p14:nvPr/>
              </p14:nvContentPartPr>
              <p14:xfrm>
                <a:off x="8970600" y="2489560"/>
                <a:ext cx="74520" cy="88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1C44A7A-B6CC-9E5F-6162-1C471193256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964480" y="2483440"/>
                  <a:ext cx="86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36C3D49-5BE4-3003-4F6A-9E3B26A9F6D5}"/>
                    </a:ext>
                  </a:extLst>
                </p14:cNvPr>
                <p14:cNvContentPartPr/>
                <p14:nvPr/>
              </p14:nvContentPartPr>
              <p14:xfrm>
                <a:off x="8450400" y="2396680"/>
                <a:ext cx="27360" cy="202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36C3D49-5BE4-3003-4F6A-9E3B26A9F6D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444280" y="2390560"/>
                  <a:ext cx="39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6B3414B-9A30-62B2-F77B-48A51EC3CF92}"/>
                    </a:ext>
                  </a:extLst>
                </p14:cNvPr>
                <p14:cNvContentPartPr/>
                <p14:nvPr/>
              </p14:nvContentPartPr>
              <p14:xfrm>
                <a:off x="8473800" y="2363560"/>
                <a:ext cx="643320" cy="221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6B3414B-9A30-62B2-F77B-48A51EC3CF9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467680" y="2357440"/>
                  <a:ext cx="655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434046E-9C6A-BFBA-3157-3B852886407B}"/>
                    </a:ext>
                  </a:extLst>
                </p14:cNvPr>
                <p14:cNvContentPartPr/>
                <p14:nvPr/>
              </p14:nvContentPartPr>
              <p14:xfrm>
                <a:off x="8459400" y="2635720"/>
                <a:ext cx="679320" cy="49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434046E-9C6A-BFBA-3157-3B852886407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453280" y="2629600"/>
                  <a:ext cx="691560" cy="61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8FE88AC-700E-DA6F-D876-4980E4A5D9C7}"/>
              </a:ext>
            </a:extLst>
          </p:cNvPr>
          <p:cNvSpPr txBox="1"/>
          <p:nvPr/>
        </p:nvSpPr>
        <p:spPr>
          <a:xfrm>
            <a:off x="727588" y="4158664"/>
            <a:ext cx="11791467" cy="97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sz="2000" b="0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NimbusRomNo9L-Regu"/>
              </a:rPr>
              <a:t>Vorteile: einfach, intuitiv, simpel zu implementieren</a:t>
            </a:r>
          </a:p>
          <a:p>
            <a:pPr algn="l">
              <a:lnSpc>
                <a:spcPct val="150000"/>
              </a:lnSpc>
            </a:pPr>
            <a:r>
              <a:rPr lang="de-DE" sz="2000" b="0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NimbusRomNo9L-Regu"/>
              </a:rPr>
              <a:t>Nachteile: H</a:t>
            </a:r>
            <a:r>
              <a:rPr lang="en-DE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NimbusRomNo9L-Regu"/>
              </a:rPr>
              <a:t>ä</a:t>
            </a:r>
            <a:r>
              <a:rPr lang="de-DE" sz="2000" b="0" i="0" u="none" strike="noStrike" baseline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NimbusRomNo9L-Regu"/>
              </a:rPr>
              <a:t>ufungen</a:t>
            </a:r>
            <a:r>
              <a:rPr lang="de-DE" sz="2000" b="0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NimbusRomNo9L-Regu"/>
              </a:rPr>
              <a:t> an einzelnen Namen, m</a:t>
            </a:r>
            <a:r>
              <a:rPr lang="en-DE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NimbusRomNo9L-Regu"/>
              </a:rPr>
              <a:t>ö</a:t>
            </a:r>
            <a:r>
              <a:rPr lang="de-DE" sz="2000" b="0" i="0" u="none" strike="noStrike" baseline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NimbusRomNo9L-Regu"/>
              </a:rPr>
              <a:t>glicherweise</a:t>
            </a:r>
            <a:r>
              <a:rPr lang="de-DE" sz="2000" b="0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NimbusRomNo9L-Regu"/>
              </a:rPr>
              <a:t> lange Suchzeiten bei hohem F</a:t>
            </a:r>
            <a:r>
              <a:rPr lang="en-DE" sz="2000" b="0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NimbusRomNo9L-Regu"/>
              </a:rPr>
              <a:t>ü</a:t>
            </a:r>
            <a:r>
              <a:rPr lang="de-DE" sz="2000" b="0" i="0" u="none" strike="noStrike" baseline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NimbusRomNo9L-Regu"/>
              </a:rPr>
              <a:t>llgrad</a:t>
            </a:r>
            <a:endParaRPr lang="de-DE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96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2F0EAE-B687-1AFA-6CA9-79FC15BF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353"/>
            <a:ext cx="10440840" cy="29476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48A5366-4B77-5B8C-81A9-DF45DC64A145}"/>
                  </a:ext>
                </a:extLst>
              </p14:cNvPr>
              <p14:cNvContentPartPr/>
              <p14:nvPr/>
            </p14:nvContentPartPr>
            <p14:xfrm>
              <a:off x="9315124" y="3385662"/>
              <a:ext cx="111960" cy="1998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48A5366-4B77-5B8C-81A9-DF45DC64A1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9004" y="3379542"/>
                <a:ext cx="124200" cy="201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2DACF63-AD27-B872-4A90-358459979B20}"/>
              </a:ext>
            </a:extLst>
          </p:cNvPr>
          <p:cNvGrpSpPr/>
          <p:nvPr/>
        </p:nvGrpSpPr>
        <p:grpSpPr>
          <a:xfrm>
            <a:off x="8895259" y="3030162"/>
            <a:ext cx="2828265" cy="2823840"/>
            <a:chOff x="8895259" y="3030162"/>
            <a:chExt cx="2828265" cy="282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CC807E-3D21-6B51-CC41-83460E83B7BF}"/>
                    </a:ext>
                  </a:extLst>
                </p14:cNvPr>
                <p14:cNvContentPartPr/>
                <p14:nvPr/>
              </p14:nvContentPartPr>
              <p14:xfrm>
                <a:off x="9104524" y="5592642"/>
                <a:ext cx="39240" cy="29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CC807E-3D21-6B51-CC41-83460E83B7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98404" y="5586522"/>
                  <a:ext cx="51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4041F67-9EFF-F473-AB07-93096FEFFC71}"/>
                    </a:ext>
                  </a:extLst>
                </p14:cNvPr>
                <p14:cNvContentPartPr/>
                <p14:nvPr/>
              </p14:nvContentPartPr>
              <p14:xfrm>
                <a:off x="9108124" y="5692722"/>
                <a:ext cx="23760" cy="29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4041F67-9EFF-F473-AB07-93096FEFFC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02004" y="5686602"/>
                  <a:ext cx="36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021B275-E3AD-2907-1843-AEF769ADA540}"/>
                    </a:ext>
                  </a:extLst>
                </p14:cNvPr>
                <p14:cNvContentPartPr/>
                <p14:nvPr/>
              </p14:nvContentPartPr>
              <p14:xfrm>
                <a:off x="9109924" y="5831682"/>
                <a:ext cx="47160" cy="22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021B275-E3AD-2907-1843-AEF769ADA5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03804" y="5825562"/>
                  <a:ext cx="59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F76D21-E335-2C3A-8F70-22753B0A5693}"/>
                    </a:ext>
                  </a:extLst>
                </p14:cNvPr>
                <p14:cNvContentPartPr/>
                <p14:nvPr/>
              </p14:nvContentPartPr>
              <p14:xfrm>
                <a:off x="9409084" y="3273522"/>
                <a:ext cx="2206440" cy="1980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F76D21-E335-2C3A-8F70-22753B0A56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02964" y="3267402"/>
                  <a:ext cx="2218680" cy="19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96C247-D486-0809-AF56-A982F9CDB0BE}"/>
                    </a:ext>
                  </a:extLst>
                </p14:cNvPr>
                <p14:cNvContentPartPr/>
                <p14:nvPr/>
              </p14:nvContentPartPr>
              <p14:xfrm>
                <a:off x="9324484" y="5358642"/>
                <a:ext cx="2270520" cy="51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96C247-D486-0809-AF56-A982F9CDB0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18364" y="5352522"/>
                  <a:ext cx="2282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526B5C4-AC84-9CE6-7985-B481AB0695D6}"/>
                    </a:ext>
                  </a:extLst>
                </p14:cNvPr>
                <p14:cNvContentPartPr/>
                <p14:nvPr/>
              </p14:nvContentPartPr>
              <p14:xfrm>
                <a:off x="9060244" y="4288362"/>
                <a:ext cx="98640" cy="146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526B5C4-AC84-9CE6-7985-B481AB0695D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54124" y="4282242"/>
                  <a:ext cx="110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ECF6389-084D-50FD-7B73-F211749AA851}"/>
                    </a:ext>
                  </a:extLst>
                </p14:cNvPr>
                <p14:cNvContentPartPr/>
                <p14:nvPr/>
              </p14:nvContentPartPr>
              <p14:xfrm>
                <a:off x="9079324" y="4661322"/>
                <a:ext cx="5760" cy="114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ECF6389-084D-50FD-7B73-F211749AA85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73204" y="4655202"/>
                  <a:ext cx="18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BBFF028-928A-9BCF-FBFE-74BA484F70B3}"/>
                    </a:ext>
                  </a:extLst>
                </p14:cNvPr>
                <p14:cNvContentPartPr/>
                <p14:nvPr/>
              </p14:nvContentPartPr>
              <p14:xfrm>
                <a:off x="9073564" y="4592922"/>
                <a:ext cx="101520" cy="171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BBFF028-928A-9BCF-FBFE-74BA484F70B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67444" y="4586802"/>
                  <a:ext cx="113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AAE2CED-D853-F023-7353-EC3651956D2D}"/>
                    </a:ext>
                  </a:extLst>
                </p14:cNvPr>
                <p14:cNvContentPartPr/>
                <p14:nvPr/>
              </p14:nvContentPartPr>
              <p14:xfrm>
                <a:off x="9090484" y="4890642"/>
                <a:ext cx="71280" cy="7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AAE2CED-D853-F023-7353-EC3651956D2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84364" y="4884522"/>
                  <a:ext cx="83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65D413B-ED56-05BF-F675-B17A9D4E9680}"/>
                    </a:ext>
                  </a:extLst>
                </p14:cNvPr>
                <p14:cNvContentPartPr/>
                <p14:nvPr/>
              </p14:nvContentPartPr>
              <p14:xfrm>
                <a:off x="9071764" y="4895322"/>
                <a:ext cx="144720" cy="198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65D413B-ED56-05BF-F675-B17A9D4E96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65644" y="4889202"/>
                  <a:ext cx="156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5ACB9AB-3D8E-7CAA-DAA8-41F04BD802E9}"/>
                    </a:ext>
                  </a:extLst>
                </p14:cNvPr>
                <p14:cNvContentPartPr/>
                <p14:nvPr/>
              </p14:nvContentPartPr>
              <p14:xfrm>
                <a:off x="9082924" y="5007642"/>
                <a:ext cx="85320" cy="7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5ACB9AB-3D8E-7CAA-DAA8-41F04BD802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76804" y="5001522"/>
                  <a:ext cx="975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13C9AE-F633-B91F-6CB6-2ECFAD7C36CE}"/>
                    </a:ext>
                  </a:extLst>
                </p14:cNvPr>
                <p14:cNvContentPartPr/>
                <p14:nvPr/>
              </p14:nvContentPartPr>
              <p14:xfrm>
                <a:off x="9071764" y="5219682"/>
                <a:ext cx="74520" cy="5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13C9AE-F633-B91F-6CB6-2ECFAD7C36C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065644" y="5213562"/>
                  <a:ext cx="867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C9A1C0E-7128-0D3F-C403-397091D60483}"/>
                    </a:ext>
                  </a:extLst>
                </p14:cNvPr>
                <p14:cNvContentPartPr/>
                <p14:nvPr/>
              </p14:nvContentPartPr>
              <p14:xfrm>
                <a:off x="9086524" y="5258562"/>
                <a:ext cx="12960" cy="146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C9A1C0E-7128-0D3F-C403-397091D6048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80404" y="5252442"/>
                  <a:ext cx="252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EAAEE87-8724-8B11-9084-F3B4992BA174}"/>
                    </a:ext>
                  </a:extLst>
                </p14:cNvPr>
                <p14:cNvContentPartPr/>
                <p14:nvPr/>
              </p14:nvContentPartPr>
              <p14:xfrm>
                <a:off x="9095524" y="5332722"/>
                <a:ext cx="137520" cy="14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EAAEE87-8724-8B11-9084-F3B4992BA17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089404" y="5326602"/>
                  <a:ext cx="149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AD52D81-4929-3D81-4EBC-4254FD8CD03F}"/>
                    </a:ext>
                  </a:extLst>
                </p14:cNvPr>
                <p14:cNvContentPartPr/>
                <p14:nvPr/>
              </p14:nvContentPartPr>
              <p14:xfrm>
                <a:off x="9018484" y="3544602"/>
                <a:ext cx="64800" cy="195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AD52D81-4929-3D81-4EBC-4254FD8CD03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012364" y="3538482"/>
                  <a:ext cx="77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6470A3E-CAC5-4F3F-F2AA-11DED24DDBE6}"/>
                    </a:ext>
                  </a:extLst>
                </p14:cNvPr>
                <p14:cNvContentPartPr/>
                <p14:nvPr/>
              </p14:nvContentPartPr>
              <p14:xfrm>
                <a:off x="9082924" y="3544602"/>
                <a:ext cx="58320" cy="166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6470A3E-CAC5-4F3F-F2AA-11DED24DDBE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76804" y="3538482"/>
                  <a:ext cx="70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FE8F514-6965-5373-D540-7749A5E66D76}"/>
                    </a:ext>
                  </a:extLst>
                </p14:cNvPr>
                <p14:cNvContentPartPr/>
                <p14:nvPr/>
              </p14:nvContentPartPr>
              <p14:xfrm>
                <a:off x="9012364" y="3664122"/>
                <a:ext cx="179280" cy="15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FE8F514-6965-5373-D540-7749A5E66D7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06244" y="3658002"/>
                  <a:ext cx="191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76C2425-40E8-76FB-6566-6DDBB5140D97}"/>
                    </a:ext>
                  </a:extLst>
                </p14:cNvPr>
                <p14:cNvContentPartPr/>
                <p14:nvPr/>
              </p14:nvContentPartPr>
              <p14:xfrm>
                <a:off x="9060964" y="3903162"/>
                <a:ext cx="9360" cy="132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76C2425-40E8-76FB-6566-6DDBB5140D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54844" y="3897042"/>
                  <a:ext cx="21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35190AD-A9BC-2815-AABF-2E0E768D3A05}"/>
                    </a:ext>
                  </a:extLst>
                </p14:cNvPr>
                <p14:cNvContentPartPr/>
                <p14:nvPr/>
              </p14:nvContentPartPr>
              <p14:xfrm>
                <a:off x="9052324" y="3862122"/>
                <a:ext cx="193320" cy="225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35190AD-A9BC-2815-AABF-2E0E768D3A0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46204" y="3856002"/>
                  <a:ext cx="2055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78E477F-6E34-D95F-8031-9DF5E857F1D0}"/>
                    </a:ext>
                  </a:extLst>
                </p14:cNvPr>
                <p14:cNvContentPartPr/>
                <p14:nvPr/>
              </p14:nvContentPartPr>
              <p14:xfrm>
                <a:off x="9404044" y="3680682"/>
                <a:ext cx="2147760" cy="75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78E477F-6E34-D95F-8031-9DF5E857F1D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97924" y="3674562"/>
                  <a:ext cx="2160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BFDEA7E-DFD6-DC1D-F52E-7D3937E80CEF}"/>
                    </a:ext>
                  </a:extLst>
                </p14:cNvPr>
                <p14:cNvContentPartPr/>
                <p14:nvPr/>
              </p14:nvContentPartPr>
              <p14:xfrm>
                <a:off x="9753604" y="3360282"/>
                <a:ext cx="24840" cy="1919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BFDEA7E-DFD6-DC1D-F52E-7D3937E80CE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747484" y="3354162"/>
                  <a:ext cx="37080" cy="19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DFB34E9-3009-288A-714C-E5CA8E81263F}"/>
                    </a:ext>
                  </a:extLst>
                </p14:cNvPr>
                <p14:cNvContentPartPr/>
                <p14:nvPr/>
              </p14:nvContentPartPr>
              <p14:xfrm>
                <a:off x="9351844" y="4057962"/>
                <a:ext cx="2209320" cy="45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DFB34E9-3009-288A-714C-E5CA8E81263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45724" y="4051842"/>
                  <a:ext cx="22215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CB383B9-AF66-94A1-751C-E00FC9299487}"/>
                    </a:ext>
                  </a:extLst>
                </p14:cNvPr>
                <p14:cNvContentPartPr/>
                <p14:nvPr/>
              </p14:nvContentPartPr>
              <p14:xfrm>
                <a:off x="9400804" y="4410042"/>
                <a:ext cx="2066040" cy="41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CB383B9-AF66-94A1-751C-E00FC929948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394684" y="4403922"/>
                  <a:ext cx="20782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769122D-27D3-7247-392D-226999CCD73A}"/>
                    </a:ext>
                  </a:extLst>
                </p14:cNvPr>
                <p14:cNvContentPartPr/>
                <p14:nvPr/>
              </p14:nvContentPartPr>
              <p14:xfrm>
                <a:off x="9357964" y="4643682"/>
                <a:ext cx="2261160" cy="77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769122D-27D3-7247-392D-226999CCD73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351844" y="4637562"/>
                  <a:ext cx="22734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627ED70-E632-DB3B-8D0C-D978F1C1E3DB}"/>
                    </a:ext>
                  </a:extLst>
                </p14:cNvPr>
                <p14:cNvContentPartPr/>
                <p14:nvPr/>
              </p14:nvContentPartPr>
              <p14:xfrm>
                <a:off x="9342844" y="5004402"/>
                <a:ext cx="2169000" cy="42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627ED70-E632-DB3B-8D0C-D978F1C1E3D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336724" y="4998282"/>
                  <a:ext cx="2181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F8234C7-4FD3-0A94-A0DF-AD1F80512EF5}"/>
                    </a:ext>
                  </a:extLst>
                </p14:cNvPr>
                <p14:cNvContentPartPr/>
                <p14:nvPr/>
              </p14:nvContentPartPr>
              <p14:xfrm>
                <a:off x="9554164" y="3152202"/>
                <a:ext cx="58320" cy="216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F8234C7-4FD3-0A94-A0DF-AD1F80512EF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548044" y="3146082"/>
                  <a:ext cx="70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F100FF9-30E5-BD99-34A7-A18E432A98EB}"/>
                    </a:ext>
                  </a:extLst>
                </p14:cNvPr>
                <p14:cNvContentPartPr/>
                <p14:nvPr/>
              </p14:nvContentPartPr>
              <p14:xfrm>
                <a:off x="9612124" y="3138522"/>
                <a:ext cx="72720" cy="172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F100FF9-30E5-BD99-34A7-A18E432A98E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06004" y="3132402"/>
                  <a:ext cx="84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2289DE-881D-C484-D876-600C9E02C500}"/>
                    </a:ext>
                  </a:extLst>
                </p14:cNvPr>
                <p14:cNvContentPartPr/>
                <p14:nvPr/>
              </p14:nvContentPartPr>
              <p14:xfrm>
                <a:off x="9541564" y="3240042"/>
                <a:ext cx="173880" cy="5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2289DE-881D-C484-D876-600C9E02C50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535444" y="3233922"/>
                  <a:ext cx="1861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088DFD7-D581-F37E-B9FE-FC49E3C87F57}"/>
                    </a:ext>
                  </a:extLst>
                </p14:cNvPr>
                <p14:cNvContentPartPr/>
                <p14:nvPr/>
              </p14:nvContentPartPr>
              <p14:xfrm>
                <a:off x="9873844" y="3134922"/>
                <a:ext cx="3960" cy="192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088DFD7-D581-F37E-B9FE-FC49E3C87F5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867724" y="3128802"/>
                  <a:ext cx="16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6164BF8-D8AA-B3C6-9549-B1509949E6B5}"/>
                    </a:ext>
                  </a:extLst>
                </p14:cNvPr>
                <p14:cNvContentPartPr/>
                <p14:nvPr/>
              </p14:nvContentPartPr>
              <p14:xfrm>
                <a:off x="9850444" y="3112962"/>
                <a:ext cx="189720" cy="202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6164BF8-D8AA-B3C6-9549-B1509949E6B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44324" y="3106842"/>
                  <a:ext cx="201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72FBD1-B3A9-A1ED-1DE9-743B23BCD607}"/>
                    </a:ext>
                  </a:extLst>
                </p14:cNvPr>
                <p14:cNvContentPartPr/>
                <p14:nvPr/>
              </p14:nvContentPartPr>
              <p14:xfrm>
                <a:off x="10196764" y="3130242"/>
                <a:ext cx="121680" cy="152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72FBD1-B3A9-A1ED-1DE9-743B23BCD60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190644" y="3124122"/>
                  <a:ext cx="133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B3EB019-3B4E-FFC7-1398-585E848716F1}"/>
                    </a:ext>
                  </a:extLst>
                </p14:cNvPr>
                <p14:cNvContentPartPr/>
                <p14:nvPr/>
              </p14:nvContentPartPr>
              <p14:xfrm>
                <a:off x="10493404" y="3115482"/>
                <a:ext cx="7560" cy="199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B3EB019-3B4E-FFC7-1398-585E848716F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487284" y="3109362"/>
                  <a:ext cx="19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2100659-1F8C-48E1-9E70-2BF1B6019ABF}"/>
                    </a:ext>
                  </a:extLst>
                </p14:cNvPr>
                <p14:cNvContentPartPr/>
                <p14:nvPr/>
              </p14:nvContentPartPr>
              <p14:xfrm>
                <a:off x="10491604" y="3066162"/>
                <a:ext cx="117000" cy="208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2100659-1F8C-48E1-9E70-2BF1B6019AB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485484" y="3060042"/>
                  <a:ext cx="129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C9A6E35-4107-7E16-6772-DF414AB4AC6A}"/>
                    </a:ext>
                  </a:extLst>
                </p14:cNvPr>
                <p14:cNvContentPartPr/>
                <p14:nvPr/>
              </p14:nvContentPartPr>
              <p14:xfrm>
                <a:off x="10787884" y="3071562"/>
                <a:ext cx="9072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C9A6E35-4107-7E16-6772-DF414AB4AC6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781764" y="3065442"/>
                  <a:ext cx="102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B796077-4993-870D-DEFC-C16F376437DE}"/>
                    </a:ext>
                  </a:extLst>
                </p14:cNvPr>
                <p14:cNvContentPartPr/>
                <p14:nvPr/>
              </p14:nvContentPartPr>
              <p14:xfrm>
                <a:off x="10816684" y="3069042"/>
                <a:ext cx="150120" cy="217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B796077-4993-870D-DEFC-C16F376437D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810564" y="3062922"/>
                  <a:ext cx="1623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8F1204F-7111-49FF-3DC0-2A4000A03B72}"/>
                    </a:ext>
                  </a:extLst>
                </p14:cNvPr>
                <p14:cNvContentPartPr/>
                <p14:nvPr/>
              </p14:nvContentPartPr>
              <p14:xfrm>
                <a:off x="10823884" y="3171642"/>
                <a:ext cx="128520" cy="24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8F1204F-7111-49FF-3DC0-2A4000A03B7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817764" y="3165522"/>
                  <a:ext cx="140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525DF58-7931-F6DB-D9EE-F341FF3186C4}"/>
                    </a:ext>
                  </a:extLst>
                </p14:cNvPr>
                <p14:cNvContentPartPr/>
                <p14:nvPr/>
              </p14:nvContentPartPr>
              <p14:xfrm>
                <a:off x="11118364" y="3030162"/>
                <a:ext cx="114480" cy="13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525DF58-7931-F6DB-D9EE-F341FF3186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112244" y="3024042"/>
                  <a:ext cx="126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4305488-C256-7F2A-96E3-823C0A98F3CA}"/>
                    </a:ext>
                  </a:extLst>
                </p14:cNvPr>
                <p14:cNvContentPartPr/>
                <p14:nvPr/>
              </p14:nvContentPartPr>
              <p14:xfrm>
                <a:off x="11183164" y="3039882"/>
                <a:ext cx="14760" cy="235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4305488-C256-7F2A-96E3-823C0A98F3C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177044" y="3033762"/>
                  <a:ext cx="270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E7EECAB-85D9-566C-C5C2-3A3A92D6AA68}"/>
                    </a:ext>
                  </a:extLst>
                </p14:cNvPr>
                <p14:cNvContentPartPr/>
                <p14:nvPr/>
              </p14:nvContentPartPr>
              <p14:xfrm>
                <a:off x="11206924" y="3149682"/>
                <a:ext cx="96120" cy="7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E7EECAB-85D9-566C-C5C2-3A3A92D6AA6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200804" y="3143562"/>
                  <a:ext cx="1083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A8E494-4072-BA1B-363B-DA6B58A5FF04}"/>
                    </a:ext>
                  </a:extLst>
                </p14:cNvPr>
                <p14:cNvContentPartPr/>
                <p14:nvPr/>
              </p14:nvContentPartPr>
              <p14:xfrm>
                <a:off x="11438044" y="3132402"/>
                <a:ext cx="32760" cy="64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A8E494-4072-BA1B-363B-DA6B58A5FF0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431924" y="3126282"/>
                  <a:ext cx="45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BA54CB1-6250-9FDD-F50E-441FC54F267B}"/>
                    </a:ext>
                  </a:extLst>
                </p14:cNvPr>
                <p14:cNvContentPartPr/>
                <p14:nvPr/>
              </p14:nvContentPartPr>
              <p14:xfrm>
                <a:off x="11553604" y="3130242"/>
                <a:ext cx="38160" cy="42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BA54CB1-6250-9FDD-F50E-441FC54F267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547484" y="3124122"/>
                  <a:ext cx="50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EE9C91A-C4C1-9D40-9062-506BBC827CD8}"/>
                    </a:ext>
                  </a:extLst>
                </p14:cNvPr>
                <p14:cNvContentPartPr/>
                <p14:nvPr/>
              </p14:nvContentPartPr>
              <p14:xfrm>
                <a:off x="11696164" y="3149682"/>
                <a:ext cx="27360" cy="37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EE9C91A-C4C1-9D40-9062-506BBC827CD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690044" y="3143562"/>
                  <a:ext cx="39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D4F16CD-54EC-62C6-9041-2BB3EAE713F3}"/>
                    </a:ext>
                  </a:extLst>
                </p14:cNvPr>
                <p14:cNvContentPartPr/>
                <p14:nvPr/>
              </p14:nvContentPartPr>
              <p14:xfrm>
                <a:off x="10007404" y="3166602"/>
                <a:ext cx="360" cy="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D4F16CD-54EC-62C6-9041-2BB3EAE713F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001284" y="316048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C14F342-73C6-DD9E-72D3-BD75D57AA559}"/>
                    </a:ext>
                  </a:extLst>
                </p14:cNvPr>
                <p14:cNvContentPartPr/>
                <p14:nvPr/>
              </p14:nvContentPartPr>
              <p14:xfrm>
                <a:off x="10110364" y="3305562"/>
                <a:ext cx="60840" cy="2036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C14F342-73C6-DD9E-72D3-BD75D57AA55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04244" y="3299442"/>
                  <a:ext cx="73080" cy="20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501EDEE-4D2E-ECE4-387B-61803B165759}"/>
                    </a:ext>
                  </a:extLst>
                </p14:cNvPr>
                <p14:cNvContentPartPr/>
                <p14:nvPr/>
              </p14:nvContentPartPr>
              <p14:xfrm>
                <a:off x="10430044" y="3325362"/>
                <a:ext cx="61920" cy="2062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501EDEE-4D2E-ECE4-387B-61803B16575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423924" y="3319242"/>
                  <a:ext cx="7416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EEBE3D6-A8C6-A918-CE64-624B648BDF66}"/>
                    </a:ext>
                  </a:extLst>
                </p14:cNvPr>
                <p14:cNvContentPartPr/>
                <p14:nvPr/>
              </p14:nvContentPartPr>
              <p14:xfrm>
                <a:off x="10687084" y="3295842"/>
                <a:ext cx="48600" cy="2010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EEBE3D6-A8C6-A918-CE64-624B648BDF6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680964" y="3289722"/>
                  <a:ext cx="60840" cy="20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E38F2E1-6610-AA75-070A-7C1D1362F76A}"/>
                    </a:ext>
                  </a:extLst>
                </p14:cNvPr>
                <p14:cNvContentPartPr/>
                <p14:nvPr/>
              </p14:nvContentPartPr>
              <p14:xfrm>
                <a:off x="11046004" y="3288642"/>
                <a:ext cx="90720" cy="2045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E38F2E1-6610-AA75-070A-7C1D1362F76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039884" y="3282522"/>
                  <a:ext cx="102960" cy="20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53310EA-6396-29E3-1911-EA59E0DB3466}"/>
                    </a:ext>
                  </a:extLst>
                </p14:cNvPr>
                <p14:cNvContentPartPr/>
                <p14:nvPr/>
              </p14:nvContentPartPr>
              <p14:xfrm>
                <a:off x="8998579" y="3081581"/>
                <a:ext cx="303120" cy="240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53310EA-6396-29E3-1911-EA59E0DB346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992459" y="3075461"/>
                  <a:ext cx="3153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23C99AD-F1F3-6B0A-FFE2-2C174B220363}"/>
                    </a:ext>
                  </a:extLst>
                </p14:cNvPr>
                <p14:cNvContentPartPr/>
                <p14:nvPr/>
              </p14:nvContentPartPr>
              <p14:xfrm>
                <a:off x="8895259" y="3162941"/>
                <a:ext cx="145440" cy="106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23C99AD-F1F3-6B0A-FFE2-2C174B22036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89139" y="3156821"/>
                  <a:ext cx="157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40B71AE-46D3-37DC-EC53-D4A76772D8D7}"/>
                    </a:ext>
                  </a:extLst>
                </p14:cNvPr>
                <p14:cNvContentPartPr/>
                <p14:nvPr/>
              </p14:nvContentPartPr>
              <p14:xfrm>
                <a:off x="9194059" y="3036941"/>
                <a:ext cx="180360" cy="111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40B71AE-46D3-37DC-EC53-D4A76772D8D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187939" y="3030821"/>
                  <a:ext cx="19260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3C866F5-6271-04D9-60EA-E31258E23A90}"/>
              </a:ext>
            </a:extLst>
          </p:cNvPr>
          <p:cNvGrpSpPr/>
          <p:nvPr/>
        </p:nvGrpSpPr>
        <p:grpSpPr>
          <a:xfrm>
            <a:off x="713104" y="3269583"/>
            <a:ext cx="8293680" cy="3023070"/>
            <a:chOff x="713104" y="3269583"/>
            <a:chExt cx="8293680" cy="30230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31C509E-AB6D-A345-4ECC-549BCA70D82D}"/>
                </a:ext>
              </a:extLst>
            </p:cNvPr>
            <p:cNvSpPr txBox="1"/>
            <p:nvPr/>
          </p:nvSpPr>
          <p:spPr>
            <a:xfrm>
              <a:off x="713104" y="3269583"/>
              <a:ext cx="8293680" cy="2446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DE" sz="1800" b="0" i="0" u="none" strike="noStrike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a) </a:t>
              </a:r>
              <a:r>
                <a:rPr lang="de-DE" sz="1800" b="0" i="0" u="none" strike="noStrike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Vorteil: schnellere Suchzeit als 1. Variante durch mehr Verzweigungen.</a:t>
              </a:r>
            </a:p>
            <a:p>
              <a:pPr algn="l">
                <a:lnSpc>
                  <a:spcPct val="150000"/>
                </a:lnSpc>
              </a:pPr>
              <a:r>
                <a:rPr lang="en-DE" sz="1800" b="0" i="0" u="none" strike="noStrike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b) </a:t>
              </a:r>
              <a:r>
                <a:rPr lang="de-DE" sz="1800" b="0" i="0" u="none" strike="noStrike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Nachteile: mehr Grundaufwand, phonetische bedingte H</a:t>
              </a:r>
              <a:r>
                <a:rPr lang="en-D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ä</a:t>
              </a:r>
              <a:r>
                <a:rPr lang="de-DE" sz="1800" b="0" i="0" u="none" strike="noStrike" baseline="0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ufungen</a:t>
              </a:r>
              <a:r>
                <a:rPr lang="de-DE" sz="1800" b="0" i="0" u="none" strike="noStrike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 von 2. Buchstaben</a:t>
              </a:r>
            </a:p>
            <a:p>
              <a:pPr marL="342900" indent="-342900" algn="l">
                <a:lnSpc>
                  <a:spcPct val="150000"/>
                </a:lnSpc>
                <a:buAutoNum type="alphaLcParenR" startAt="3"/>
              </a:pPr>
              <a:r>
                <a:rPr lang="en-DE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besser</a:t>
              </a:r>
              <a:r>
                <a:rPr lang="en-D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 -&gt; </a:t>
              </a:r>
              <a:r>
                <a:rPr lang="en-DE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phonetische</a:t>
              </a:r>
              <a:r>
                <a:rPr lang="en-D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 </a:t>
              </a:r>
              <a:r>
                <a:rPr lang="en-DE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Zusammenhänge</a:t>
              </a:r>
              <a:r>
                <a:rPr lang="en-D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 </a:t>
              </a:r>
              <a:r>
                <a:rPr lang="en-DE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können</a:t>
              </a:r>
              <a:r>
                <a:rPr lang="en-D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 teil </a:t>
              </a:r>
              <a:r>
                <a:rPr lang="en-DE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umgang</a:t>
              </a:r>
              <a:r>
                <a:rPr lang="en-D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 </a:t>
              </a:r>
              <a:r>
                <a:rPr lang="en-DE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werden</a:t>
              </a:r>
              <a:r>
                <a:rPr lang="en-D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 </a:t>
              </a:r>
            </a:p>
            <a:p>
              <a:pPr algn="l">
                <a:lnSpc>
                  <a:spcPct val="150000"/>
                </a:lnSpc>
              </a:pPr>
              <a:r>
                <a:rPr lang="en-D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       problem -&gt; </a:t>
              </a:r>
              <a:r>
                <a:rPr lang="en-DE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kurzen</a:t>
              </a:r>
              <a:r>
                <a:rPr lang="en-D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 Namen </a:t>
              </a:r>
            </a:p>
            <a:p>
              <a:pPr algn="l"/>
              <a:r>
                <a:rPr lang="en-DE" sz="1800" b="0" i="0" u="none" strike="noStrike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d)</a:t>
              </a:r>
              <a:r>
                <a:rPr lang="en-DE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NimbusRomNo9L-Regu"/>
                </a:rPr>
                <a:t>  Trie</a:t>
              </a:r>
              <a:endParaRPr lang="de-DE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2D8FC0AA-E3EE-69B3-A920-53E5027D7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5"/>
            <a:stretch>
              <a:fillRect/>
            </a:stretch>
          </p:blipFill>
          <p:spPr>
            <a:xfrm>
              <a:off x="1065436" y="5725304"/>
              <a:ext cx="3347357" cy="567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22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Widescreen</PresentationFormat>
  <Paragraphs>23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NimbusRomNo9L-Medi</vt:lpstr>
      <vt:lpstr>NimbusRomNo9L-Regu</vt:lpstr>
      <vt:lpstr>Aptos</vt:lpstr>
      <vt:lpstr>Aptos Display</vt:lpstr>
      <vt:lpstr>Arial</vt:lpstr>
      <vt:lpstr>Cambria Math</vt:lpstr>
      <vt:lpstr>Office Theme</vt:lpstr>
      <vt:lpstr>Algorithmen und Datenstrukturen Übungsblatt 5: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Erya</dc:creator>
  <cp:lastModifiedBy>Wang, Erya</cp:lastModifiedBy>
  <cp:revision>3</cp:revision>
  <dcterms:created xsi:type="dcterms:W3CDTF">2025-06-03T22:33:15Z</dcterms:created>
  <dcterms:modified xsi:type="dcterms:W3CDTF">2025-06-05T11:19:36Z</dcterms:modified>
</cp:coreProperties>
</file>